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-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26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0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3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8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5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6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01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5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4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48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27E8-76E3-4437-B56B-D7EE2DA0ECD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6B2F-1F09-498A-AA2E-AC5E26C6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Exercice </a:t>
            </a:r>
            <a:r>
              <a:rPr lang="fr-FR" dirty="0" err="1" smtClean="0"/>
              <a:t>dataiku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Faire un flow </a:t>
            </a:r>
            <a:r>
              <a:rPr lang="fr-FR" dirty="0" err="1" smtClean="0"/>
              <a:t>dataiku</a:t>
            </a:r>
            <a:r>
              <a:rPr lang="fr-FR" dirty="0" smtClean="0"/>
              <a:t> avec ordonnanceur pour jouer l’exercice </a:t>
            </a:r>
          </a:p>
          <a:p>
            <a:r>
              <a:rPr lang="fr-FR" dirty="0" smtClean="0"/>
              <a:t>Note : du fait de l’</a:t>
            </a:r>
            <a:r>
              <a:rPr lang="fr-FR" dirty="0" err="1" smtClean="0"/>
              <a:t>envionnement</a:t>
            </a:r>
            <a:r>
              <a:rPr lang="fr-FR" dirty="0" smtClean="0"/>
              <a:t> </a:t>
            </a:r>
            <a:r>
              <a:rPr lang="fr-FR" dirty="0" err="1" smtClean="0"/>
              <a:t>dataiku</a:t>
            </a:r>
            <a:r>
              <a:rPr lang="fr-FR" dirty="0" smtClean="0"/>
              <a:t> postal l’exercice commence avec des données de test en entrée (simulé de récupération </a:t>
            </a:r>
            <a:r>
              <a:rPr lang="fr-FR" dirty="0" err="1" smtClean="0"/>
              <a:t>spotify</a:t>
            </a:r>
            <a:r>
              <a:rPr lang="fr-FR" dirty="0" smtClean="0"/>
              <a:t>), de la requête de base de données des derniers enregistrement en base et se limite à produire les </a:t>
            </a:r>
            <a:r>
              <a:rPr lang="fr-FR" dirty="0" err="1" smtClean="0"/>
              <a:t>datasets</a:t>
            </a:r>
            <a:r>
              <a:rPr lang="fr-FR" dirty="0" smtClean="0"/>
              <a:t> prêts à être intégrés en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0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67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Grand écran</PresentationFormat>
  <Paragraphs>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Exercice dataiku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La Poste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SEGURET Claude</dc:creator>
  <cp:lastModifiedBy>SEGURET Claude</cp:lastModifiedBy>
  <cp:revision>3</cp:revision>
  <dcterms:created xsi:type="dcterms:W3CDTF">2022-09-08T12:17:26Z</dcterms:created>
  <dcterms:modified xsi:type="dcterms:W3CDTF">2022-09-08T12:48:17Z</dcterms:modified>
</cp:coreProperties>
</file>