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18" r:id="rId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C43D549A-01F6-4DD6-B160-1A401A32D33D}">
          <p14:sldIdLst>
            <p14:sldId id="4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B4"/>
    <a:srgbClr val="FFDF79"/>
    <a:srgbClr val="33CC33"/>
    <a:srgbClr val="009900"/>
    <a:srgbClr val="FF6600"/>
    <a:srgbClr val="FF0000"/>
    <a:srgbClr val="FFFFFF"/>
    <a:srgbClr val="948A54"/>
    <a:srgbClr val="95373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 autoAdjust="0"/>
    <p:restoredTop sz="96766" autoAdjust="0"/>
  </p:normalViewPr>
  <p:slideViewPr>
    <p:cSldViewPr>
      <p:cViewPr varScale="1">
        <p:scale>
          <a:sx n="77" d="100"/>
          <a:sy n="77" d="100"/>
        </p:scale>
        <p:origin x="-14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9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D6551-A609-442C-8078-B2F46A62F703}" type="datetimeFigureOut">
              <a:rPr lang="fr-FR" smtClean="0"/>
              <a:t>29/11/2016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32CE4-3069-43A1-AD12-8476B35CC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960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8307B58-9254-4D28-896C-77F6566E3954}" type="datetimeFigureOut">
              <a:rPr lang="fr-FR"/>
              <a:pPr>
                <a:defRPr/>
              </a:pPr>
              <a:t>29/11/2016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3348445-6242-49BC-9236-E85649F1B1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24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rgbClr val="0069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-6350"/>
            <a:ext cx="9166226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3080" y="3068960"/>
            <a:ext cx="7847352" cy="122413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2"/>
          </p:nvPr>
        </p:nvSpPr>
        <p:spPr>
          <a:xfrm>
            <a:off x="611188" y="4886412"/>
            <a:ext cx="4464868" cy="9350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altLang="fr-FR" dirty="0" smtClean="0"/>
              <a:t>Modifiez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3"/>
          </p:nvPr>
        </p:nvSpPr>
        <p:spPr>
          <a:xfrm>
            <a:off x="612775" y="5756275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4"/>
          </p:nvPr>
        </p:nvSpPr>
        <p:spPr>
          <a:xfrm>
            <a:off x="611188" y="1773238"/>
            <a:ext cx="7848600" cy="115093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00" b="1" cap="all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fr-FR" smtClean="0"/>
              <a:t>Point d’avancement</a:t>
            </a:r>
            <a:endParaRPr lang="fr-FR" dirty="0"/>
          </a:p>
        </p:txBody>
      </p:sp>
      <p:sp>
        <p:nvSpPr>
          <p:cNvPr id="8" name="Espace réservé de la date 3"/>
          <p:cNvSpPr txBox="1">
            <a:spLocks/>
          </p:cNvSpPr>
          <p:nvPr userDrawn="1"/>
        </p:nvSpPr>
        <p:spPr bwMode="auto">
          <a:xfrm>
            <a:off x="611560" y="6039290"/>
            <a:ext cx="6264696" cy="41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  <a:cs typeface="Arial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fr-FR" sz="1100" i="1" dirty="0" smtClean="0">
                <a:solidFill>
                  <a:schemeClr val="bg1"/>
                </a:solidFill>
                <a:latin typeface="Verdana"/>
                <a:ea typeface="Calibri"/>
              </a:rPr>
              <a:t>C0-Public</a:t>
            </a:r>
            <a:r>
              <a:rPr lang="fr-FR" sz="1100" i="1" dirty="0">
                <a:solidFill>
                  <a:schemeClr val="bg1"/>
                </a:solidFill>
                <a:latin typeface="Verdana"/>
                <a:ea typeface="Calibri"/>
              </a:rPr>
              <a:t> ; C1-Interne ; C2-Restreint ; C3-Confidentiel </a:t>
            </a:r>
            <a:r>
              <a:rPr lang="fr-FR" sz="1100" i="1" dirty="0" smtClean="0">
                <a:solidFill>
                  <a:schemeClr val="bg1"/>
                </a:solidFill>
                <a:latin typeface="Verdana"/>
                <a:ea typeface="Calibri"/>
              </a:rPr>
              <a:t>; C4-Secret</a:t>
            </a:r>
            <a:endParaRPr lang="fr-FR" sz="1000" dirty="0" smtClean="0">
              <a:solidFill>
                <a:schemeClr val="bg1"/>
              </a:solidFill>
              <a:latin typeface="Calibri"/>
              <a:ea typeface="Calibri"/>
            </a:endParaRPr>
          </a:p>
          <a:p>
            <a:pPr algn="l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fr-FR" altLang="fr-FR" sz="1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7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/>
          </p:nvPr>
        </p:nvSpPr>
        <p:spPr>
          <a:xfrm>
            <a:off x="323850" y="1916832"/>
            <a:ext cx="8424614" cy="1035546"/>
          </a:xfrm>
        </p:spPr>
        <p:txBody>
          <a:bodyPr anchor="b"/>
          <a:lstStyle>
            <a:lvl1pPr algn="l">
              <a:lnSpc>
                <a:spcPct val="100000"/>
              </a:lnSpc>
              <a:defRPr sz="2600" baseline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Sous-titre 2"/>
          <p:cNvSpPr>
            <a:spLocks noGrp="1"/>
          </p:cNvSpPr>
          <p:nvPr>
            <p:ph type="subTitle" idx="1"/>
          </p:nvPr>
        </p:nvSpPr>
        <p:spPr>
          <a:xfrm>
            <a:off x="323850" y="3068960"/>
            <a:ext cx="8424614" cy="103252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800" b="1" cap="none" normalizeH="0" baseline="0">
                <a:solidFill>
                  <a:srgbClr val="606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cxnSp>
        <p:nvCxnSpPr>
          <p:cNvPr id="17" name="Connecteur droit 16"/>
          <p:cNvCxnSpPr/>
          <p:nvPr userDrawn="1"/>
        </p:nvCxnSpPr>
        <p:spPr>
          <a:xfrm>
            <a:off x="755576" y="6262307"/>
            <a:ext cx="0" cy="2630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 userDrawn="1"/>
        </p:nvSpPr>
        <p:spPr>
          <a:xfrm>
            <a:off x="323528" y="6207968"/>
            <a:ext cx="432048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AF614CE-7D8F-480D-8B1E-3EBD89453370}" type="slidenum">
              <a:rPr lang="fr-FR" sz="1000" smtClean="0">
                <a:latin typeface="+mj-lt"/>
              </a:rPr>
              <a:t>‹N°›</a:t>
            </a:fld>
            <a:endParaRPr lang="fr-FR" sz="1000" dirty="0">
              <a:latin typeface="+mj-lt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878105" y="6216640"/>
            <a:ext cx="1963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06060"/>
                </a:solidFill>
                <a:effectLst/>
                <a:uLnTx/>
                <a:uFillTx/>
                <a:latin typeface="Verdana"/>
                <a:cs typeface="Arial" charset="0"/>
              </a:rPr>
              <a:t>05/02/2015</a:t>
            </a:r>
            <a:endParaRPr kumimoji="0" lang="fr-FR" sz="1000" b="0" i="0" u="none" strike="noStrike" kern="1200" cap="none" spc="0" normalizeH="0" baseline="0" noProof="0" dirty="0">
              <a:ln>
                <a:noFill/>
              </a:ln>
              <a:solidFill>
                <a:srgbClr val="606060"/>
              </a:solidFill>
              <a:effectLst/>
              <a:uLnTx/>
              <a:uFillTx/>
              <a:latin typeface="Verdana"/>
              <a:cs typeface="Arial" charset="0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755576" y="6197242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cap="all" baseline="0" dirty="0" smtClean="0">
                <a:latin typeface="+mj-lt"/>
              </a:rPr>
              <a:t>Démarche trajectoire pluriannuelle</a:t>
            </a:r>
          </a:p>
          <a:p>
            <a:pPr algn="l"/>
            <a:r>
              <a:rPr lang="en-US" sz="1000" cap="all" baseline="0" dirty="0" smtClean="0">
                <a:latin typeface="+mj-lt"/>
              </a:rPr>
              <a:t>Convergence </a:t>
            </a:r>
            <a:r>
              <a:rPr lang="en-US" sz="1000" cap="all" baseline="0" dirty="0" err="1" smtClean="0">
                <a:latin typeface="+mj-lt"/>
              </a:rPr>
              <a:t>Colis</a:t>
            </a:r>
            <a:endParaRPr lang="en-US" sz="1000" cap="all" baseline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4661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1" name="Sous-titre 2"/>
          <p:cNvSpPr>
            <a:spLocks noGrp="1"/>
          </p:cNvSpPr>
          <p:nvPr>
            <p:ph type="subTitle" idx="13"/>
          </p:nvPr>
        </p:nvSpPr>
        <p:spPr>
          <a:xfrm>
            <a:off x="323528" y="692696"/>
            <a:ext cx="8496944" cy="50405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 cap="none" baseline="0">
                <a:solidFill>
                  <a:srgbClr val="6B6B6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</a:t>
            </a:r>
            <a:endParaRPr lang="fr-FR" dirty="0"/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755576" y="6262307"/>
            <a:ext cx="0" cy="2630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 userDrawn="1"/>
        </p:nvSpPr>
        <p:spPr>
          <a:xfrm>
            <a:off x="3878105" y="6216640"/>
            <a:ext cx="1963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>
                <a:latin typeface="+mj-lt"/>
              </a:rPr>
              <a:t>05/02/2015</a:t>
            </a:r>
            <a:endParaRPr lang="fr-FR" sz="1000" dirty="0">
              <a:latin typeface="+mj-lt"/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755576" y="6197242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000" dirty="0" smtClean="0"/>
              <a:t>Systèmes d’échanges</a:t>
            </a:r>
          </a:p>
          <a:p>
            <a:pPr>
              <a:defRPr/>
            </a:pPr>
            <a:r>
              <a:rPr lang="fr-FR" sz="1000" dirty="0" smtClean="0"/>
              <a:t>API – web services</a:t>
            </a:r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23528" y="6207968"/>
            <a:ext cx="432048" cy="363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AF614CE-7D8F-480D-8B1E-3EBD89453370}" type="slidenum">
              <a:rPr lang="fr-FR" sz="1000" smtClean="0">
                <a:latin typeface="+mj-lt"/>
              </a:rPr>
              <a:t>‹N°›</a:t>
            </a:fld>
            <a:endParaRPr lang="fr-FR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937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25" t="83205"/>
          <a:stretch>
            <a:fillRect/>
          </a:stretch>
        </p:blipFill>
        <p:spPr bwMode="auto">
          <a:xfrm>
            <a:off x="7832725" y="5710238"/>
            <a:ext cx="13160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re 6"/>
          <p:cNvSpPr>
            <a:spLocks noGrp="1"/>
          </p:cNvSpPr>
          <p:nvPr>
            <p:ph type="title"/>
          </p:nvPr>
        </p:nvSpPr>
        <p:spPr>
          <a:xfrm>
            <a:off x="323528" y="2590561"/>
            <a:ext cx="8090452" cy="478178"/>
          </a:xfrm>
        </p:spPr>
        <p:txBody>
          <a:bodyPr anchor="ctr">
            <a:noAutofit/>
          </a:bodyPr>
          <a:lstStyle>
            <a:lvl1pPr>
              <a:defRPr lang="fr-FR" sz="3000" b="1" cap="all" baseline="0" smtClean="0">
                <a:solidFill>
                  <a:srgbClr val="0069B4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323528" y="3357315"/>
            <a:ext cx="4346036" cy="28770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400" b="1" cap="all" baseline="0">
                <a:solidFill>
                  <a:srgbClr val="0069B4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323528" y="3755380"/>
            <a:ext cx="4320000" cy="28799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 b="1" cap="all" baseline="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2"/>
          </p:nvPr>
        </p:nvSpPr>
        <p:spPr>
          <a:xfrm>
            <a:off x="323528" y="4053443"/>
            <a:ext cx="4320000" cy="28799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 b="0" cap="none" baseline="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7" name="Espace réservé du texte 15"/>
          <p:cNvSpPr>
            <a:spLocks noGrp="1"/>
          </p:cNvSpPr>
          <p:nvPr>
            <p:ph type="body" sz="quarter" idx="13"/>
          </p:nvPr>
        </p:nvSpPr>
        <p:spPr>
          <a:xfrm>
            <a:off x="323528" y="4351506"/>
            <a:ext cx="4320000" cy="28799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 b="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Espace réservé du texte 17"/>
          <p:cNvSpPr>
            <a:spLocks noGrp="1"/>
          </p:cNvSpPr>
          <p:nvPr>
            <p:ph type="body" sz="quarter" idx="14"/>
          </p:nvPr>
        </p:nvSpPr>
        <p:spPr>
          <a:xfrm>
            <a:off x="323528" y="4649570"/>
            <a:ext cx="4320000" cy="28799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200" b="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38155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36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31" t="84604" r="1775" b="2682"/>
          <a:stretch>
            <a:fillRect/>
          </a:stretch>
        </p:blipFill>
        <p:spPr bwMode="auto">
          <a:xfrm>
            <a:off x="7837488" y="5805488"/>
            <a:ext cx="1106487" cy="87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23850" y="249239"/>
            <a:ext cx="8496622" cy="5154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fr-FR" dirty="0" smtClean="0"/>
              <a:t>Modifiez le style du titre </a:t>
            </a:r>
            <a:endParaRPr lang="fr-FR" dirty="0"/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23850" y="1600200"/>
            <a:ext cx="842645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4" r:id="rId2"/>
    <p:sldLayoutId id="2147483943" r:id="rId3"/>
    <p:sldLayoutId id="2147483952" r:id="rId4"/>
    <p:sldLayoutId id="2147483953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cap="all">
          <a:solidFill>
            <a:srgbClr val="0069B4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9B4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9B4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9B4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9B4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3C01F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3C01F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3C01F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93C01F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algn="just" rtl="0" eaLnBrk="1" fontAlgn="base" hangingPunct="1">
        <a:lnSpc>
          <a:spcPct val="150000"/>
        </a:lnSpc>
        <a:spcBef>
          <a:spcPts val="600"/>
        </a:spcBef>
        <a:spcAft>
          <a:spcPts val="600"/>
        </a:spcAft>
        <a:buFont typeface="Arial" charset="0"/>
        <a:defRPr sz="1400" kern="1200">
          <a:solidFill>
            <a:srgbClr val="606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66700" indent="-266700" algn="just" rtl="0" eaLnBrk="1" fontAlgn="base" hangingPunct="1">
        <a:lnSpc>
          <a:spcPct val="150000"/>
        </a:lnSpc>
        <a:spcBef>
          <a:spcPts val="300"/>
        </a:spcBef>
        <a:spcAft>
          <a:spcPts val="300"/>
        </a:spcAft>
        <a:buClr>
          <a:srgbClr val="0069B4"/>
        </a:buClr>
        <a:buFont typeface="Wingdings" pitchFamily="2" charset="2"/>
        <a:buChar char="§"/>
        <a:defRPr sz="1400" kern="1200">
          <a:solidFill>
            <a:srgbClr val="606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4988" indent="-268288" algn="just" rtl="0" eaLnBrk="1" fontAlgn="base" hangingPunct="1">
        <a:lnSpc>
          <a:spcPct val="150000"/>
        </a:lnSpc>
        <a:spcBef>
          <a:spcPts val="300"/>
        </a:spcBef>
        <a:spcAft>
          <a:spcPts val="300"/>
        </a:spcAft>
        <a:buClr>
          <a:srgbClr val="0069B4"/>
        </a:buClr>
        <a:buFont typeface="Wingdings" pitchFamily="2" charset="2"/>
        <a:buChar char="§"/>
        <a:defRPr sz="1400" kern="1200">
          <a:solidFill>
            <a:srgbClr val="606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01688" indent="-266700" algn="just" rtl="0" eaLnBrk="1" fontAlgn="base" hangingPunct="1">
        <a:lnSpc>
          <a:spcPct val="150000"/>
        </a:lnSpc>
        <a:spcBef>
          <a:spcPts val="300"/>
        </a:spcBef>
        <a:spcAft>
          <a:spcPts val="300"/>
        </a:spcAft>
        <a:buClr>
          <a:srgbClr val="0069B4"/>
        </a:buClr>
        <a:buFont typeface="Wingdings" pitchFamily="2" charset="2"/>
        <a:buChar char="§"/>
        <a:defRPr sz="1400" kern="1200">
          <a:solidFill>
            <a:srgbClr val="606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77913" indent="-276225" algn="just" rtl="0" eaLnBrk="1" fontAlgn="base" hangingPunct="1">
        <a:lnSpc>
          <a:spcPct val="150000"/>
        </a:lnSpc>
        <a:spcBef>
          <a:spcPts val="300"/>
        </a:spcBef>
        <a:spcAft>
          <a:spcPts val="300"/>
        </a:spcAft>
        <a:buClr>
          <a:srgbClr val="0069B4"/>
        </a:buClr>
        <a:buFont typeface="Wingdings" pitchFamily="2" charset="2"/>
        <a:buChar char="§"/>
        <a:defRPr sz="1400" kern="1200">
          <a:solidFill>
            <a:srgbClr val="60606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475" y="296119"/>
            <a:ext cx="8932863" cy="540593"/>
          </a:xfrm>
        </p:spPr>
        <p:txBody>
          <a:bodyPr>
            <a:normAutofit/>
          </a:bodyPr>
          <a:lstStyle/>
          <a:p>
            <a:r>
              <a:rPr lang="fr-FR" dirty="0" err="1" smtClean="0"/>
              <a:t>Examples</a:t>
            </a:r>
            <a:endParaRPr lang="fr-FR" b="0" dirty="0"/>
          </a:p>
        </p:txBody>
      </p:sp>
      <p:sp>
        <p:nvSpPr>
          <p:cNvPr id="4" name="AutoShape 2" descr="https://wiki.collaboratif-courrier.fr/confluence/download/attachments/170757317/Avant_Apres.png?version=1&amp;modificationDate=1430277626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4" descr="https://wiki.collaboratif-courrier.fr/confluence/download/attachments/170757317/Avant_Apres.png?version=1&amp;modificationDate=1430277626000&amp;api=v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6" descr="https://wiki.collaboratif-courrier.fr/confluence/download/attachments/170757317/Avant_Apres.png?version=1&amp;modificationDate=1430277626000&amp;api=v2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100" dirty="0" smtClean="0"/>
              <a:t>{%</a:t>
            </a:r>
            <a:r>
              <a:rPr lang="fr-FR" sz="1100" smtClean="0"/>
              <a:t>image</a:t>
            </a:r>
            <a:r>
              <a:rPr lang="fr-FR" sz="1100" smtClean="0"/>
              <a:t>}</a:t>
            </a:r>
            <a:endParaRPr lang="fr-FR" sz="1100" kern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42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_PPT-bleu">
  <a:themeElements>
    <a:clrScheme name="LP_PPT Bleu">
      <a:dk1>
        <a:srgbClr val="606060"/>
      </a:dk1>
      <a:lt1>
        <a:sysClr val="window" lastClr="FFFFFF"/>
      </a:lt1>
      <a:dk2>
        <a:srgbClr val="606060"/>
      </a:dk2>
      <a:lt2>
        <a:srgbClr val="FFFFFF"/>
      </a:lt2>
      <a:accent1>
        <a:srgbClr val="0069B4"/>
      </a:accent1>
      <a:accent2>
        <a:srgbClr val="004F64"/>
      </a:accent2>
      <a:accent3>
        <a:srgbClr val="008273"/>
      </a:accent3>
      <a:accent4>
        <a:srgbClr val="45B384"/>
      </a:accent4>
      <a:accent5>
        <a:srgbClr val="52AE32"/>
      </a:accent5>
      <a:accent6>
        <a:srgbClr val="BCCF00"/>
      </a:accent6>
      <a:hlink>
        <a:srgbClr val="0069B4"/>
      </a:hlink>
      <a:folHlink>
        <a:srgbClr val="129A7E"/>
      </a:folHlink>
    </a:clrScheme>
    <a:fontScheme name="La Pos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LP_PPT-bleu</Template>
  <TotalTime>35139</TotalTime>
  <Words>4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LP_PPT-bleu</vt:lpstr>
      <vt:lpstr>Examples</vt:lpstr>
    </vt:vector>
  </TitlesOfParts>
  <Company>La Poste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national de l'adresse : prediagnostic</dc:title>
  <dc:subject>Comité de suivi n°13</dc:subject>
  <dc:creator>Claude Seguret</dc:creator>
  <cp:keywords>SNA,numérotation, denomination, diagnostic</cp:keywords>
  <cp:lastModifiedBy>Claude Seguret</cp:lastModifiedBy>
  <cp:revision>2106</cp:revision>
  <cp:lastPrinted>2014-04-10T15:02:41Z</cp:lastPrinted>
  <dcterms:created xsi:type="dcterms:W3CDTF">2014-05-13T10:19:19Z</dcterms:created>
  <dcterms:modified xsi:type="dcterms:W3CDTF">2016-11-29T06:18:11Z</dcterms:modified>
</cp:coreProperties>
</file>