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E32916-F413-4FC3-AB85-EC0DF8CD86E1}" v="44" dt="2025-02-04T19:10:24.2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54" autoAdjust="0"/>
    <p:restoredTop sz="94660"/>
  </p:normalViewPr>
  <p:slideViewPr>
    <p:cSldViewPr snapToGrid="0">
      <p:cViewPr varScale="1">
        <p:scale>
          <a:sx n="66" d="100"/>
          <a:sy n="66" d="100"/>
        </p:scale>
        <p:origin x="1800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odo vianna da silva neto" userId="0611b63f3fb141b6" providerId="LiveId" clId="{37E32916-F413-4FC3-AB85-EC0DF8CD86E1}"/>
    <pc:docChg chg="undo custSel addSld modSld">
      <pc:chgData name="Clodo vianna da silva neto" userId="0611b63f3fb141b6" providerId="LiveId" clId="{37E32916-F413-4FC3-AB85-EC0DF8CD86E1}" dt="2025-02-04T19:11:01.667" v="755" actId="14100"/>
      <pc:docMkLst>
        <pc:docMk/>
      </pc:docMkLst>
      <pc:sldChg chg="addSp delSp modSp new mod setBg">
        <pc:chgData name="Clodo vianna da silva neto" userId="0611b63f3fb141b6" providerId="LiveId" clId="{37E32916-F413-4FC3-AB85-EC0DF8CD86E1}" dt="2025-02-04T19:11:01.667" v="755" actId="14100"/>
        <pc:sldMkLst>
          <pc:docMk/>
          <pc:sldMk cId="3821902004" sldId="256"/>
        </pc:sldMkLst>
        <pc:spChg chg="del">
          <ac:chgData name="Clodo vianna da silva neto" userId="0611b63f3fb141b6" providerId="LiveId" clId="{37E32916-F413-4FC3-AB85-EC0DF8CD86E1}" dt="2025-02-04T16:01:30.801" v="2" actId="478"/>
          <ac:spMkLst>
            <pc:docMk/>
            <pc:sldMk cId="3821902004" sldId="256"/>
            <ac:spMk id="2" creationId="{016F4A1B-EF17-7705-1BD6-1B4B9F368343}"/>
          </ac:spMkLst>
        </pc:spChg>
        <pc:spChg chg="add mod">
          <ac:chgData name="Clodo vianna da silva neto" userId="0611b63f3fb141b6" providerId="LiveId" clId="{37E32916-F413-4FC3-AB85-EC0DF8CD86E1}" dt="2025-02-04T19:11:01.667" v="755" actId="14100"/>
          <ac:spMkLst>
            <pc:docMk/>
            <pc:sldMk cId="3821902004" sldId="256"/>
            <ac:spMk id="2" creationId="{8FDF394A-4D4A-59E5-162C-7008535A4C01}"/>
          </ac:spMkLst>
        </pc:spChg>
        <pc:spChg chg="del">
          <ac:chgData name="Clodo vianna da silva neto" userId="0611b63f3fb141b6" providerId="LiveId" clId="{37E32916-F413-4FC3-AB85-EC0DF8CD86E1}" dt="2025-02-04T16:01:32.278" v="3" actId="478"/>
          <ac:spMkLst>
            <pc:docMk/>
            <pc:sldMk cId="3821902004" sldId="256"/>
            <ac:spMk id="3" creationId="{6C360717-9918-C13E-6BF2-705A887833A6}"/>
          </ac:spMkLst>
        </pc:spChg>
        <pc:spChg chg="add mod">
          <ac:chgData name="Clodo vianna da silva neto" userId="0611b63f3fb141b6" providerId="LiveId" clId="{37E32916-F413-4FC3-AB85-EC0DF8CD86E1}" dt="2025-02-04T19:10:40.558" v="750" actId="1037"/>
          <ac:spMkLst>
            <pc:docMk/>
            <pc:sldMk cId="3821902004" sldId="256"/>
            <ac:spMk id="4" creationId="{E174D5D3-1D6F-98FD-74FA-8D9F79A916C9}"/>
          </ac:spMkLst>
        </pc:spChg>
        <pc:spChg chg="add mod">
          <ac:chgData name="Clodo vianna da silva neto" userId="0611b63f3fb141b6" providerId="LiveId" clId="{37E32916-F413-4FC3-AB85-EC0DF8CD86E1}" dt="2025-02-04T19:10:40.558" v="750" actId="1037"/>
          <ac:spMkLst>
            <pc:docMk/>
            <pc:sldMk cId="3821902004" sldId="256"/>
            <ac:spMk id="5" creationId="{72B94F38-DF91-A179-8B06-64A00AABF25C}"/>
          </ac:spMkLst>
        </pc:spChg>
        <pc:spChg chg="add mod">
          <ac:chgData name="Clodo vianna da silva neto" userId="0611b63f3fb141b6" providerId="LiveId" clId="{37E32916-F413-4FC3-AB85-EC0DF8CD86E1}" dt="2025-02-04T19:10:47.070" v="752" actId="1037"/>
          <ac:spMkLst>
            <pc:docMk/>
            <pc:sldMk cId="3821902004" sldId="256"/>
            <ac:spMk id="6" creationId="{B2129CAE-B937-7072-C9D9-E02750481471}"/>
          </ac:spMkLst>
        </pc:spChg>
        <pc:spChg chg="add mod">
          <ac:chgData name="Clodo vianna da silva neto" userId="0611b63f3fb141b6" providerId="LiveId" clId="{37E32916-F413-4FC3-AB85-EC0DF8CD86E1}" dt="2025-02-04T16:17:41.559" v="238" actId="1076"/>
          <ac:spMkLst>
            <pc:docMk/>
            <pc:sldMk cId="3821902004" sldId="256"/>
            <ac:spMk id="13" creationId="{76085F2E-23BF-E8A7-4BAD-390D276EB407}"/>
          </ac:spMkLst>
        </pc:spChg>
        <pc:spChg chg="add mod">
          <ac:chgData name="Clodo vianna da silva neto" userId="0611b63f3fb141b6" providerId="LiveId" clId="{37E32916-F413-4FC3-AB85-EC0DF8CD86E1}" dt="2025-02-04T17:25:42.238" v="482" actId="20577"/>
          <ac:spMkLst>
            <pc:docMk/>
            <pc:sldMk cId="3821902004" sldId="256"/>
            <ac:spMk id="14" creationId="{1A87DC47-805E-3E23-3A2D-357DFE128D9F}"/>
          </ac:spMkLst>
        </pc:spChg>
        <pc:spChg chg="add mod">
          <ac:chgData name="Clodo vianna da silva neto" userId="0611b63f3fb141b6" providerId="LiveId" clId="{37E32916-F413-4FC3-AB85-EC0DF8CD86E1}" dt="2025-02-04T17:34:49.038" v="660" actId="1076"/>
          <ac:spMkLst>
            <pc:docMk/>
            <pc:sldMk cId="3821902004" sldId="256"/>
            <ac:spMk id="19" creationId="{E64F5043-5EB0-2496-37C0-DFF2526B4062}"/>
          </ac:spMkLst>
        </pc:spChg>
        <pc:spChg chg="mod">
          <ac:chgData name="Clodo vianna da silva neto" userId="0611b63f3fb141b6" providerId="LiveId" clId="{37E32916-F413-4FC3-AB85-EC0DF8CD86E1}" dt="2025-02-04T17:34:45.176" v="659" actId="21"/>
          <ac:spMkLst>
            <pc:docMk/>
            <pc:sldMk cId="3821902004" sldId="256"/>
            <ac:spMk id="23" creationId="{CB460ED6-BD55-566F-0DD3-FCD34FBF1EF8}"/>
          </ac:spMkLst>
        </pc:spChg>
        <pc:spChg chg="mod">
          <ac:chgData name="Clodo vianna da silva neto" userId="0611b63f3fb141b6" providerId="LiveId" clId="{37E32916-F413-4FC3-AB85-EC0DF8CD86E1}" dt="2025-02-04T16:17:55.754" v="253" actId="1076"/>
          <ac:spMkLst>
            <pc:docMk/>
            <pc:sldMk cId="3821902004" sldId="256"/>
            <ac:spMk id="26" creationId="{35B9847B-43BB-EF35-9661-1ECDC7BC5D29}"/>
          </ac:spMkLst>
        </pc:spChg>
        <pc:spChg chg="add mod">
          <ac:chgData name="Clodo vianna da silva neto" userId="0611b63f3fb141b6" providerId="LiveId" clId="{37E32916-F413-4FC3-AB85-EC0DF8CD86E1}" dt="2025-02-04T17:21:41.436" v="433" actId="164"/>
          <ac:spMkLst>
            <pc:docMk/>
            <pc:sldMk cId="3821902004" sldId="256"/>
            <ac:spMk id="57" creationId="{18F28DD8-DA64-B7E7-827A-F82554EAD3CC}"/>
          </ac:spMkLst>
        </pc:spChg>
        <pc:spChg chg="add mod">
          <ac:chgData name="Clodo vianna da silva neto" userId="0611b63f3fb141b6" providerId="LiveId" clId="{37E32916-F413-4FC3-AB85-EC0DF8CD86E1}" dt="2025-02-04T17:35:21.549" v="671" actId="1076"/>
          <ac:spMkLst>
            <pc:docMk/>
            <pc:sldMk cId="3821902004" sldId="256"/>
            <ac:spMk id="111" creationId="{5B03EC35-61DD-984C-24EB-35C981E50844}"/>
          </ac:spMkLst>
        </pc:spChg>
        <pc:spChg chg="mod">
          <ac:chgData name="Clodo vianna da silva neto" userId="0611b63f3fb141b6" providerId="LiveId" clId="{37E32916-F413-4FC3-AB85-EC0DF8CD86E1}" dt="2025-02-04T17:40:03.524" v="731" actId="1076"/>
          <ac:spMkLst>
            <pc:docMk/>
            <pc:sldMk cId="3821902004" sldId="256"/>
            <ac:spMk id="119" creationId="{4EE30A96-0980-EDEE-4876-51EDA7D18A14}"/>
          </ac:spMkLst>
        </pc:spChg>
        <pc:spChg chg="add mod">
          <ac:chgData name="Clodo vianna da silva neto" userId="0611b63f3fb141b6" providerId="LiveId" clId="{37E32916-F413-4FC3-AB85-EC0DF8CD86E1}" dt="2025-02-04T17:38:50.212" v="700" actId="164"/>
          <ac:spMkLst>
            <pc:docMk/>
            <pc:sldMk cId="3821902004" sldId="256"/>
            <ac:spMk id="130" creationId="{868C0056-40CE-4976-C48D-B1636EEB51AC}"/>
          </ac:spMkLst>
        </pc:spChg>
        <pc:grpChg chg="add mod">
          <ac:chgData name="Clodo vianna da silva neto" userId="0611b63f3fb141b6" providerId="LiveId" clId="{37E32916-F413-4FC3-AB85-EC0DF8CD86E1}" dt="2025-02-04T17:40:36.518" v="738" actId="1076"/>
          <ac:grpSpMkLst>
            <pc:docMk/>
            <pc:sldMk cId="3821902004" sldId="256"/>
            <ac:grpSpMk id="15" creationId="{03CEA2DD-F364-64EE-6A36-90B777BBD69E}"/>
          </ac:grpSpMkLst>
        </pc:grpChg>
        <pc:grpChg chg="add mod">
          <ac:chgData name="Clodo vianna da silva neto" userId="0611b63f3fb141b6" providerId="LiveId" clId="{37E32916-F413-4FC3-AB85-EC0DF8CD86E1}" dt="2025-02-04T17:31:31.774" v="633" actId="1035"/>
          <ac:grpSpMkLst>
            <pc:docMk/>
            <pc:sldMk cId="3821902004" sldId="256"/>
            <ac:grpSpMk id="16" creationId="{3193D717-83A3-68B0-58E5-94C7722C9E9C}"/>
          </ac:grpSpMkLst>
        </pc:grpChg>
        <pc:grpChg chg="add mod">
          <ac:chgData name="Clodo vianna da silva neto" userId="0611b63f3fb141b6" providerId="LiveId" clId="{37E32916-F413-4FC3-AB85-EC0DF8CD86E1}" dt="2025-02-04T17:34:43.053" v="658" actId="1076"/>
          <ac:grpSpMkLst>
            <pc:docMk/>
            <pc:sldMk cId="3821902004" sldId="256"/>
            <ac:grpSpMk id="21" creationId="{6AC81EA1-7170-E803-D0CA-054242C3133D}"/>
          </ac:grpSpMkLst>
        </pc:grpChg>
        <pc:grpChg chg="add mod">
          <ac:chgData name="Clodo vianna da silva neto" userId="0611b63f3fb141b6" providerId="LiveId" clId="{37E32916-F413-4FC3-AB85-EC0DF8CD86E1}" dt="2025-02-04T17:29:48.448" v="569" actId="1076"/>
          <ac:grpSpMkLst>
            <pc:docMk/>
            <pc:sldMk cId="3821902004" sldId="256"/>
            <ac:grpSpMk id="24" creationId="{14198D3F-8569-A940-B5C5-1172AF254D9B}"/>
          </ac:grpSpMkLst>
        </pc:grpChg>
        <pc:grpChg chg="add mod">
          <ac:chgData name="Clodo vianna da silva neto" userId="0611b63f3fb141b6" providerId="LiveId" clId="{37E32916-F413-4FC3-AB85-EC0DF8CD86E1}" dt="2025-02-04T17:23:58.546" v="462" actId="1076"/>
          <ac:grpSpMkLst>
            <pc:docMk/>
            <pc:sldMk cId="3821902004" sldId="256"/>
            <ac:grpSpMk id="27" creationId="{643819BF-3947-A643-5858-6346DCA9A3CC}"/>
          </ac:grpSpMkLst>
        </pc:grpChg>
        <pc:grpChg chg="add mod">
          <ac:chgData name="Clodo vianna da silva neto" userId="0611b63f3fb141b6" providerId="LiveId" clId="{37E32916-F413-4FC3-AB85-EC0DF8CD86E1}" dt="2025-02-04T17:34:43.053" v="658" actId="1076"/>
          <ac:grpSpMkLst>
            <pc:docMk/>
            <pc:sldMk cId="3821902004" sldId="256"/>
            <ac:grpSpMk id="86" creationId="{F03AD1E2-90D3-5675-EF09-EFF981C4B5C5}"/>
          </ac:grpSpMkLst>
        </pc:grpChg>
        <pc:grpChg chg="add mod">
          <ac:chgData name="Clodo vianna da silva neto" userId="0611b63f3fb141b6" providerId="LiveId" clId="{37E32916-F413-4FC3-AB85-EC0DF8CD86E1}" dt="2025-02-04T17:30:04.383" v="583" actId="1036"/>
          <ac:grpSpMkLst>
            <pc:docMk/>
            <pc:sldMk cId="3821902004" sldId="256"/>
            <ac:grpSpMk id="117" creationId="{765BF6B2-264E-B35E-6686-970726F91784}"/>
          </ac:grpSpMkLst>
        </pc:grpChg>
        <pc:grpChg chg="add mod">
          <ac:chgData name="Clodo vianna da silva neto" userId="0611b63f3fb141b6" providerId="LiveId" clId="{37E32916-F413-4FC3-AB85-EC0DF8CD86E1}" dt="2025-02-04T17:39:37.719" v="715" actId="1076"/>
          <ac:grpSpMkLst>
            <pc:docMk/>
            <pc:sldMk cId="3821902004" sldId="256"/>
            <ac:grpSpMk id="131" creationId="{755FD402-ED0D-2CAF-C054-FCC3CEE6B613}"/>
          </ac:grpSpMkLst>
        </pc:grpChg>
        <pc:picChg chg="add mod">
          <ac:chgData name="Clodo vianna da silva neto" userId="0611b63f3fb141b6" providerId="LiveId" clId="{37E32916-F413-4FC3-AB85-EC0DF8CD86E1}" dt="2025-02-04T16:14:28.647" v="165" actId="164"/>
          <ac:picMkLst>
            <pc:docMk/>
            <pc:sldMk cId="3821902004" sldId="256"/>
            <ac:picMk id="8" creationId="{27DC96CA-F7D5-5B83-A355-30DE4DDC1162}"/>
          </ac:picMkLst>
        </pc:picChg>
        <pc:picChg chg="add del mod">
          <ac:chgData name="Clodo vianna da silva neto" userId="0611b63f3fb141b6" providerId="LiveId" clId="{37E32916-F413-4FC3-AB85-EC0DF8CD86E1}" dt="2025-02-04T16:14:38.421" v="168" actId="478"/>
          <ac:picMkLst>
            <pc:docMk/>
            <pc:sldMk cId="3821902004" sldId="256"/>
            <ac:picMk id="10" creationId="{8AFA3B42-C6D6-B8A5-B17C-F7CEFBF67DBC}"/>
          </ac:picMkLst>
        </pc:picChg>
        <pc:picChg chg="add mod">
          <ac:chgData name="Clodo vianna da silva neto" userId="0611b63f3fb141b6" providerId="LiveId" clId="{37E32916-F413-4FC3-AB85-EC0DF8CD86E1}" dt="2025-02-04T16:14:35.597" v="167" actId="164"/>
          <ac:picMkLst>
            <pc:docMk/>
            <pc:sldMk cId="3821902004" sldId="256"/>
            <ac:picMk id="12" creationId="{594F29A7-FC1A-D95A-7EDA-C3C25A48F635}"/>
          </ac:picMkLst>
        </pc:picChg>
        <pc:picChg chg="add mod">
          <ac:chgData name="Clodo vianna da silva neto" userId="0611b63f3fb141b6" providerId="LiveId" clId="{37E32916-F413-4FC3-AB85-EC0DF8CD86E1}" dt="2025-02-04T16:18:06.360" v="256" actId="164"/>
          <ac:picMkLst>
            <pc:docMk/>
            <pc:sldMk cId="3821902004" sldId="256"/>
            <ac:picMk id="18" creationId="{C6109F53-A712-BF96-7ABD-E294F90B8481}"/>
          </ac:picMkLst>
        </pc:picChg>
        <pc:picChg chg="add mod">
          <ac:chgData name="Clodo vianna da silva neto" userId="0611b63f3fb141b6" providerId="LiveId" clId="{37E32916-F413-4FC3-AB85-EC0DF8CD86E1}" dt="2025-02-04T16:16:46.029" v="198" actId="1076"/>
          <ac:picMkLst>
            <pc:docMk/>
            <pc:sldMk cId="3821902004" sldId="256"/>
            <ac:picMk id="20" creationId="{53DA469B-C51C-B575-A7F1-DC8C57D3DC28}"/>
          </ac:picMkLst>
        </pc:picChg>
        <pc:picChg chg="mod">
          <ac:chgData name="Clodo vianna da silva neto" userId="0611b63f3fb141b6" providerId="LiveId" clId="{37E32916-F413-4FC3-AB85-EC0DF8CD86E1}" dt="2025-02-04T16:16:48.326" v="199"/>
          <ac:picMkLst>
            <pc:docMk/>
            <pc:sldMk cId="3821902004" sldId="256"/>
            <ac:picMk id="22" creationId="{82137079-8742-3A02-9E9B-6624DA3A75BA}"/>
          </ac:picMkLst>
        </pc:picChg>
        <pc:picChg chg="mod">
          <ac:chgData name="Clodo vianna da silva neto" userId="0611b63f3fb141b6" providerId="LiveId" clId="{37E32916-F413-4FC3-AB85-EC0DF8CD86E1}" dt="2025-02-04T16:17:43.421" v="239"/>
          <ac:picMkLst>
            <pc:docMk/>
            <pc:sldMk cId="3821902004" sldId="256"/>
            <ac:picMk id="25" creationId="{F35F2A81-64CC-97DF-CF1A-7FFC4CD7756B}"/>
          </ac:picMkLst>
        </pc:picChg>
        <pc:picChg chg="add mod">
          <ac:chgData name="Clodo vianna da silva neto" userId="0611b63f3fb141b6" providerId="LiveId" clId="{37E32916-F413-4FC3-AB85-EC0DF8CD86E1}" dt="2025-02-04T17:21:41.436" v="433" actId="164"/>
          <ac:picMkLst>
            <pc:docMk/>
            <pc:sldMk cId="3821902004" sldId="256"/>
            <ac:picMk id="50" creationId="{721DD417-D71A-AD05-4C8A-C0C2B72C33DA}"/>
          </ac:picMkLst>
        </pc:picChg>
        <pc:picChg chg="add mod">
          <ac:chgData name="Clodo vianna da silva neto" userId="0611b63f3fb141b6" providerId="LiveId" clId="{37E32916-F413-4FC3-AB85-EC0DF8CD86E1}" dt="2025-02-04T17:34:51.565" v="661" actId="1076"/>
          <ac:picMkLst>
            <pc:docMk/>
            <pc:sldMk cId="3821902004" sldId="256"/>
            <ac:picMk id="105" creationId="{39D88082-A69D-2A35-1C0F-CF882BA0C696}"/>
          </ac:picMkLst>
        </pc:picChg>
        <pc:picChg chg="add del mod">
          <ac:chgData name="Clodo vianna da silva neto" userId="0611b63f3fb141b6" providerId="LiveId" clId="{37E32916-F413-4FC3-AB85-EC0DF8CD86E1}" dt="2025-02-04T17:28:15.155" v="530" actId="478"/>
          <ac:picMkLst>
            <pc:docMk/>
            <pc:sldMk cId="3821902004" sldId="256"/>
            <ac:picMk id="110" creationId="{7EDE4A11-56E1-5F9B-ED62-36D7FEDA55F6}"/>
          </ac:picMkLst>
        </pc:picChg>
        <pc:picChg chg="mod">
          <ac:chgData name="Clodo vianna da silva neto" userId="0611b63f3fb141b6" providerId="LiveId" clId="{37E32916-F413-4FC3-AB85-EC0DF8CD86E1}" dt="2025-02-04T17:29:45.715" v="567"/>
          <ac:picMkLst>
            <pc:docMk/>
            <pc:sldMk cId="3821902004" sldId="256"/>
            <ac:picMk id="118" creationId="{1682AA7D-6D22-053C-F117-1E16F53EDC58}"/>
          </ac:picMkLst>
        </pc:picChg>
        <pc:picChg chg="add mod">
          <ac:chgData name="Clodo vianna da silva neto" userId="0611b63f3fb141b6" providerId="LiveId" clId="{37E32916-F413-4FC3-AB85-EC0DF8CD86E1}" dt="2025-02-04T17:38:50.212" v="700" actId="164"/>
          <ac:picMkLst>
            <pc:docMk/>
            <pc:sldMk cId="3821902004" sldId="256"/>
            <ac:picMk id="129" creationId="{A55DF35A-44A6-6558-E163-993716FBFD29}"/>
          </ac:picMkLst>
        </pc:picChg>
        <pc:cxnChg chg="add del mod">
          <ac:chgData name="Clodo vianna da silva neto" userId="0611b63f3fb141b6" providerId="LiveId" clId="{37E32916-F413-4FC3-AB85-EC0DF8CD86E1}" dt="2025-02-04T17:19:37.892" v="379" actId="478"/>
          <ac:cxnSpMkLst>
            <pc:docMk/>
            <pc:sldMk cId="3821902004" sldId="256"/>
            <ac:cxnSpMk id="29" creationId="{6B292347-CC00-4143-18B5-FC99B1BFC0D2}"/>
          </ac:cxnSpMkLst>
        </pc:cxnChg>
        <pc:cxnChg chg="add del mod">
          <ac:chgData name="Clodo vianna da silva neto" userId="0611b63f3fb141b6" providerId="LiveId" clId="{37E32916-F413-4FC3-AB85-EC0DF8CD86E1}" dt="2025-02-04T17:10:50.955" v="285" actId="478"/>
          <ac:cxnSpMkLst>
            <pc:docMk/>
            <pc:sldMk cId="3821902004" sldId="256"/>
            <ac:cxnSpMk id="32" creationId="{499F4AC0-540B-7B36-0F4A-77849BDDE25D}"/>
          </ac:cxnSpMkLst>
        </pc:cxnChg>
        <pc:cxnChg chg="add del mod">
          <ac:chgData name="Clodo vianna da silva neto" userId="0611b63f3fb141b6" providerId="LiveId" clId="{37E32916-F413-4FC3-AB85-EC0DF8CD86E1}" dt="2025-02-04T17:10:49.938" v="284" actId="478"/>
          <ac:cxnSpMkLst>
            <pc:docMk/>
            <pc:sldMk cId="3821902004" sldId="256"/>
            <ac:cxnSpMk id="35" creationId="{7916554D-C43C-A1CC-662C-09D1D20608F4}"/>
          </ac:cxnSpMkLst>
        </pc:cxnChg>
        <pc:cxnChg chg="add del">
          <ac:chgData name="Clodo vianna da silva neto" userId="0611b63f3fb141b6" providerId="LiveId" clId="{37E32916-F413-4FC3-AB85-EC0DF8CD86E1}" dt="2025-02-04T17:09:28.199" v="278" actId="478"/>
          <ac:cxnSpMkLst>
            <pc:docMk/>
            <pc:sldMk cId="3821902004" sldId="256"/>
            <ac:cxnSpMk id="39" creationId="{DB8AB00B-128C-778E-03B0-62EDCDAA78D4}"/>
          </ac:cxnSpMkLst>
        </pc:cxnChg>
        <pc:cxnChg chg="add del mod">
          <ac:chgData name="Clodo vianna da silva neto" userId="0611b63f3fb141b6" providerId="LiveId" clId="{37E32916-F413-4FC3-AB85-EC0DF8CD86E1}" dt="2025-02-04T17:18:21.924" v="361" actId="478"/>
          <ac:cxnSpMkLst>
            <pc:docMk/>
            <pc:sldMk cId="3821902004" sldId="256"/>
            <ac:cxnSpMk id="40" creationId="{7FBC51F2-D76D-B05B-0F53-2B533FA4145C}"/>
          </ac:cxnSpMkLst>
        </pc:cxnChg>
        <pc:cxnChg chg="add del mod">
          <ac:chgData name="Clodo vianna da silva neto" userId="0611b63f3fb141b6" providerId="LiveId" clId="{37E32916-F413-4FC3-AB85-EC0DF8CD86E1}" dt="2025-02-04T17:18:20.691" v="360" actId="478"/>
          <ac:cxnSpMkLst>
            <pc:docMk/>
            <pc:sldMk cId="3821902004" sldId="256"/>
            <ac:cxnSpMk id="43" creationId="{426401C0-5AC3-F214-EFCE-91AA38F187AE}"/>
          </ac:cxnSpMkLst>
        </pc:cxnChg>
        <pc:cxnChg chg="add del mod">
          <ac:chgData name="Clodo vianna da silva neto" userId="0611b63f3fb141b6" providerId="LiveId" clId="{37E32916-F413-4FC3-AB85-EC0DF8CD86E1}" dt="2025-02-04T17:22:49.959" v="449" actId="478"/>
          <ac:cxnSpMkLst>
            <pc:docMk/>
            <pc:sldMk cId="3821902004" sldId="256"/>
            <ac:cxnSpMk id="46" creationId="{DB093B51-6897-096D-1174-86E9FB2E1979}"/>
          </ac:cxnSpMkLst>
        </pc:cxnChg>
        <pc:cxnChg chg="add mod">
          <ac:chgData name="Clodo vianna da silva neto" userId="0611b63f3fb141b6" providerId="LiveId" clId="{37E32916-F413-4FC3-AB85-EC0DF8CD86E1}" dt="2025-02-04T17:34:43.053" v="658" actId="1076"/>
          <ac:cxnSpMkLst>
            <pc:docMk/>
            <pc:sldMk cId="3821902004" sldId="256"/>
            <ac:cxnSpMk id="51" creationId="{947673FD-B01D-040E-D3FE-E8BA6B4BA297}"/>
          </ac:cxnSpMkLst>
        </pc:cxnChg>
        <pc:cxnChg chg="add del mod">
          <ac:chgData name="Clodo vianna da silva neto" userId="0611b63f3fb141b6" providerId="LiveId" clId="{37E32916-F413-4FC3-AB85-EC0DF8CD86E1}" dt="2025-02-04T17:22:02.735" v="435" actId="478"/>
          <ac:cxnSpMkLst>
            <pc:docMk/>
            <pc:sldMk cId="3821902004" sldId="256"/>
            <ac:cxnSpMk id="75" creationId="{27C9C8CD-D566-4970-1DD4-839286F4A98F}"/>
          </ac:cxnSpMkLst>
        </pc:cxnChg>
        <pc:cxnChg chg="add mod">
          <ac:chgData name="Clodo vianna da silva neto" userId="0611b63f3fb141b6" providerId="LiveId" clId="{37E32916-F413-4FC3-AB85-EC0DF8CD86E1}" dt="2025-02-04T17:40:36.518" v="738" actId="1076"/>
          <ac:cxnSpMkLst>
            <pc:docMk/>
            <pc:sldMk cId="3821902004" sldId="256"/>
            <ac:cxnSpMk id="78" creationId="{9B527C59-EC7A-11B6-21CD-4991F231929C}"/>
          </ac:cxnSpMkLst>
        </pc:cxnChg>
        <pc:cxnChg chg="add mod">
          <ac:chgData name="Clodo vianna da silva neto" userId="0611b63f3fb141b6" providerId="LiveId" clId="{37E32916-F413-4FC3-AB85-EC0DF8CD86E1}" dt="2025-02-04T17:31:31.774" v="633" actId="1035"/>
          <ac:cxnSpMkLst>
            <pc:docMk/>
            <pc:sldMk cId="3821902004" sldId="256"/>
            <ac:cxnSpMk id="87" creationId="{103FD354-DE20-191C-7432-A318E3B460A5}"/>
          </ac:cxnSpMkLst>
        </pc:cxnChg>
        <pc:cxnChg chg="add mod">
          <ac:chgData name="Clodo vianna da silva neto" userId="0611b63f3fb141b6" providerId="LiveId" clId="{37E32916-F413-4FC3-AB85-EC0DF8CD86E1}" dt="2025-02-04T17:29:48.448" v="569" actId="1076"/>
          <ac:cxnSpMkLst>
            <pc:docMk/>
            <pc:sldMk cId="3821902004" sldId="256"/>
            <ac:cxnSpMk id="90" creationId="{78A8127D-5304-7508-8154-2C32F23C4F9E}"/>
          </ac:cxnSpMkLst>
        </pc:cxnChg>
        <pc:cxnChg chg="add del mod">
          <ac:chgData name="Clodo vianna da silva neto" userId="0611b63f3fb141b6" providerId="LiveId" clId="{37E32916-F413-4FC3-AB85-EC0DF8CD86E1}" dt="2025-02-04T17:26:08.241" v="491" actId="478"/>
          <ac:cxnSpMkLst>
            <pc:docMk/>
            <pc:sldMk cId="3821902004" sldId="256"/>
            <ac:cxnSpMk id="93" creationId="{E6A19009-1BBE-CF86-C19C-E91CF027D12C}"/>
          </ac:cxnSpMkLst>
        </pc:cxnChg>
        <pc:cxnChg chg="add mod">
          <ac:chgData name="Clodo vianna da silva neto" userId="0611b63f3fb141b6" providerId="LiveId" clId="{37E32916-F413-4FC3-AB85-EC0DF8CD86E1}" dt="2025-02-04T17:34:51.565" v="661" actId="1076"/>
          <ac:cxnSpMkLst>
            <pc:docMk/>
            <pc:sldMk cId="3821902004" sldId="256"/>
            <ac:cxnSpMk id="101" creationId="{A0A97510-50B0-314E-A3BE-C39B38A8E160}"/>
          </ac:cxnSpMkLst>
        </pc:cxnChg>
        <pc:cxnChg chg="add mod">
          <ac:chgData name="Clodo vianna da silva neto" userId="0611b63f3fb141b6" providerId="LiveId" clId="{37E32916-F413-4FC3-AB85-EC0DF8CD86E1}" dt="2025-02-04T17:34:51.565" v="661" actId="1076"/>
          <ac:cxnSpMkLst>
            <pc:docMk/>
            <pc:sldMk cId="3821902004" sldId="256"/>
            <ac:cxnSpMk id="112" creationId="{50624031-C424-189F-DFFB-6804D4029563}"/>
          </ac:cxnSpMkLst>
        </pc:cxnChg>
        <pc:cxnChg chg="add mod">
          <ac:chgData name="Clodo vianna da silva neto" userId="0611b63f3fb141b6" providerId="LiveId" clId="{37E32916-F413-4FC3-AB85-EC0DF8CD86E1}" dt="2025-02-04T17:30:44.334" v="606" actId="692"/>
          <ac:cxnSpMkLst>
            <pc:docMk/>
            <pc:sldMk cId="3821902004" sldId="256"/>
            <ac:cxnSpMk id="120" creationId="{8F2E8AB9-5E6F-32BC-5604-87137F2B3376}"/>
          </ac:cxnSpMkLst>
        </pc:cxnChg>
        <pc:cxnChg chg="add mod">
          <ac:chgData name="Clodo vianna da silva neto" userId="0611b63f3fb141b6" providerId="LiveId" clId="{37E32916-F413-4FC3-AB85-EC0DF8CD86E1}" dt="2025-02-04T17:39:37.719" v="715" actId="1076"/>
          <ac:cxnSpMkLst>
            <pc:docMk/>
            <pc:sldMk cId="3821902004" sldId="256"/>
            <ac:cxnSpMk id="132" creationId="{0214C803-A4F2-F939-1055-F9C73FE8922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96173"/>
            <a:ext cx="10363200" cy="2757347"/>
          </a:xfrm>
        </p:spPr>
        <p:txBody>
          <a:bodyPr anchor="b"/>
          <a:lstStyle>
            <a:lvl1pPr algn="ctr">
              <a:defRPr sz="69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854"/>
            <a:ext cx="9144000" cy="1912175"/>
          </a:xfrm>
        </p:spPr>
        <p:txBody>
          <a:bodyPr/>
          <a:lstStyle>
            <a:lvl1pPr marL="0" indent="0" algn="ctr">
              <a:buNone/>
              <a:defRPr sz="2772"/>
            </a:lvl1pPr>
            <a:lvl2pPr marL="528020" indent="0" algn="ctr">
              <a:buNone/>
              <a:defRPr sz="2310"/>
            </a:lvl2pPr>
            <a:lvl3pPr marL="1056041" indent="0" algn="ctr">
              <a:buNone/>
              <a:defRPr sz="2079"/>
            </a:lvl3pPr>
            <a:lvl4pPr marL="1584061" indent="0" algn="ctr">
              <a:buNone/>
              <a:defRPr sz="1848"/>
            </a:lvl4pPr>
            <a:lvl5pPr marL="2112081" indent="0" algn="ctr">
              <a:buNone/>
              <a:defRPr sz="1848"/>
            </a:lvl5pPr>
            <a:lvl6pPr marL="2640101" indent="0" algn="ctr">
              <a:buNone/>
              <a:defRPr sz="1848"/>
            </a:lvl6pPr>
            <a:lvl7pPr marL="3168122" indent="0" algn="ctr">
              <a:buNone/>
              <a:defRPr sz="1848"/>
            </a:lvl7pPr>
            <a:lvl8pPr marL="3696142" indent="0" algn="ctr">
              <a:buNone/>
              <a:defRPr sz="1848"/>
            </a:lvl8pPr>
            <a:lvl9pPr marL="4224162" indent="0" algn="ctr">
              <a:buNone/>
              <a:defRPr sz="18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3263-96EF-4467-ADE8-7D586A5C45A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CF70-C92A-4643-B37B-BCB12F9AC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06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3263-96EF-4467-ADE8-7D586A5C45A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CF70-C92A-4643-B37B-BCB12F9AC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31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21669"/>
            <a:ext cx="2628900" cy="67118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21669"/>
            <a:ext cx="7734300" cy="6711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3263-96EF-4467-ADE8-7D586A5C45A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CF70-C92A-4643-B37B-BCB12F9AC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0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3263-96EF-4467-ADE8-7D586A5C45A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CF70-C92A-4643-B37B-BCB12F9AC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4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974512"/>
            <a:ext cx="10515600" cy="3294515"/>
          </a:xfrm>
        </p:spPr>
        <p:txBody>
          <a:bodyPr anchor="b"/>
          <a:lstStyle>
            <a:lvl1pPr>
              <a:defRPr sz="69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300194"/>
            <a:ext cx="10515600" cy="1732508"/>
          </a:xfrm>
        </p:spPr>
        <p:txBody>
          <a:bodyPr/>
          <a:lstStyle>
            <a:lvl1pPr marL="0" indent="0">
              <a:buNone/>
              <a:defRPr sz="2772">
                <a:solidFill>
                  <a:schemeClr val="tx1">
                    <a:tint val="82000"/>
                  </a:schemeClr>
                </a:solidFill>
              </a:defRPr>
            </a:lvl1pPr>
            <a:lvl2pPr marL="528020" indent="0">
              <a:buNone/>
              <a:defRPr sz="2310">
                <a:solidFill>
                  <a:schemeClr val="tx1">
                    <a:tint val="82000"/>
                  </a:schemeClr>
                </a:solidFill>
              </a:defRPr>
            </a:lvl2pPr>
            <a:lvl3pPr marL="1056041" indent="0">
              <a:buNone/>
              <a:defRPr sz="2079">
                <a:solidFill>
                  <a:schemeClr val="tx1">
                    <a:tint val="82000"/>
                  </a:schemeClr>
                </a:solidFill>
              </a:defRPr>
            </a:lvl3pPr>
            <a:lvl4pPr marL="1584061" indent="0">
              <a:buNone/>
              <a:defRPr sz="1848">
                <a:solidFill>
                  <a:schemeClr val="tx1">
                    <a:tint val="82000"/>
                  </a:schemeClr>
                </a:solidFill>
              </a:defRPr>
            </a:lvl4pPr>
            <a:lvl5pPr marL="2112081" indent="0">
              <a:buNone/>
              <a:defRPr sz="1848">
                <a:solidFill>
                  <a:schemeClr val="tx1">
                    <a:tint val="82000"/>
                  </a:schemeClr>
                </a:solidFill>
              </a:defRPr>
            </a:lvl5pPr>
            <a:lvl6pPr marL="2640101" indent="0">
              <a:buNone/>
              <a:defRPr sz="1848">
                <a:solidFill>
                  <a:schemeClr val="tx1">
                    <a:tint val="82000"/>
                  </a:schemeClr>
                </a:solidFill>
              </a:defRPr>
            </a:lvl6pPr>
            <a:lvl7pPr marL="3168122" indent="0">
              <a:buNone/>
              <a:defRPr sz="1848">
                <a:solidFill>
                  <a:schemeClr val="tx1">
                    <a:tint val="82000"/>
                  </a:schemeClr>
                </a:solidFill>
              </a:defRPr>
            </a:lvl7pPr>
            <a:lvl8pPr marL="3696142" indent="0">
              <a:buNone/>
              <a:defRPr sz="1848">
                <a:solidFill>
                  <a:schemeClr val="tx1">
                    <a:tint val="82000"/>
                  </a:schemeClr>
                </a:solidFill>
              </a:defRPr>
            </a:lvl8pPr>
            <a:lvl9pPr marL="4224162" indent="0">
              <a:buNone/>
              <a:defRPr sz="184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3263-96EF-4467-ADE8-7D586A5C45A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CF70-C92A-4643-B37B-BCB12F9AC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75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08344"/>
            <a:ext cx="5181600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08344"/>
            <a:ext cx="5181600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3263-96EF-4467-ADE8-7D586A5C45A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CF70-C92A-4643-B37B-BCB12F9AC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21671"/>
            <a:ext cx="10515600" cy="15308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41510"/>
            <a:ext cx="5157787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893014"/>
            <a:ext cx="5157787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941510"/>
            <a:ext cx="5183188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893014"/>
            <a:ext cx="5183188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3263-96EF-4467-ADE8-7D586A5C45A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CF70-C92A-4643-B37B-BCB12F9AC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5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3263-96EF-4467-ADE8-7D586A5C45A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CF70-C92A-4643-B37B-BCB12F9AC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7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3263-96EF-4467-ADE8-7D586A5C45A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CF70-C92A-4643-B37B-BCB12F9AC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39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28002"/>
            <a:ext cx="3932237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40341"/>
            <a:ext cx="6172200" cy="5628360"/>
          </a:xfrm>
        </p:spPr>
        <p:txBody>
          <a:bodyPr/>
          <a:lstStyle>
            <a:lvl1pPr>
              <a:defRPr sz="3696"/>
            </a:lvl1pPr>
            <a:lvl2pPr>
              <a:defRPr sz="3234"/>
            </a:lvl2pPr>
            <a:lvl3pPr>
              <a:defRPr sz="2772"/>
            </a:lvl3pPr>
            <a:lvl4pPr>
              <a:defRPr sz="2310"/>
            </a:lvl4pPr>
            <a:lvl5pPr>
              <a:defRPr sz="2310"/>
            </a:lvl5pPr>
            <a:lvl6pPr>
              <a:defRPr sz="2310"/>
            </a:lvl6pPr>
            <a:lvl7pPr>
              <a:defRPr sz="2310"/>
            </a:lvl7pPr>
            <a:lvl8pPr>
              <a:defRPr sz="2310"/>
            </a:lvl8pPr>
            <a:lvl9pPr>
              <a:defRPr sz="231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76011"/>
            <a:ext cx="3932237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3263-96EF-4467-ADE8-7D586A5C45A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CF70-C92A-4643-B37B-BCB12F9AC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3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28002"/>
            <a:ext cx="3932237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40341"/>
            <a:ext cx="6172200" cy="5628360"/>
          </a:xfrm>
        </p:spPr>
        <p:txBody>
          <a:bodyPr anchor="t"/>
          <a:lstStyle>
            <a:lvl1pPr marL="0" indent="0">
              <a:buNone/>
              <a:defRPr sz="3696"/>
            </a:lvl1pPr>
            <a:lvl2pPr marL="528020" indent="0">
              <a:buNone/>
              <a:defRPr sz="3234"/>
            </a:lvl2pPr>
            <a:lvl3pPr marL="1056041" indent="0">
              <a:buNone/>
              <a:defRPr sz="2772"/>
            </a:lvl3pPr>
            <a:lvl4pPr marL="1584061" indent="0">
              <a:buNone/>
              <a:defRPr sz="2310"/>
            </a:lvl4pPr>
            <a:lvl5pPr marL="2112081" indent="0">
              <a:buNone/>
              <a:defRPr sz="2310"/>
            </a:lvl5pPr>
            <a:lvl6pPr marL="2640101" indent="0">
              <a:buNone/>
              <a:defRPr sz="2310"/>
            </a:lvl6pPr>
            <a:lvl7pPr marL="3168122" indent="0">
              <a:buNone/>
              <a:defRPr sz="2310"/>
            </a:lvl7pPr>
            <a:lvl8pPr marL="3696142" indent="0">
              <a:buNone/>
              <a:defRPr sz="2310"/>
            </a:lvl8pPr>
            <a:lvl9pPr marL="4224162" indent="0">
              <a:buNone/>
              <a:defRPr sz="231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76011"/>
            <a:ext cx="3932237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F3263-96EF-4467-ADE8-7D586A5C45A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DCF70-C92A-4643-B37B-BCB12F9AC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08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21671"/>
            <a:ext cx="10515600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08344"/>
            <a:ext cx="10515600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340703"/>
            <a:ext cx="274320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5F3263-96EF-4467-ADE8-7D586A5C45A9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340703"/>
            <a:ext cx="411480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340703"/>
            <a:ext cx="274320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0DCF70-C92A-4643-B37B-BCB12F9AC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0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56041" rtl="0" eaLnBrk="1" latinLnBrk="0" hangingPunct="1">
        <a:lnSpc>
          <a:spcPct val="90000"/>
        </a:lnSpc>
        <a:spcBef>
          <a:spcPct val="0"/>
        </a:spcBef>
        <a:buNone/>
        <a:defRPr sz="50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010" indent="-264010" algn="l" defTabSz="1056041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3234" kern="1200">
          <a:solidFill>
            <a:schemeClr val="tx1"/>
          </a:solidFill>
          <a:latin typeface="+mn-lt"/>
          <a:ea typeface="+mn-ea"/>
          <a:cs typeface="+mn-cs"/>
        </a:defRPr>
      </a:lvl1pPr>
      <a:lvl2pPr marL="792030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772" kern="1200">
          <a:solidFill>
            <a:schemeClr val="tx1"/>
          </a:solidFill>
          <a:latin typeface="+mn-lt"/>
          <a:ea typeface="+mn-ea"/>
          <a:cs typeface="+mn-cs"/>
        </a:defRPr>
      </a:lvl2pPr>
      <a:lvl3pPr marL="132005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3pPr>
      <a:lvl4pPr marL="184807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37609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90411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43213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96015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48817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1pPr>
      <a:lvl2pPr marL="52802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2pPr>
      <a:lvl3pPr marL="105604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3pPr>
      <a:lvl4pPr marL="158406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11208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64010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16812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69614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22416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74D5D3-1D6F-98FD-74FA-8D9F79A916C9}"/>
              </a:ext>
            </a:extLst>
          </p:cNvPr>
          <p:cNvSpPr txBox="1"/>
          <p:nvPr/>
        </p:nvSpPr>
        <p:spPr>
          <a:xfrm>
            <a:off x="6678955" y="7057126"/>
            <a:ext cx="500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PyProjectCLI – Architectural Design</a:t>
            </a:r>
            <a:endParaRPr lang="en-US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B94F38-DF91-A179-8B06-64A00AABF25C}"/>
              </a:ext>
            </a:extLst>
          </p:cNvPr>
          <p:cNvSpPr txBox="1"/>
          <p:nvPr/>
        </p:nvSpPr>
        <p:spPr>
          <a:xfrm>
            <a:off x="6678954" y="7426458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Version: 1.0.0.0</a:t>
            </a:r>
            <a:endParaRPr lang="en-US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129CAE-B937-7072-C9D9-E02750481471}"/>
              </a:ext>
            </a:extLst>
          </p:cNvPr>
          <p:cNvSpPr/>
          <p:nvPr/>
        </p:nvSpPr>
        <p:spPr>
          <a:xfrm>
            <a:off x="6429049" y="6933791"/>
            <a:ext cx="5750560" cy="97467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193D717-83A3-68B0-58E5-94C7722C9E9C}"/>
              </a:ext>
            </a:extLst>
          </p:cNvPr>
          <p:cNvGrpSpPr/>
          <p:nvPr/>
        </p:nvGrpSpPr>
        <p:grpSpPr>
          <a:xfrm>
            <a:off x="9459572" y="766403"/>
            <a:ext cx="1258678" cy="1099065"/>
            <a:chOff x="6305873" y="2656840"/>
            <a:chExt cx="1258678" cy="1099065"/>
          </a:xfrm>
        </p:grpSpPr>
        <p:pic>
          <p:nvPicPr>
            <p:cNvPr id="12" name="Graphic 11" descr="Open folder with solid fill">
              <a:extLst>
                <a:ext uri="{FF2B5EF4-FFF2-40B4-BE49-F238E27FC236}">
                  <a16:creationId xmlns:a16="http://schemas.microsoft.com/office/drawing/2014/main" id="{594F29A7-FC1A-D95A-7EDA-C3C25A48F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64063" y="2656840"/>
              <a:ext cx="914400" cy="9144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6085F2E-23BF-E8A7-4BAD-390D276EB407}"/>
                </a:ext>
              </a:extLst>
            </p:cNvPr>
            <p:cNvSpPr txBox="1"/>
            <p:nvPr/>
          </p:nvSpPr>
          <p:spPr>
            <a:xfrm>
              <a:off x="6305873" y="3448128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Input Data</a:t>
              </a:r>
              <a:endParaRPr lang="en-US" sz="140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3CEA2DD-F364-64EE-6A36-90B777BBD69E}"/>
              </a:ext>
            </a:extLst>
          </p:cNvPr>
          <p:cNvGrpSpPr/>
          <p:nvPr/>
        </p:nvGrpSpPr>
        <p:grpSpPr>
          <a:xfrm>
            <a:off x="4062604" y="2212644"/>
            <a:ext cx="2117887" cy="1196777"/>
            <a:chOff x="3421616" y="2656840"/>
            <a:chExt cx="2117887" cy="1196777"/>
          </a:xfrm>
        </p:grpSpPr>
        <p:pic>
          <p:nvPicPr>
            <p:cNvPr id="8" name="Graphic 7" descr="User outline">
              <a:extLst>
                <a:ext uri="{FF2B5EF4-FFF2-40B4-BE49-F238E27FC236}">
                  <a16:creationId xmlns:a16="http://schemas.microsoft.com/office/drawing/2014/main" id="{27DC96CA-F7D5-5B83-A355-30DE4DDC1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23360" y="2656840"/>
              <a:ext cx="914400" cy="914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A87DC47-805E-3E23-3A2D-357DFE128D9F}"/>
                </a:ext>
              </a:extLst>
            </p:cNvPr>
            <p:cNvSpPr txBox="1"/>
            <p:nvPr/>
          </p:nvSpPr>
          <p:spPr>
            <a:xfrm>
              <a:off x="3421616" y="3545840"/>
              <a:ext cx="21178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[Library Consumer]</a:t>
              </a:r>
              <a:endParaRPr lang="en-US" sz="140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43819BF-3947-A643-5858-6346DCA9A3CC}"/>
              </a:ext>
            </a:extLst>
          </p:cNvPr>
          <p:cNvGrpSpPr/>
          <p:nvPr/>
        </p:nvGrpSpPr>
        <p:grpSpPr>
          <a:xfrm>
            <a:off x="7302688" y="2212644"/>
            <a:ext cx="1258678" cy="1149569"/>
            <a:chOff x="5140031" y="2371784"/>
            <a:chExt cx="1258678" cy="1149569"/>
          </a:xfrm>
        </p:grpSpPr>
        <p:pic>
          <p:nvPicPr>
            <p:cNvPr id="18" name="Graphic 17" descr="Browser window with solid fill">
              <a:extLst>
                <a:ext uri="{FF2B5EF4-FFF2-40B4-BE49-F238E27FC236}">
                  <a16:creationId xmlns:a16="http://schemas.microsoft.com/office/drawing/2014/main" id="{C6109F53-A712-BF96-7ABD-E294F90B8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312055" y="2371784"/>
              <a:ext cx="914400" cy="9144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64F5043-5EB0-2496-37C0-DFF2526B4062}"/>
                </a:ext>
              </a:extLst>
            </p:cNvPr>
            <p:cNvSpPr txBox="1"/>
            <p:nvPr/>
          </p:nvSpPr>
          <p:spPr>
            <a:xfrm>
              <a:off x="5140031" y="3213576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Custom CLI</a:t>
              </a:r>
              <a:endParaRPr lang="en-US" sz="140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C81EA1-7170-E803-D0CA-054242C3133D}"/>
              </a:ext>
            </a:extLst>
          </p:cNvPr>
          <p:cNvGrpSpPr/>
          <p:nvPr/>
        </p:nvGrpSpPr>
        <p:grpSpPr>
          <a:xfrm>
            <a:off x="4625047" y="3820441"/>
            <a:ext cx="1688283" cy="1068288"/>
            <a:chOff x="6108028" y="2656840"/>
            <a:chExt cx="1688283" cy="1068288"/>
          </a:xfrm>
        </p:grpSpPr>
        <p:pic>
          <p:nvPicPr>
            <p:cNvPr id="22" name="Graphic 21" descr="Open folder with solid fill">
              <a:extLst>
                <a:ext uri="{FF2B5EF4-FFF2-40B4-BE49-F238E27FC236}">
                  <a16:creationId xmlns:a16="http://schemas.microsoft.com/office/drawing/2014/main" id="{82137079-8742-3A02-9E9B-6624DA3A75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64063" y="2656840"/>
              <a:ext cx="914400" cy="9144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B460ED6-BD55-566F-0DD3-FCD34FBF1EF8}"/>
                </a:ext>
              </a:extLst>
            </p:cNvPr>
            <p:cNvSpPr txBox="1"/>
            <p:nvPr/>
          </p:nvSpPr>
          <p:spPr>
            <a:xfrm>
              <a:off x="6108028" y="3417351"/>
              <a:ext cx="16882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Python Modules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4198D3F-8569-A940-B5C5-1172AF254D9B}"/>
              </a:ext>
            </a:extLst>
          </p:cNvPr>
          <p:cNvGrpSpPr/>
          <p:nvPr/>
        </p:nvGrpSpPr>
        <p:grpSpPr>
          <a:xfrm>
            <a:off x="9405871" y="3732399"/>
            <a:ext cx="1366080" cy="1104024"/>
            <a:chOff x="6238223" y="2656840"/>
            <a:chExt cx="1366080" cy="1104024"/>
          </a:xfrm>
        </p:grpSpPr>
        <p:pic>
          <p:nvPicPr>
            <p:cNvPr id="25" name="Graphic 24" descr="Open folder with solid fill">
              <a:extLst>
                <a:ext uri="{FF2B5EF4-FFF2-40B4-BE49-F238E27FC236}">
                  <a16:creationId xmlns:a16="http://schemas.microsoft.com/office/drawing/2014/main" id="{F35F2A81-64CC-97DF-CF1A-7FFC4CD77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64063" y="2656840"/>
              <a:ext cx="914400" cy="9144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5B9847B-43BB-EF35-9661-1ECDC7BC5D29}"/>
                </a:ext>
              </a:extLst>
            </p:cNvPr>
            <p:cNvSpPr txBox="1"/>
            <p:nvPr/>
          </p:nvSpPr>
          <p:spPr>
            <a:xfrm>
              <a:off x="6238223" y="3453087"/>
              <a:ext cx="13660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Output Data</a:t>
              </a:r>
              <a:endParaRPr lang="en-US" sz="140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47673FD-B01D-040E-D3FE-E8BA6B4BA297}"/>
              </a:ext>
            </a:extLst>
          </p:cNvPr>
          <p:cNvCxnSpPr>
            <a:cxnSpLocks/>
            <a:stCxn id="50" idx="3"/>
            <a:endCxn id="22" idx="1"/>
          </p:cNvCxnSpPr>
          <p:nvPr/>
        </p:nvCxnSpPr>
        <p:spPr>
          <a:xfrm>
            <a:off x="3177729" y="4277641"/>
            <a:ext cx="1803352" cy="0"/>
          </a:xfrm>
          <a:prstGeom prst="straightConnector1">
            <a:avLst/>
          </a:prstGeom>
          <a:ln w="7302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03AD1E2-90D3-5675-EF09-EFF981C4B5C5}"/>
              </a:ext>
            </a:extLst>
          </p:cNvPr>
          <p:cNvGrpSpPr/>
          <p:nvPr/>
        </p:nvGrpSpPr>
        <p:grpSpPr>
          <a:xfrm>
            <a:off x="1736160" y="3820442"/>
            <a:ext cx="2010487" cy="1222177"/>
            <a:chOff x="1870037" y="4293651"/>
            <a:chExt cx="2010487" cy="1222177"/>
          </a:xfrm>
        </p:grpSpPr>
        <p:pic>
          <p:nvPicPr>
            <p:cNvPr id="50" name="Graphic 49" descr="Programmer male with solid fill">
              <a:extLst>
                <a:ext uri="{FF2B5EF4-FFF2-40B4-BE49-F238E27FC236}">
                  <a16:creationId xmlns:a16="http://schemas.microsoft.com/office/drawing/2014/main" id="{721DD417-D71A-AD05-4C8A-C0C2B72C3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97207" y="4293651"/>
              <a:ext cx="914400" cy="914400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8F28DD8-DA64-B7E7-827A-F82554EAD3CC}"/>
                </a:ext>
              </a:extLst>
            </p:cNvPr>
            <p:cNvSpPr txBox="1"/>
            <p:nvPr/>
          </p:nvSpPr>
          <p:spPr>
            <a:xfrm>
              <a:off x="1870037" y="5208051"/>
              <a:ext cx="20104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Library Developer</a:t>
              </a:r>
            </a:p>
          </p:txBody>
        </p: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B527C59-EC7A-11B6-21CD-4991F231929C}"/>
              </a:ext>
            </a:extLst>
          </p:cNvPr>
          <p:cNvCxnSpPr>
            <a:cxnSpLocks/>
            <a:stCxn id="18" idx="1"/>
            <a:endCxn id="8" idx="3"/>
          </p:cNvCxnSpPr>
          <p:nvPr/>
        </p:nvCxnSpPr>
        <p:spPr>
          <a:xfrm flipH="1">
            <a:off x="5578748" y="2669843"/>
            <a:ext cx="1895965" cy="0"/>
          </a:xfrm>
          <a:prstGeom prst="straightConnector1">
            <a:avLst/>
          </a:prstGeom>
          <a:ln w="73025" cmpd="dbl">
            <a:solidFill>
              <a:schemeClr val="bg1">
                <a:lumMod val="9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03FD354-DE20-191C-7432-A318E3B460A5}"/>
              </a:ext>
            </a:extLst>
          </p:cNvPr>
          <p:cNvCxnSpPr>
            <a:cxnSpLocks/>
            <a:stCxn id="12" idx="1"/>
            <a:endCxn id="18" idx="3"/>
          </p:cNvCxnSpPr>
          <p:nvPr/>
        </p:nvCxnSpPr>
        <p:spPr>
          <a:xfrm rot="10800000" flipV="1">
            <a:off x="8389112" y="1223602"/>
            <a:ext cx="1228650" cy="1446241"/>
          </a:xfrm>
          <a:prstGeom prst="bentConnector3">
            <a:avLst>
              <a:gd name="adj1" fmla="val 50000"/>
            </a:avLst>
          </a:prstGeom>
          <a:ln w="73025" cmpd="dbl">
            <a:solidFill>
              <a:schemeClr val="bg1">
                <a:lumMod val="9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6">
            <a:extLst>
              <a:ext uri="{FF2B5EF4-FFF2-40B4-BE49-F238E27FC236}">
                <a16:creationId xmlns:a16="http://schemas.microsoft.com/office/drawing/2014/main" id="{78A8127D-5304-7508-8154-2C32F23C4F9E}"/>
              </a:ext>
            </a:extLst>
          </p:cNvPr>
          <p:cNvCxnSpPr>
            <a:cxnSpLocks/>
            <a:stCxn id="25" idx="1"/>
            <a:endCxn id="18" idx="3"/>
          </p:cNvCxnSpPr>
          <p:nvPr/>
        </p:nvCxnSpPr>
        <p:spPr>
          <a:xfrm rot="10800000">
            <a:off x="8389114" y="2669843"/>
            <a:ext cx="1242599" cy="1519756"/>
          </a:xfrm>
          <a:prstGeom prst="bentConnector3">
            <a:avLst>
              <a:gd name="adj1" fmla="val 50000"/>
            </a:avLst>
          </a:prstGeom>
          <a:ln w="73025" cmpd="dbl">
            <a:solidFill>
              <a:schemeClr val="bg1">
                <a:lumMod val="9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0A97510-50B0-314E-A3BE-C39B38A8E160}"/>
              </a:ext>
            </a:extLst>
          </p:cNvPr>
          <p:cNvCxnSpPr>
            <a:cxnSpLocks/>
            <a:stCxn id="22" idx="3"/>
            <a:endCxn id="105" idx="1"/>
          </p:cNvCxnSpPr>
          <p:nvPr/>
        </p:nvCxnSpPr>
        <p:spPr>
          <a:xfrm>
            <a:off x="5895482" y="4277641"/>
            <a:ext cx="1587395" cy="0"/>
          </a:xfrm>
          <a:prstGeom prst="straightConnector1">
            <a:avLst/>
          </a:prstGeom>
          <a:ln w="7302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" name="Graphic 104" descr="Box with solid fill">
            <a:extLst>
              <a:ext uri="{FF2B5EF4-FFF2-40B4-BE49-F238E27FC236}">
                <a16:creationId xmlns:a16="http://schemas.microsoft.com/office/drawing/2014/main" id="{39D88082-A69D-2A35-1C0F-CF882BA0C6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82876" y="3820441"/>
            <a:ext cx="914400" cy="914400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5B03EC35-61DD-984C-24EB-35C981E50844}"/>
              </a:ext>
            </a:extLst>
          </p:cNvPr>
          <p:cNvSpPr txBox="1"/>
          <p:nvPr/>
        </p:nvSpPr>
        <p:spPr>
          <a:xfrm>
            <a:off x="7508882" y="47348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0624031-C424-189F-DFFB-6804D4029563}"/>
              </a:ext>
            </a:extLst>
          </p:cNvPr>
          <p:cNvCxnSpPr>
            <a:cxnSpLocks/>
            <a:stCxn id="105" idx="0"/>
            <a:endCxn id="19" idx="2"/>
          </p:cNvCxnSpPr>
          <p:nvPr/>
        </p:nvCxnSpPr>
        <p:spPr>
          <a:xfrm flipH="1" flipV="1">
            <a:off x="7932028" y="3362213"/>
            <a:ext cx="8049" cy="458229"/>
          </a:xfrm>
          <a:prstGeom prst="straightConnector1">
            <a:avLst/>
          </a:prstGeom>
          <a:ln w="7302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65BF6B2-264E-B35E-6686-970726F91784}"/>
              </a:ext>
            </a:extLst>
          </p:cNvPr>
          <p:cNvGrpSpPr/>
          <p:nvPr/>
        </p:nvGrpSpPr>
        <p:grpSpPr>
          <a:xfrm>
            <a:off x="9662745" y="2216804"/>
            <a:ext cx="936475" cy="1097252"/>
            <a:chOff x="6443473" y="2656840"/>
            <a:chExt cx="936475" cy="1097252"/>
          </a:xfrm>
        </p:grpSpPr>
        <p:pic>
          <p:nvPicPr>
            <p:cNvPr id="118" name="Graphic 117" descr="Open folder with solid fill">
              <a:extLst>
                <a:ext uri="{FF2B5EF4-FFF2-40B4-BE49-F238E27FC236}">
                  <a16:creationId xmlns:a16="http://schemas.microsoft.com/office/drawing/2014/main" id="{1682AA7D-6D22-053C-F117-1E16F53ED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64063" y="2656840"/>
              <a:ext cx="914400" cy="914400"/>
            </a:xfrm>
            <a:prstGeom prst="rect">
              <a:avLst/>
            </a:prstGeom>
          </p:spPr>
        </p:pic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EE30A96-0980-EDEE-4876-51EDA7D18A14}"/>
                </a:ext>
              </a:extLst>
            </p:cNvPr>
            <p:cNvSpPr txBox="1"/>
            <p:nvPr/>
          </p:nvSpPr>
          <p:spPr>
            <a:xfrm>
              <a:off x="6443473" y="3446315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Library</a:t>
              </a:r>
              <a:endParaRPr lang="en-US" sz="140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120" name="Straight Arrow Connector 86">
            <a:extLst>
              <a:ext uri="{FF2B5EF4-FFF2-40B4-BE49-F238E27FC236}">
                <a16:creationId xmlns:a16="http://schemas.microsoft.com/office/drawing/2014/main" id="{8F2E8AB9-5E6F-32BC-5604-87137F2B3376}"/>
              </a:ext>
            </a:extLst>
          </p:cNvPr>
          <p:cNvCxnSpPr>
            <a:cxnSpLocks/>
            <a:stCxn id="118" idx="1"/>
            <a:endCxn id="18" idx="3"/>
          </p:cNvCxnSpPr>
          <p:nvPr/>
        </p:nvCxnSpPr>
        <p:spPr>
          <a:xfrm rot="10800000">
            <a:off x="8389112" y="2669845"/>
            <a:ext cx="1294222" cy="4161"/>
          </a:xfrm>
          <a:prstGeom prst="bentConnector3">
            <a:avLst>
              <a:gd name="adj1" fmla="val 50000"/>
            </a:avLst>
          </a:prstGeom>
          <a:ln w="73025" cmpd="dbl">
            <a:solidFill>
              <a:schemeClr val="bg1">
                <a:lumMod val="9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55FD402-ED0D-2CAF-C054-FCC3CEE6B613}"/>
              </a:ext>
            </a:extLst>
          </p:cNvPr>
          <p:cNvGrpSpPr/>
          <p:nvPr/>
        </p:nvGrpSpPr>
        <p:grpSpPr>
          <a:xfrm>
            <a:off x="4553686" y="5120462"/>
            <a:ext cx="1473481" cy="1222177"/>
            <a:chOff x="5108353" y="4691414"/>
            <a:chExt cx="1473481" cy="1222177"/>
          </a:xfrm>
        </p:grpSpPr>
        <p:pic>
          <p:nvPicPr>
            <p:cNvPr id="129" name="Graphic 128" descr="Gears outline">
              <a:extLst>
                <a:ext uri="{FF2B5EF4-FFF2-40B4-BE49-F238E27FC236}">
                  <a16:creationId xmlns:a16="http://schemas.microsoft.com/office/drawing/2014/main" id="{A55DF35A-44A6-6558-E163-993716FBF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488686" y="4691414"/>
              <a:ext cx="914400" cy="914400"/>
            </a:xfrm>
            <a:prstGeom prst="rect">
              <a:avLst/>
            </a:prstGeom>
          </p:spPr>
        </p:pic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68C0056-40CE-4976-C48D-B1636EEB51AC}"/>
                </a:ext>
              </a:extLst>
            </p:cNvPr>
            <p:cNvSpPr txBox="1"/>
            <p:nvPr/>
          </p:nvSpPr>
          <p:spPr>
            <a:xfrm>
              <a:off x="5108353" y="5605814"/>
              <a:ext cx="14734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PyProjectCLI</a:t>
              </a:r>
            </a:p>
          </p:txBody>
        </p:sp>
      </p:grp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214C803-A4F2-F939-1055-F9C73FE89220}"/>
              </a:ext>
            </a:extLst>
          </p:cNvPr>
          <p:cNvCxnSpPr>
            <a:cxnSpLocks/>
            <a:stCxn id="129" idx="3"/>
            <a:endCxn id="111" idx="2"/>
          </p:cNvCxnSpPr>
          <p:nvPr/>
        </p:nvCxnSpPr>
        <p:spPr>
          <a:xfrm flipV="1">
            <a:off x="5848419" y="5042617"/>
            <a:ext cx="2128701" cy="535044"/>
          </a:xfrm>
          <a:prstGeom prst="bentConnector2">
            <a:avLst/>
          </a:prstGeom>
          <a:ln w="7302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FDF394A-4D4A-59E5-162C-7008535A4C01}"/>
              </a:ext>
            </a:extLst>
          </p:cNvPr>
          <p:cNvSpPr/>
          <p:nvPr/>
        </p:nvSpPr>
        <p:spPr>
          <a:xfrm>
            <a:off x="398827" y="358815"/>
            <a:ext cx="11324919" cy="620564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02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</TotalTime>
  <Words>24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Clodo vianna da silva neto</dc:creator>
  <cp:lastModifiedBy>Clodo vianna da silva neto</cp:lastModifiedBy>
  <cp:revision>1</cp:revision>
  <dcterms:created xsi:type="dcterms:W3CDTF">2025-02-04T16:00:47Z</dcterms:created>
  <dcterms:modified xsi:type="dcterms:W3CDTF">2025-02-04T19:11:04Z</dcterms:modified>
</cp:coreProperties>
</file>