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32916-F413-4FC3-AB85-EC0DF8CD86E1}" v="42" dt="2025-02-04T17:39:08.921"/>
    <p1510:client id="{45644300-BF5C-4903-A6D1-368702520B77}" v="17" dt="2025-02-04T20:16:16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22" y="2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do vianna da silva neto" userId="0611b63f3fb141b6" providerId="LiveId" clId="{11BEACB0-F5A1-4CF5-A75F-B51D727ED892}"/>
    <pc:docChg chg="modSld">
      <pc:chgData name="Clodo vianna da silva neto" userId="0611b63f3fb141b6" providerId="LiveId" clId="{11BEACB0-F5A1-4CF5-A75F-B51D727ED892}" dt="2025-02-04T17:56:28.678" v="16" actId="20577"/>
      <pc:docMkLst>
        <pc:docMk/>
      </pc:docMkLst>
      <pc:sldChg chg="modSp mod">
        <pc:chgData name="Clodo vianna da silva neto" userId="0611b63f3fb141b6" providerId="LiveId" clId="{11BEACB0-F5A1-4CF5-A75F-B51D727ED892}" dt="2025-02-04T17:56:28.678" v="16" actId="20577"/>
        <pc:sldMkLst>
          <pc:docMk/>
          <pc:sldMk cId="3821902004" sldId="256"/>
        </pc:sldMkLst>
        <pc:spChg chg="mod">
          <ac:chgData name="Clodo vianna da silva neto" userId="0611b63f3fb141b6" providerId="LiveId" clId="{11BEACB0-F5A1-4CF5-A75F-B51D727ED892}" dt="2025-02-04T17:56:28.678" v="16" actId="20577"/>
          <ac:spMkLst>
            <pc:docMk/>
            <pc:sldMk cId="3821902004" sldId="256"/>
            <ac:spMk id="4" creationId="{E174D5D3-1D6F-98FD-74FA-8D9F79A916C9}"/>
          </ac:spMkLst>
        </pc:spChg>
        <pc:spChg chg="mod">
          <ac:chgData name="Clodo vianna da silva neto" userId="0611b63f3fb141b6" providerId="LiveId" clId="{11BEACB0-F5A1-4CF5-A75F-B51D727ED892}" dt="2025-02-04T17:55:50.861" v="0" actId="14100"/>
          <ac:spMkLst>
            <pc:docMk/>
            <pc:sldMk cId="3821902004" sldId="256"/>
            <ac:spMk id="6" creationId="{B2129CAE-B937-7072-C9D9-E02750481471}"/>
          </ac:spMkLst>
        </pc:spChg>
      </pc:sldChg>
    </pc:docChg>
  </pc:docChgLst>
  <pc:docChgLst>
    <pc:chgData name="Clodo vianna da silva neto" userId="0611b63f3fb141b6" providerId="LiveId" clId="{45644300-BF5C-4903-A6D1-368702520B77}"/>
    <pc:docChg chg="undo custSel modSld">
      <pc:chgData name="Clodo vianna da silva neto" userId="0611b63f3fb141b6" providerId="LiveId" clId="{45644300-BF5C-4903-A6D1-368702520B77}" dt="2025-02-04T20:17:04.475" v="295" actId="20577"/>
      <pc:docMkLst>
        <pc:docMk/>
      </pc:docMkLst>
      <pc:sldChg chg="addSp delSp modSp mod">
        <pc:chgData name="Clodo vianna da silva neto" userId="0611b63f3fb141b6" providerId="LiveId" clId="{45644300-BF5C-4903-A6D1-368702520B77}" dt="2025-02-04T20:17:04.475" v="295" actId="20577"/>
        <pc:sldMkLst>
          <pc:docMk/>
          <pc:sldMk cId="3821902004" sldId="256"/>
        </pc:sldMkLst>
        <pc:spChg chg="add mod">
          <ac:chgData name="Clodo vianna da silva neto" userId="0611b63f3fb141b6" providerId="LiveId" clId="{45644300-BF5C-4903-A6D1-368702520B77}" dt="2025-02-04T20:04:18.358" v="3" actId="14100"/>
          <ac:spMkLst>
            <pc:docMk/>
            <pc:sldMk cId="3821902004" sldId="256"/>
            <ac:spMk id="2" creationId="{26097A05-FAA8-06A9-F380-309AE6DD5DE5}"/>
          </ac:spMkLst>
        </pc:spChg>
        <pc:spChg chg="del mod">
          <ac:chgData name="Clodo vianna da silva neto" userId="0611b63f3fb141b6" providerId="LiveId" clId="{45644300-BF5C-4903-A6D1-368702520B77}" dt="2025-02-04T20:13:38.544" v="231" actId="478"/>
          <ac:spMkLst>
            <pc:docMk/>
            <pc:sldMk cId="3821902004" sldId="256"/>
            <ac:spMk id="4" creationId="{E174D5D3-1D6F-98FD-74FA-8D9F79A916C9}"/>
          </ac:spMkLst>
        </pc:spChg>
        <pc:spChg chg="mod">
          <ac:chgData name="Clodo vianna da silva neto" userId="0611b63f3fb141b6" providerId="LiveId" clId="{45644300-BF5C-4903-A6D1-368702520B77}" dt="2025-02-04T20:11:52.254" v="152" actId="14100"/>
          <ac:spMkLst>
            <pc:docMk/>
            <pc:sldMk cId="3821902004" sldId="256"/>
            <ac:spMk id="6" creationId="{B2129CAE-B937-7072-C9D9-E02750481471}"/>
          </ac:spMkLst>
        </pc:spChg>
        <pc:spChg chg="add mod">
          <ac:chgData name="Clodo vianna da silva neto" userId="0611b63f3fb141b6" providerId="LiveId" clId="{45644300-BF5C-4903-A6D1-368702520B77}" dt="2025-02-04T20:10:35.117" v="148" actId="164"/>
          <ac:spMkLst>
            <pc:docMk/>
            <pc:sldMk cId="3821902004" sldId="256"/>
            <ac:spMk id="9" creationId="{9EF7C450-5EAC-43B3-A425-B2E8F93D23D9}"/>
          </ac:spMkLst>
        </pc:spChg>
        <pc:spChg chg="mod">
          <ac:chgData name="Clodo vianna da silva neto" userId="0611b63f3fb141b6" providerId="LiveId" clId="{45644300-BF5C-4903-A6D1-368702520B77}" dt="2025-02-04T20:06:15.193" v="91"/>
          <ac:spMkLst>
            <pc:docMk/>
            <pc:sldMk cId="3821902004" sldId="256"/>
            <ac:spMk id="17" creationId="{9F485764-6A8E-A410-B51B-8484FEC43B0A}"/>
          </ac:spMkLst>
        </pc:spChg>
        <pc:spChg chg="mod">
          <ac:chgData name="Clodo vianna da silva neto" userId="0611b63f3fb141b6" providerId="LiveId" clId="{45644300-BF5C-4903-A6D1-368702520B77}" dt="2025-02-04T20:09:05.962" v="130"/>
          <ac:spMkLst>
            <pc:docMk/>
            <pc:sldMk cId="3821902004" sldId="256"/>
            <ac:spMk id="42" creationId="{EF747A86-87A2-E504-8A8A-922196FF856F}"/>
          </ac:spMkLst>
        </pc:spChg>
        <pc:spChg chg="add mod">
          <ac:chgData name="Clodo vianna da silva neto" userId="0611b63f3fb141b6" providerId="LiveId" clId="{45644300-BF5C-4903-A6D1-368702520B77}" dt="2025-02-04T20:17:04.475" v="295" actId="20577"/>
          <ac:spMkLst>
            <pc:docMk/>
            <pc:sldMk cId="3821902004" sldId="256"/>
            <ac:spMk id="48" creationId="{397B1F74-A9B0-9313-3549-49D5D04012F8}"/>
          </ac:spMkLst>
        </pc:spChg>
        <pc:spChg chg="add mod">
          <ac:chgData name="Clodo vianna da silva neto" userId="0611b63f3fb141b6" providerId="LiveId" clId="{45644300-BF5C-4903-A6D1-368702520B77}" dt="2025-02-04T20:15:27.248" v="259" actId="164"/>
          <ac:spMkLst>
            <pc:docMk/>
            <pc:sldMk cId="3821902004" sldId="256"/>
            <ac:spMk id="53" creationId="{C6836759-1543-F281-41A2-0011131C2436}"/>
          </ac:spMkLst>
        </pc:spChg>
        <pc:spChg chg="mod">
          <ac:chgData name="Clodo vianna da silva neto" userId="0611b63f3fb141b6" providerId="LiveId" clId="{45644300-BF5C-4903-A6D1-368702520B77}" dt="2025-02-04T20:05:00.434" v="59" actId="20577"/>
          <ac:spMkLst>
            <pc:docMk/>
            <pc:sldMk cId="3821902004" sldId="256"/>
            <ac:spMk id="57" creationId="{18F28DD8-DA64-B7E7-827A-F82554EAD3CC}"/>
          </ac:spMkLst>
        </pc:spChg>
        <pc:spChg chg="mod">
          <ac:chgData name="Clodo vianna da silva neto" userId="0611b63f3fb141b6" providerId="LiveId" clId="{45644300-BF5C-4903-A6D1-368702520B77}" dt="2025-02-04T20:15:59.589" v="261"/>
          <ac:spMkLst>
            <pc:docMk/>
            <pc:sldMk cId="3821902004" sldId="256"/>
            <ac:spMk id="58" creationId="{D7508A1D-6C3F-B705-5C0E-D13AA441F2E2}"/>
          </ac:spMkLst>
        </pc:spChg>
        <pc:spChg chg="mod">
          <ac:chgData name="Clodo vianna da silva neto" userId="0611b63f3fb141b6" providerId="LiveId" clId="{45644300-BF5C-4903-A6D1-368702520B77}" dt="2025-02-04T20:16:09.973" v="263"/>
          <ac:spMkLst>
            <pc:docMk/>
            <pc:sldMk cId="3821902004" sldId="256"/>
            <ac:spMk id="61" creationId="{8EA809CD-FC1C-12A7-1630-B823ED9FED19}"/>
          </ac:spMkLst>
        </pc:spChg>
        <pc:spChg chg="mod">
          <ac:chgData name="Clodo vianna da silva neto" userId="0611b63f3fb141b6" providerId="LiveId" clId="{45644300-BF5C-4903-A6D1-368702520B77}" dt="2025-02-04T20:16:16.531" v="265"/>
          <ac:spMkLst>
            <pc:docMk/>
            <pc:sldMk cId="3821902004" sldId="256"/>
            <ac:spMk id="64" creationId="{6B8CE9B9-80EC-60EB-3F62-79EB7B6CB3AF}"/>
          </ac:spMkLst>
        </pc:spChg>
        <pc:spChg chg="del">
          <ac:chgData name="Clodo vianna da silva neto" userId="0611b63f3fb141b6" providerId="LiveId" clId="{45644300-BF5C-4903-A6D1-368702520B77}" dt="2025-02-04T20:07:53.843" v="100" actId="478"/>
          <ac:spMkLst>
            <pc:docMk/>
            <pc:sldMk cId="3821902004" sldId="256"/>
            <ac:spMk id="111" creationId="{5B03EC35-61DD-984C-24EB-35C981E50844}"/>
          </ac:spMkLst>
        </pc:spChg>
        <pc:grpChg chg="add mod">
          <ac:chgData name="Clodo vianna da silva neto" userId="0611b63f3fb141b6" providerId="LiveId" clId="{45644300-BF5C-4903-A6D1-368702520B77}" dt="2025-02-04T20:09:29.266" v="145" actId="1036"/>
          <ac:grpSpMkLst>
            <pc:docMk/>
            <pc:sldMk cId="3821902004" sldId="256"/>
            <ac:grpSpMk id="10" creationId="{30514C8D-6E98-8489-3B54-787897246410}"/>
          </ac:grpSpMkLst>
        </pc:grpChg>
        <pc:grpChg chg="del">
          <ac:chgData name="Clodo vianna da silva neto" userId="0611b63f3fb141b6" providerId="LiveId" clId="{45644300-BF5C-4903-A6D1-368702520B77}" dt="2025-02-04T20:04:41.674" v="46" actId="478"/>
          <ac:grpSpMkLst>
            <pc:docMk/>
            <pc:sldMk cId="3821902004" sldId="256"/>
            <ac:grpSpMk id="15" creationId="{03CEA2DD-F364-64EE-6A36-90B777BBD69E}"/>
          </ac:grpSpMkLst>
        </pc:grpChg>
        <pc:grpChg chg="del">
          <ac:chgData name="Clodo vianna da silva neto" userId="0611b63f3fb141b6" providerId="LiveId" clId="{45644300-BF5C-4903-A6D1-368702520B77}" dt="2025-02-04T20:04:47.131" v="50" actId="478"/>
          <ac:grpSpMkLst>
            <pc:docMk/>
            <pc:sldMk cId="3821902004" sldId="256"/>
            <ac:grpSpMk id="16" creationId="{3193D717-83A3-68B0-58E5-94C7722C9E9C}"/>
          </ac:grpSpMkLst>
        </pc:grpChg>
        <pc:grpChg chg="del">
          <ac:chgData name="Clodo vianna da silva neto" userId="0611b63f3fb141b6" providerId="LiveId" clId="{45644300-BF5C-4903-A6D1-368702520B77}" dt="2025-02-04T20:07:55.668" v="102" actId="478"/>
          <ac:grpSpMkLst>
            <pc:docMk/>
            <pc:sldMk cId="3821902004" sldId="256"/>
            <ac:grpSpMk id="21" creationId="{6AC81EA1-7170-E803-D0CA-054242C3133D}"/>
          </ac:grpSpMkLst>
        </pc:grpChg>
        <pc:grpChg chg="del">
          <ac:chgData name="Clodo vianna da silva neto" userId="0611b63f3fb141b6" providerId="LiveId" clId="{45644300-BF5C-4903-A6D1-368702520B77}" dt="2025-02-04T20:04:47.668" v="51" actId="478"/>
          <ac:grpSpMkLst>
            <pc:docMk/>
            <pc:sldMk cId="3821902004" sldId="256"/>
            <ac:grpSpMk id="24" creationId="{14198D3F-8569-A940-B5C5-1172AF254D9B}"/>
          </ac:grpSpMkLst>
        </pc:grpChg>
        <pc:grpChg chg="del">
          <ac:chgData name="Clodo vianna da silva neto" userId="0611b63f3fb141b6" providerId="LiveId" clId="{45644300-BF5C-4903-A6D1-368702520B77}" dt="2025-02-04T20:04:45.928" v="48" actId="478"/>
          <ac:grpSpMkLst>
            <pc:docMk/>
            <pc:sldMk cId="3821902004" sldId="256"/>
            <ac:grpSpMk id="27" creationId="{643819BF-3947-A643-5858-6346DCA9A3CC}"/>
          </ac:grpSpMkLst>
        </pc:grpChg>
        <pc:grpChg chg="add mod">
          <ac:chgData name="Clodo vianna da silva neto" userId="0611b63f3fb141b6" providerId="LiveId" clId="{45644300-BF5C-4903-A6D1-368702520B77}" dt="2025-02-04T20:09:05.962" v="130"/>
          <ac:grpSpMkLst>
            <pc:docMk/>
            <pc:sldMk cId="3821902004" sldId="256"/>
            <ac:grpSpMk id="40" creationId="{BBFC6182-7340-9238-6FA7-1AFC5082DBE3}"/>
          </ac:grpSpMkLst>
        </pc:grpChg>
        <pc:grpChg chg="add mod">
          <ac:chgData name="Clodo vianna da silva neto" userId="0611b63f3fb141b6" providerId="LiveId" clId="{45644300-BF5C-4903-A6D1-368702520B77}" dt="2025-02-04T20:10:37.934" v="151" actId="1076"/>
          <ac:grpSpMkLst>
            <pc:docMk/>
            <pc:sldMk cId="3821902004" sldId="256"/>
            <ac:grpSpMk id="47" creationId="{5835BE5D-4163-60CF-45C7-D23127F9434B}"/>
          </ac:grpSpMkLst>
        </pc:grpChg>
        <pc:grpChg chg="add mod">
          <ac:chgData name="Clodo vianna da silva neto" userId="0611b63f3fb141b6" providerId="LiveId" clId="{45644300-BF5C-4903-A6D1-368702520B77}" dt="2025-02-04T20:16:15.924" v="264" actId="1076"/>
          <ac:grpSpMkLst>
            <pc:docMk/>
            <pc:sldMk cId="3821902004" sldId="256"/>
            <ac:grpSpMk id="54" creationId="{146351DC-617E-AA12-75E9-5448F0597109}"/>
          </ac:grpSpMkLst>
        </pc:grpChg>
        <pc:grpChg chg="add mod">
          <ac:chgData name="Clodo vianna da silva neto" userId="0611b63f3fb141b6" providerId="LiveId" clId="{45644300-BF5C-4903-A6D1-368702520B77}" dt="2025-02-04T20:16:05.350" v="262" actId="1076"/>
          <ac:grpSpMkLst>
            <pc:docMk/>
            <pc:sldMk cId="3821902004" sldId="256"/>
            <ac:grpSpMk id="55" creationId="{FC0C137F-B59B-694E-26F9-5999E96FEC9B}"/>
          </ac:grpSpMkLst>
        </pc:grpChg>
        <pc:grpChg chg="add mod">
          <ac:chgData name="Clodo vianna da silva neto" userId="0611b63f3fb141b6" providerId="LiveId" clId="{45644300-BF5C-4903-A6D1-368702520B77}" dt="2025-02-04T20:16:30.170" v="267" actId="1076"/>
          <ac:grpSpMkLst>
            <pc:docMk/>
            <pc:sldMk cId="3821902004" sldId="256"/>
            <ac:grpSpMk id="59" creationId="{A2B974BC-D41A-1470-E594-3029F2FA089B}"/>
          </ac:grpSpMkLst>
        </pc:grpChg>
        <pc:grpChg chg="add mod">
          <ac:chgData name="Clodo vianna da silva neto" userId="0611b63f3fb141b6" providerId="LiveId" clId="{45644300-BF5C-4903-A6D1-368702520B77}" dt="2025-02-04T20:16:19.632" v="266" actId="1076"/>
          <ac:grpSpMkLst>
            <pc:docMk/>
            <pc:sldMk cId="3821902004" sldId="256"/>
            <ac:grpSpMk id="62" creationId="{B755084C-20CE-54A2-D3D8-AAE61A92FBDB}"/>
          </ac:grpSpMkLst>
        </pc:grpChg>
        <pc:grpChg chg="mod">
          <ac:chgData name="Clodo vianna da silva neto" userId="0611b63f3fb141b6" providerId="LiveId" clId="{45644300-BF5C-4903-A6D1-368702520B77}" dt="2025-02-04T20:09:08.204" v="131" actId="1076"/>
          <ac:grpSpMkLst>
            <pc:docMk/>
            <pc:sldMk cId="3821902004" sldId="256"/>
            <ac:grpSpMk id="86" creationId="{F03AD1E2-90D3-5675-EF09-EFF981C4B5C5}"/>
          </ac:grpSpMkLst>
        </pc:grpChg>
        <pc:grpChg chg="del">
          <ac:chgData name="Clodo vianna da silva neto" userId="0611b63f3fb141b6" providerId="LiveId" clId="{45644300-BF5C-4903-A6D1-368702520B77}" dt="2025-02-04T20:04:46.522" v="49" actId="478"/>
          <ac:grpSpMkLst>
            <pc:docMk/>
            <pc:sldMk cId="3821902004" sldId="256"/>
            <ac:grpSpMk id="117" creationId="{765BF6B2-264E-B35E-6686-970726F91784}"/>
          </ac:grpSpMkLst>
        </pc:grpChg>
        <pc:grpChg chg="del">
          <ac:chgData name="Clodo vianna da silva neto" userId="0611b63f3fb141b6" providerId="LiveId" clId="{45644300-BF5C-4903-A6D1-368702520B77}" dt="2025-02-04T20:04:38.026" v="45" actId="478"/>
          <ac:grpSpMkLst>
            <pc:docMk/>
            <pc:sldMk cId="3821902004" sldId="256"/>
            <ac:grpSpMk id="131" creationId="{755FD402-ED0D-2CAF-C054-FCC3CEE6B613}"/>
          </ac:grpSpMkLst>
        </pc:grpChg>
        <pc:picChg chg="add mod">
          <ac:chgData name="Clodo vianna da silva neto" userId="0611b63f3fb141b6" providerId="LiveId" clId="{45644300-BF5C-4903-A6D1-368702520B77}" dt="2025-02-04T20:10:35.117" v="148" actId="164"/>
          <ac:picMkLst>
            <pc:docMk/>
            <pc:sldMk cId="3821902004" sldId="256"/>
            <ac:picMk id="7" creationId="{48C5D4F9-36CD-5BCA-7424-3223509FDDBD}"/>
          </ac:picMkLst>
        </pc:picChg>
        <pc:picChg chg="mod">
          <ac:chgData name="Clodo vianna da silva neto" userId="0611b63f3fb141b6" providerId="LiveId" clId="{45644300-BF5C-4903-A6D1-368702520B77}" dt="2025-02-04T20:06:15.193" v="91"/>
          <ac:picMkLst>
            <pc:docMk/>
            <pc:sldMk cId="3821902004" sldId="256"/>
            <ac:picMk id="11" creationId="{AE255DF0-5BBF-DB5A-806F-145C738B0816}"/>
          </ac:picMkLst>
        </pc:picChg>
        <pc:picChg chg="mod">
          <ac:chgData name="Clodo vianna da silva neto" userId="0611b63f3fb141b6" providerId="LiveId" clId="{45644300-BF5C-4903-A6D1-368702520B77}" dt="2025-02-04T20:09:05.962" v="130"/>
          <ac:picMkLst>
            <pc:docMk/>
            <pc:sldMk cId="3821902004" sldId="256"/>
            <ac:picMk id="41" creationId="{029649EB-7486-DDF3-7E8A-9EDE2C3133AA}"/>
          </ac:picMkLst>
        </pc:picChg>
        <pc:picChg chg="add mod">
          <ac:chgData name="Clodo vianna da silva neto" userId="0611b63f3fb141b6" providerId="LiveId" clId="{45644300-BF5C-4903-A6D1-368702520B77}" dt="2025-02-04T20:15:27.248" v="259" actId="164"/>
          <ac:picMkLst>
            <pc:docMk/>
            <pc:sldMk cId="3821902004" sldId="256"/>
            <ac:picMk id="52" creationId="{2FB146A3-3BC2-63BF-2560-517FE74410F3}"/>
          </ac:picMkLst>
        </pc:picChg>
        <pc:picChg chg="mod">
          <ac:chgData name="Clodo vianna da silva neto" userId="0611b63f3fb141b6" providerId="LiveId" clId="{45644300-BF5C-4903-A6D1-368702520B77}" dt="2025-02-04T20:15:59.589" v="261"/>
          <ac:picMkLst>
            <pc:docMk/>
            <pc:sldMk cId="3821902004" sldId="256"/>
            <ac:picMk id="56" creationId="{1796E216-6079-1C7F-01F8-B8FC5418CA94}"/>
          </ac:picMkLst>
        </pc:picChg>
        <pc:picChg chg="mod">
          <ac:chgData name="Clodo vianna da silva neto" userId="0611b63f3fb141b6" providerId="LiveId" clId="{45644300-BF5C-4903-A6D1-368702520B77}" dt="2025-02-04T20:16:09.973" v="263"/>
          <ac:picMkLst>
            <pc:docMk/>
            <pc:sldMk cId="3821902004" sldId="256"/>
            <ac:picMk id="60" creationId="{4C07BA5D-7C81-30A1-64F1-EF3BD8173917}"/>
          </ac:picMkLst>
        </pc:picChg>
        <pc:picChg chg="mod">
          <ac:chgData name="Clodo vianna da silva neto" userId="0611b63f3fb141b6" providerId="LiveId" clId="{45644300-BF5C-4903-A6D1-368702520B77}" dt="2025-02-04T20:16:16.531" v="265"/>
          <ac:picMkLst>
            <pc:docMk/>
            <pc:sldMk cId="3821902004" sldId="256"/>
            <ac:picMk id="63" creationId="{78A87273-0CE9-6F15-DF17-60D6DCDF702B}"/>
          </ac:picMkLst>
        </pc:picChg>
        <pc:picChg chg="del">
          <ac:chgData name="Clodo vianna da silva neto" userId="0611b63f3fb141b6" providerId="LiveId" clId="{45644300-BF5C-4903-A6D1-368702520B77}" dt="2025-02-04T20:07:52.165" v="99" actId="478"/>
          <ac:picMkLst>
            <pc:docMk/>
            <pc:sldMk cId="3821902004" sldId="256"/>
            <ac:picMk id="105" creationId="{39D88082-A69D-2A35-1C0F-CF882BA0C696}"/>
          </ac:picMkLst>
        </pc:picChg>
        <pc:cxnChg chg="add mod">
          <ac:chgData name="Clodo vianna da silva neto" userId="0611b63f3fb141b6" providerId="LiveId" clId="{45644300-BF5C-4903-A6D1-368702520B77}" dt="2025-02-04T20:10:37.934" v="151" actId="1076"/>
          <ac:cxnSpMkLst>
            <pc:docMk/>
            <pc:sldMk cId="3821902004" sldId="256"/>
            <ac:cxnSpMk id="20" creationId="{1D1A674C-DD1A-6943-22FC-83B93EE97CFE}"/>
          </ac:cxnSpMkLst>
        </pc:cxnChg>
        <pc:cxnChg chg="add del mod">
          <ac:chgData name="Clodo vianna da silva neto" userId="0611b63f3fb141b6" providerId="LiveId" clId="{45644300-BF5C-4903-A6D1-368702520B77}" dt="2025-02-04T20:08:35.620" v="116" actId="478"/>
          <ac:cxnSpMkLst>
            <pc:docMk/>
            <pc:sldMk cId="3821902004" sldId="256"/>
            <ac:cxnSpMk id="32" creationId="{6BC4B398-4C3A-EE6E-4919-E471838D3EDA}"/>
          </ac:cxnSpMkLst>
        </pc:cxnChg>
        <pc:cxnChg chg="add mod">
          <ac:chgData name="Clodo vianna da silva neto" userId="0611b63f3fb141b6" providerId="LiveId" clId="{45644300-BF5C-4903-A6D1-368702520B77}" dt="2025-02-04T20:10:37.934" v="151" actId="1076"/>
          <ac:cxnSpMkLst>
            <pc:docMk/>
            <pc:sldMk cId="3821902004" sldId="256"/>
            <ac:cxnSpMk id="37" creationId="{643A9397-F0BC-AB6E-8CED-94318FE53D20}"/>
          </ac:cxnSpMkLst>
        </pc:cxnChg>
        <pc:cxnChg chg="add mod">
          <ac:chgData name="Clodo vianna da silva neto" userId="0611b63f3fb141b6" providerId="LiveId" clId="{45644300-BF5C-4903-A6D1-368702520B77}" dt="2025-02-04T20:10:37.934" v="151" actId="1076"/>
          <ac:cxnSpMkLst>
            <pc:docMk/>
            <pc:sldMk cId="3821902004" sldId="256"/>
            <ac:cxnSpMk id="43" creationId="{9B1D512F-4DE6-7E91-7FDB-1E4C87F9E60D}"/>
          </ac:cxnSpMkLst>
        </pc:cxnChg>
        <pc:cxnChg chg="del mod">
          <ac:chgData name="Clodo vianna da silva neto" userId="0611b63f3fb141b6" providerId="LiveId" clId="{45644300-BF5C-4903-A6D1-368702520B77}" dt="2025-02-04T20:07:57.005" v="103" actId="478"/>
          <ac:cxnSpMkLst>
            <pc:docMk/>
            <pc:sldMk cId="3821902004" sldId="256"/>
            <ac:cxnSpMk id="51" creationId="{947673FD-B01D-040E-D3FE-E8BA6B4BA297}"/>
          </ac:cxnSpMkLst>
        </pc:cxnChg>
        <pc:cxnChg chg="del mod">
          <ac:chgData name="Clodo vianna da silva neto" userId="0611b63f3fb141b6" providerId="LiveId" clId="{45644300-BF5C-4903-A6D1-368702520B77}" dt="2025-02-04T20:04:43.566" v="47" actId="478"/>
          <ac:cxnSpMkLst>
            <pc:docMk/>
            <pc:sldMk cId="3821902004" sldId="256"/>
            <ac:cxnSpMk id="78" creationId="{9B527C59-EC7A-11B6-21CD-4991F231929C}"/>
          </ac:cxnSpMkLst>
        </pc:cxnChg>
        <pc:cxnChg chg="del mod">
          <ac:chgData name="Clodo vianna da silva neto" userId="0611b63f3fb141b6" providerId="LiveId" clId="{45644300-BF5C-4903-A6D1-368702520B77}" dt="2025-02-04T20:04:49.155" v="54" actId="478"/>
          <ac:cxnSpMkLst>
            <pc:docMk/>
            <pc:sldMk cId="3821902004" sldId="256"/>
            <ac:cxnSpMk id="87" creationId="{103FD354-DE20-191C-7432-A318E3B460A5}"/>
          </ac:cxnSpMkLst>
        </pc:cxnChg>
        <pc:cxnChg chg="del mod">
          <ac:chgData name="Clodo vianna da silva neto" userId="0611b63f3fb141b6" providerId="LiveId" clId="{45644300-BF5C-4903-A6D1-368702520B77}" dt="2025-02-04T20:04:48.734" v="53" actId="478"/>
          <ac:cxnSpMkLst>
            <pc:docMk/>
            <pc:sldMk cId="3821902004" sldId="256"/>
            <ac:cxnSpMk id="90" creationId="{78A8127D-5304-7508-8154-2C32F23C4F9E}"/>
          </ac:cxnSpMkLst>
        </pc:cxnChg>
        <pc:cxnChg chg="del mod">
          <ac:chgData name="Clodo vianna da silva neto" userId="0611b63f3fb141b6" providerId="LiveId" clId="{45644300-BF5C-4903-A6D1-368702520B77}" dt="2025-02-04T20:07:54.773" v="101" actId="478"/>
          <ac:cxnSpMkLst>
            <pc:docMk/>
            <pc:sldMk cId="3821902004" sldId="256"/>
            <ac:cxnSpMk id="101" creationId="{A0A97510-50B0-314E-A3BE-C39B38A8E160}"/>
          </ac:cxnSpMkLst>
        </pc:cxnChg>
        <pc:cxnChg chg="del mod">
          <ac:chgData name="Clodo vianna da silva neto" userId="0611b63f3fb141b6" providerId="LiveId" clId="{45644300-BF5C-4903-A6D1-368702520B77}" dt="2025-02-04T20:04:53.376" v="56" actId="478"/>
          <ac:cxnSpMkLst>
            <pc:docMk/>
            <pc:sldMk cId="3821902004" sldId="256"/>
            <ac:cxnSpMk id="112" creationId="{50624031-C424-189F-DFFB-6804D4029563}"/>
          </ac:cxnSpMkLst>
        </pc:cxnChg>
        <pc:cxnChg chg="del mod">
          <ac:chgData name="Clodo vianna da silva neto" userId="0611b63f3fb141b6" providerId="LiveId" clId="{45644300-BF5C-4903-A6D1-368702520B77}" dt="2025-02-04T20:04:48.175" v="52" actId="478"/>
          <ac:cxnSpMkLst>
            <pc:docMk/>
            <pc:sldMk cId="3821902004" sldId="256"/>
            <ac:cxnSpMk id="120" creationId="{8F2E8AB9-5E6F-32BC-5604-87137F2B3376}"/>
          </ac:cxnSpMkLst>
        </pc:cxnChg>
        <pc:cxnChg chg="del mod">
          <ac:chgData name="Clodo vianna da silva neto" userId="0611b63f3fb141b6" providerId="LiveId" clId="{45644300-BF5C-4903-A6D1-368702520B77}" dt="2025-02-04T20:04:51.482" v="55" actId="478"/>
          <ac:cxnSpMkLst>
            <pc:docMk/>
            <pc:sldMk cId="3821902004" sldId="256"/>
            <ac:cxnSpMk id="132" creationId="{0214C803-A4F2-F939-1055-F9C73FE89220}"/>
          </ac:cxnSpMkLst>
        </pc:cxnChg>
      </pc:sldChg>
    </pc:docChg>
  </pc:docChgLst>
  <pc:docChgLst>
    <pc:chgData name="Clodo vianna da silva neto" userId="0611b63f3fb141b6" providerId="LiveId" clId="{37E32916-F413-4FC3-AB85-EC0DF8CD86E1}"/>
    <pc:docChg chg="undo custSel addSld modSld">
      <pc:chgData name="Clodo vianna da silva neto" userId="0611b63f3fb141b6" providerId="LiveId" clId="{37E32916-F413-4FC3-AB85-EC0DF8CD86E1}" dt="2025-02-04T17:40:36.518" v="738" actId="1076"/>
      <pc:docMkLst>
        <pc:docMk/>
      </pc:docMkLst>
      <pc:sldChg chg="addSp delSp modSp new mod setBg">
        <pc:chgData name="Clodo vianna da silva neto" userId="0611b63f3fb141b6" providerId="LiveId" clId="{37E32916-F413-4FC3-AB85-EC0DF8CD86E1}" dt="2025-02-04T17:40:36.518" v="738" actId="1076"/>
        <pc:sldMkLst>
          <pc:docMk/>
          <pc:sldMk cId="3821902004" sldId="256"/>
        </pc:sldMkLst>
        <pc:spChg chg="del">
          <ac:chgData name="Clodo vianna da silva neto" userId="0611b63f3fb141b6" providerId="LiveId" clId="{37E32916-F413-4FC3-AB85-EC0DF8CD86E1}" dt="2025-02-04T16:01:30.801" v="2" actId="478"/>
          <ac:spMkLst>
            <pc:docMk/>
            <pc:sldMk cId="3821902004" sldId="256"/>
            <ac:spMk id="2" creationId="{016F4A1B-EF17-7705-1BD6-1B4B9F368343}"/>
          </ac:spMkLst>
        </pc:spChg>
        <pc:spChg chg="del">
          <ac:chgData name="Clodo vianna da silva neto" userId="0611b63f3fb141b6" providerId="LiveId" clId="{37E32916-F413-4FC3-AB85-EC0DF8CD86E1}" dt="2025-02-04T16:01:32.278" v="3" actId="478"/>
          <ac:spMkLst>
            <pc:docMk/>
            <pc:sldMk cId="3821902004" sldId="256"/>
            <ac:spMk id="3" creationId="{6C360717-9918-C13E-6BF2-705A887833A6}"/>
          </ac:spMkLst>
        </pc:spChg>
        <pc:spChg chg="add mod">
          <ac:chgData name="Clodo vianna da silva neto" userId="0611b63f3fb141b6" providerId="LiveId" clId="{37E32916-F413-4FC3-AB85-EC0DF8CD86E1}" dt="2025-02-04T16:02:54.554" v="49" actId="1076"/>
          <ac:spMkLst>
            <pc:docMk/>
            <pc:sldMk cId="3821902004" sldId="256"/>
            <ac:spMk id="4" creationId="{E174D5D3-1D6F-98FD-74FA-8D9F79A916C9}"/>
          </ac:spMkLst>
        </pc:spChg>
        <pc:spChg chg="add mod">
          <ac:chgData name="Clodo vianna da silva neto" userId="0611b63f3fb141b6" providerId="LiveId" clId="{37E32916-F413-4FC3-AB85-EC0DF8CD86E1}" dt="2025-02-04T16:03:12.074" v="68" actId="1076"/>
          <ac:spMkLst>
            <pc:docMk/>
            <pc:sldMk cId="3821902004" sldId="256"/>
            <ac:spMk id="5" creationId="{72B94F38-DF91-A179-8B06-64A00AABF25C}"/>
          </ac:spMkLst>
        </pc:spChg>
        <pc:spChg chg="add mod">
          <ac:chgData name="Clodo vianna da silva neto" userId="0611b63f3fb141b6" providerId="LiveId" clId="{37E32916-F413-4FC3-AB85-EC0DF8CD86E1}" dt="2025-02-04T16:05:48.170" v="74" actId="1076"/>
          <ac:spMkLst>
            <pc:docMk/>
            <pc:sldMk cId="3821902004" sldId="256"/>
            <ac:spMk id="6" creationId="{B2129CAE-B937-7072-C9D9-E02750481471}"/>
          </ac:spMkLst>
        </pc:spChg>
        <pc:spChg chg="add mod">
          <ac:chgData name="Clodo vianna da silva neto" userId="0611b63f3fb141b6" providerId="LiveId" clId="{37E32916-F413-4FC3-AB85-EC0DF8CD86E1}" dt="2025-02-04T16:17:41.559" v="238" actId="1076"/>
          <ac:spMkLst>
            <pc:docMk/>
            <pc:sldMk cId="3821902004" sldId="256"/>
            <ac:spMk id="13" creationId="{76085F2E-23BF-E8A7-4BAD-390D276EB407}"/>
          </ac:spMkLst>
        </pc:spChg>
        <pc:spChg chg="add mod">
          <ac:chgData name="Clodo vianna da silva neto" userId="0611b63f3fb141b6" providerId="LiveId" clId="{37E32916-F413-4FC3-AB85-EC0DF8CD86E1}" dt="2025-02-04T17:25:42.238" v="482" actId="20577"/>
          <ac:spMkLst>
            <pc:docMk/>
            <pc:sldMk cId="3821902004" sldId="256"/>
            <ac:spMk id="14" creationId="{1A87DC47-805E-3E23-3A2D-357DFE128D9F}"/>
          </ac:spMkLst>
        </pc:spChg>
        <pc:spChg chg="add mod">
          <ac:chgData name="Clodo vianna da silva neto" userId="0611b63f3fb141b6" providerId="LiveId" clId="{37E32916-F413-4FC3-AB85-EC0DF8CD86E1}" dt="2025-02-04T17:34:49.038" v="660" actId="1076"/>
          <ac:spMkLst>
            <pc:docMk/>
            <pc:sldMk cId="3821902004" sldId="256"/>
            <ac:spMk id="19" creationId="{E64F5043-5EB0-2496-37C0-DFF2526B4062}"/>
          </ac:spMkLst>
        </pc:spChg>
        <pc:spChg chg="mod">
          <ac:chgData name="Clodo vianna da silva neto" userId="0611b63f3fb141b6" providerId="LiveId" clId="{37E32916-F413-4FC3-AB85-EC0DF8CD86E1}" dt="2025-02-04T17:34:45.176" v="659" actId="21"/>
          <ac:spMkLst>
            <pc:docMk/>
            <pc:sldMk cId="3821902004" sldId="256"/>
            <ac:spMk id="23" creationId="{CB460ED6-BD55-566F-0DD3-FCD34FBF1EF8}"/>
          </ac:spMkLst>
        </pc:spChg>
        <pc:spChg chg="mod">
          <ac:chgData name="Clodo vianna da silva neto" userId="0611b63f3fb141b6" providerId="LiveId" clId="{37E32916-F413-4FC3-AB85-EC0DF8CD86E1}" dt="2025-02-04T16:17:55.754" v="253" actId="1076"/>
          <ac:spMkLst>
            <pc:docMk/>
            <pc:sldMk cId="3821902004" sldId="256"/>
            <ac:spMk id="26" creationId="{35B9847B-43BB-EF35-9661-1ECDC7BC5D29}"/>
          </ac:spMkLst>
        </pc:spChg>
        <pc:spChg chg="add mod">
          <ac:chgData name="Clodo vianna da silva neto" userId="0611b63f3fb141b6" providerId="LiveId" clId="{37E32916-F413-4FC3-AB85-EC0DF8CD86E1}" dt="2025-02-04T17:21:41.436" v="433" actId="164"/>
          <ac:spMkLst>
            <pc:docMk/>
            <pc:sldMk cId="3821902004" sldId="256"/>
            <ac:spMk id="57" creationId="{18F28DD8-DA64-B7E7-827A-F82554EAD3CC}"/>
          </ac:spMkLst>
        </pc:spChg>
        <pc:spChg chg="add mod">
          <ac:chgData name="Clodo vianna da silva neto" userId="0611b63f3fb141b6" providerId="LiveId" clId="{37E32916-F413-4FC3-AB85-EC0DF8CD86E1}" dt="2025-02-04T17:35:21.549" v="671" actId="1076"/>
          <ac:spMkLst>
            <pc:docMk/>
            <pc:sldMk cId="3821902004" sldId="256"/>
            <ac:spMk id="111" creationId="{5B03EC35-61DD-984C-24EB-35C981E50844}"/>
          </ac:spMkLst>
        </pc:spChg>
        <pc:spChg chg="mod">
          <ac:chgData name="Clodo vianna da silva neto" userId="0611b63f3fb141b6" providerId="LiveId" clId="{37E32916-F413-4FC3-AB85-EC0DF8CD86E1}" dt="2025-02-04T17:40:03.524" v="731" actId="1076"/>
          <ac:spMkLst>
            <pc:docMk/>
            <pc:sldMk cId="3821902004" sldId="256"/>
            <ac:spMk id="119" creationId="{4EE30A96-0980-EDEE-4876-51EDA7D18A14}"/>
          </ac:spMkLst>
        </pc:spChg>
        <pc:spChg chg="add mod">
          <ac:chgData name="Clodo vianna da silva neto" userId="0611b63f3fb141b6" providerId="LiveId" clId="{37E32916-F413-4FC3-AB85-EC0DF8CD86E1}" dt="2025-02-04T17:38:50.212" v="700" actId="164"/>
          <ac:spMkLst>
            <pc:docMk/>
            <pc:sldMk cId="3821902004" sldId="256"/>
            <ac:spMk id="130" creationId="{868C0056-40CE-4976-C48D-B1636EEB51AC}"/>
          </ac:spMkLst>
        </pc:spChg>
        <pc:grpChg chg="add mod">
          <ac:chgData name="Clodo vianna da silva neto" userId="0611b63f3fb141b6" providerId="LiveId" clId="{37E32916-F413-4FC3-AB85-EC0DF8CD86E1}" dt="2025-02-04T17:40:36.518" v="738" actId="1076"/>
          <ac:grpSpMkLst>
            <pc:docMk/>
            <pc:sldMk cId="3821902004" sldId="256"/>
            <ac:grpSpMk id="15" creationId="{03CEA2DD-F364-64EE-6A36-90B777BBD69E}"/>
          </ac:grpSpMkLst>
        </pc:grpChg>
        <pc:grpChg chg="add mod">
          <ac:chgData name="Clodo vianna da silva neto" userId="0611b63f3fb141b6" providerId="LiveId" clId="{37E32916-F413-4FC3-AB85-EC0DF8CD86E1}" dt="2025-02-04T17:31:31.774" v="633" actId="1035"/>
          <ac:grpSpMkLst>
            <pc:docMk/>
            <pc:sldMk cId="3821902004" sldId="256"/>
            <ac:grpSpMk id="16" creationId="{3193D717-83A3-68B0-58E5-94C7722C9E9C}"/>
          </ac:grpSpMkLst>
        </pc:grpChg>
        <pc:grpChg chg="add mod">
          <ac:chgData name="Clodo vianna da silva neto" userId="0611b63f3fb141b6" providerId="LiveId" clId="{37E32916-F413-4FC3-AB85-EC0DF8CD86E1}" dt="2025-02-04T17:34:43.053" v="658" actId="1076"/>
          <ac:grpSpMkLst>
            <pc:docMk/>
            <pc:sldMk cId="3821902004" sldId="256"/>
            <ac:grpSpMk id="21" creationId="{6AC81EA1-7170-E803-D0CA-054242C3133D}"/>
          </ac:grpSpMkLst>
        </pc:grpChg>
        <pc:grpChg chg="add mod">
          <ac:chgData name="Clodo vianna da silva neto" userId="0611b63f3fb141b6" providerId="LiveId" clId="{37E32916-F413-4FC3-AB85-EC0DF8CD86E1}" dt="2025-02-04T17:29:48.448" v="569" actId="1076"/>
          <ac:grpSpMkLst>
            <pc:docMk/>
            <pc:sldMk cId="3821902004" sldId="256"/>
            <ac:grpSpMk id="24" creationId="{14198D3F-8569-A940-B5C5-1172AF254D9B}"/>
          </ac:grpSpMkLst>
        </pc:grpChg>
        <pc:grpChg chg="add mod">
          <ac:chgData name="Clodo vianna da silva neto" userId="0611b63f3fb141b6" providerId="LiveId" clId="{37E32916-F413-4FC3-AB85-EC0DF8CD86E1}" dt="2025-02-04T17:23:58.546" v="462" actId="1076"/>
          <ac:grpSpMkLst>
            <pc:docMk/>
            <pc:sldMk cId="3821902004" sldId="256"/>
            <ac:grpSpMk id="27" creationId="{643819BF-3947-A643-5858-6346DCA9A3CC}"/>
          </ac:grpSpMkLst>
        </pc:grpChg>
        <pc:grpChg chg="add mod">
          <ac:chgData name="Clodo vianna da silva neto" userId="0611b63f3fb141b6" providerId="LiveId" clId="{37E32916-F413-4FC3-AB85-EC0DF8CD86E1}" dt="2025-02-04T17:34:43.053" v="658" actId="1076"/>
          <ac:grpSpMkLst>
            <pc:docMk/>
            <pc:sldMk cId="3821902004" sldId="256"/>
            <ac:grpSpMk id="86" creationId="{F03AD1E2-90D3-5675-EF09-EFF981C4B5C5}"/>
          </ac:grpSpMkLst>
        </pc:grpChg>
        <pc:grpChg chg="add mod">
          <ac:chgData name="Clodo vianna da silva neto" userId="0611b63f3fb141b6" providerId="LiveId" clId="{37E32916-F413-4FC3-AB85-EC0DF8CD86E1}" dt="2025-02-04T17:30:04.383" v="583" actId="1036"/>
          <ac:grpSpMkLst>
            <pc:docMk/>
            <pc:sldMk cId="3821902004" sldId="256"/>
            <ac:grpSpMk id="117" creationId="{765BF6B2-264E-B35E-6686-970726F91784}"/>
          </ac:grpSpMkLst>
        </pc:grpChg>
        <pc:grpChg chg="add mod">
          <ac:chgData name="Clodo vianna da silva neto" userId="0611b63f3fb141b6" providerId="LiveId" clId="{37E32916-F413-4FC3-AB85-EC0DF8CD86E1}" dt="2025-02-04T17:39:37.719" v="715" actId="1076"/>
          <ac:grpSpMkLst>
            <pc:docMk/>
            <pc:sldMk cId="3821902004" sldId="256"/>
            <ac:grpSpMk id="131" creationId="{755FD402-ED0D-2CAF-C054-FCC3CEE6B613}"/>
          </ac:grpSpMkLst>
        </pc:grpChg>
        <pc:picChg chg="add mod">
          <ac:chgData name="Clodo vianna da silva neto" userId="0611b63f3fb141b6" providerId="LiveId" clId="{37E32916-F413-4FC3-AB85-EC0DF8CD86E1}" dt="2025-02-04T16:14:28.647" v="165" actId="164"/>
          <ac:picMkLst>
            <pc:docMk/>
            <pc:sldMk cId="3821902004" sldId="256"/>
            <ac:picMk id="8" creationId="{27DC96CA-F7D5-5B83-A355-30DE4DDC1162}"/>
          </ac:picMkLst>
        </pc:picChg>
        <pc:picChg chg="add del mod">
          <ac:chgData name="Clodo vianna da silva neto" userId="0611b63f3fb141b6" providerId="LiveId" clId="{37E32916-F413-4FC3-AB85-EC0DF8CD86E1}" dt="2025-02-04T16:14:38.421" v="168" actId="478"/>
          <ac:picMkLst>
            <pc:docMk/>
            <pc:sldMk cId="3821902004" sldId="256"/>
            <ac:picMk id="10" creationId="{8AFA3B42-C6D6-B8A5-B17C-F7CEFBF67DBC}"/>
          </ac:picMkLst>
        </pc:picChg>
        <pc:picChg chg="add mod">
          <ac:chgData name="Clodo vianna da silva neto" userId="0611b63f3fb141b6" providerId="LiveId" clId="{37E32916-F413-4FC3-AB85-EC0DF8CD86E1}" dt="2025-02-04T16:14:35.597" v="167" actId="164"/>
          <ac:picMkLst>
            <pc:docMk/>
            <pc:sldMk cId="3821902004" sldId="256"/>
            <ac:picMk id="12" creationId="{594F29A7-FC1A-D95A-7EDA-C3C25A48F635}"/>
          </ac:picMkLst>
        </pc:picChg>
        <pc:picChg chg="add mod">
          <ac:chgData name="Clodo vianna da silva neto" userId="0611b63f3fb141b6" providerId="LiveId" clId="{37E32916-F413-4FC3-AB85-EC0DF8CD86E1}" dt="2025-02-04T16:18:06.360" v="256" actId="164"/>
          <ac:picMkLst>
            <pc:docMk/>
            <pc:sldMk cId="3821902004" sldId="256"/>
            <ac:picMk id="18" creationId="{C6109F53-A712-BF96-7ABD-E294F90B8481}"/>
          </ac:picMkLst>
        </pc:picChg>
        <pc:picChg chg="add mod">
          <ac:chgData name="Clodo vianna da silva neto" userId="0611b63f3fb141b6" providerId="LiveId" clId="{37E32916-F413-4FC3-AB85-EC0DF8CD86E1}" dt="2025-02-04T16:16:46.029" v="198" actId="1076"/>
          <ac:picMkLst>
            <pc:docMk/>
            <pc:sldMk cId="3821902004" sldId="256"/>
            <ac:picMk id="20" creationId="{53DA469B-C51C-B575-A7F1-DC8C57D3DC28}"/>
          </ac:picMkLst>
        </pc:picChg>
        <pc:picChg chg="mod">
          <ac:chgData name="Clodo vianna da silva neto" userId="0611b63f3fb141b6" providerId="LiveId" clId="{37E32916-F413-4FC3-AB85-EC0DF8CD86E1}" dt="2025-02-04T16:16:48.326" v="199"/>
          <ac:picMkLst>
            <pc:docMk/>
            <pc:sldMk cId="3821902004" sldId="256"/>
            <ac:picMk id="22" creationId="{82137079-8742-3A02-9E9B-6624DA3A75BA}"/>
          </ac:picMkLst>
        </pc:picChg>
        <pc:picChg chg="mod">
          <ac:chgData name="Clodo vianna da silva neto" userId="0611b63f3fb141b6" providerId="LiveId" clId="{37E32916-F413-4FC3-AB85-EC0DF8CD86E1}" dt="2025-02-04T16:17:43.421" v="239"/>
          <ac:picMkLst>
            <pc:docMk/>
            <pc:sldMk cId="3821902004" sldId="256"/>
            <ac:picMk id="25" creationId="{F35F2A81-64CC-97DF-CF1A-7FFC4CD7756B}"/>
          </ac:picMkLst>
        </pc:picChg>
        <pc:picChg chg="add mod">
          <ac:chgData name="Clodo vianna da silva neto" userId="0611b63f3fb141b6" providerId="LiveId" clId="{37E32916-F413-4FC3-AB85-EC0DF8CD86E1}" dt="2025-02-04T17:21:41.436" v="433" actId="164"/>
          <ac:picMkLst>
            <pc:docMk/>
            <pc:sldMk cId="3821902004" sldId="256"/>
            <ac:picMk id="50" creationId="{721DD417-D71A-AD05-4C8A-C0C2B72C33DA}"/>
          </ac:picMkLst>
        </pc:picChg>
        <pc:picChg chg="add mod">
          <ac:chgData name="Clodo vianna da silva neto" userId="0611b63f3fb141b6" providerId="LiveId" clId="{37E32916-F413-4FC3-AB85-EC0DF8CD86E1}" dt="2025-02-04T17:34:51.565" v="661" actId="1076"/>
          <ac:picMkLst>
            <pc:docMk/>
            <pc:sldMk cId="3821902004" sldId="256"/>
            <ac:picMk id="105" creationId="{39D88082-A69D-2A35-1C0F-CF882BA0C696}"/>
          </ac:picMkLst>
        </pc:picChg>
        <pc:picChg chg="add del mod">
          <ac:chgData name="Clodo vianna da silva neto" userId="0611b63f3fb141b6" providerId="LiveId" clId="{37E32916-F413-4FC3-AB85-EC0DF8CD86E1}" dt="2025-02-04T17:28:15.155" v="530" actId="478"/>
          <ac:picMkLst>
            <pc:docMk/>
            <pc:sldMk cId="3821902004" sldId="256"/>
            <ac:picMk id="110" creationId="{7EDE4A11-56E1-5F9B-ED62-36D7FEDA55F6}"/>
          </ac:picMkLst>
        </pc:picChg>
        <pc:picChg chg="mod">
          <ac:chgData name="Clodo vianna da silva neto" userId="0611b63f3fb141b6" providerId="LiveId" clId="{37E32916-F413-4FC3-AB85-EC0DF8CD86E1}" dt="2025-02-04T17:29:45.715" v="567"/>
          <ac:picMkLst>
            <pc:docMk/>
            <pc:sldMk cId="3821902004" sldId="256"/>
            <ac:picMk id="118" creationId="{1682AA7D-6D22-053C-F117-1E16F53EDC58}"/>
          </ac:picMkLst>
        </pc:picChg>
        <pc:picChg chg="add mod">
          <ac:chgData name="Clodo vianna da silva neto" userId="0611b63f3fb141b6" providerId="LiveId" clId="{37E32916-F413-4FC3-AB85-EC0DF8CD86E1}" dt="2025-02-04T17:38:50.212" v="700" actId="164"/>
          <ac:picMkLst>
            <pc:docMk/>
            <pc:sldMk cId="3821902004" sldId="256"/>
            <ac:picMk id="129" creationId="{A55DF35A-44A6-6558-E163-993716FBFD29}"/>
          </ac:picMkLst>
        </pc:picChg>
        <pc:cxnChg chg="add del mod">
          <ac:chgData name="Clodo vianna da silva neto" userId="0611b63f3fb141b6" providerId="LiveId" clId="{37E32916-F413-4FC3-AB85-EC0DF8CD86E1}" dt="2025-02-04T17:19:37.892" v="379" actId="478"/>
          <ac:cxnSpMkLst>
            <pc:docMk/>
            <pc:sldMk cId="3821902004" sldId="256"/>
            <ac:cxnSpMk id="29" creationId="{6B292347-CC00-4143-18B5-FC99B1BFC0D2}"/>
          </ac:cxnSpMkLst>
        </pc:cxnChg>
        <pc:cxnChg chg="add del mod">
          <ac:chgData name="Clodo vianna da silva neto" userId="0611b63f3fb141b6" providerId="LiveId" clId="{37E32916-F413-4FC3-AB85-EC0DF8CD86E1}" dt="2025-02-04T17:10:50.955" v="285" actId="478"/>
          <ac:cxnSpMkLst>
            <pc:docMk/>
            <pc:sldMk cId="3821902004" sldId="256"/>
            <ac:cxnSpMk id="32" creationId="{499F4AC0-540B-7B36-0F4A-77849BDDE25D}"/>
          </ac:cxnSpMkLst>
        </pc:cxnChg>
        <pc:cxnChg chg="add del mod">
          <ac:chgData name="Clodo vianna da silva neto" userId="0611b63f3fb141b6" providerId="LiveId" clId="{37E32916-F413-4FC3-AB85-EC0DF8CD86E1}" dt="2025-02-04T17:10:49.938" v="284" actId="478"/>
          <ac:cxnSpMkLst>
            <pc:docMk/>
            <pc:sldMk cId="3821902004" sldId="256"/>
            <ac:cxnSpMk id="35" creationId="{7916554D-C43C-A1CC-662C-09D1D20608F4}"/>
          </ac:cxnSpMkLst>
        </pc:cxnChg>
        <pc:cxnChg chg="add del">
          <ac:chgData name="Clodo vianna da silva neto" userId="0611b63f3fb141b6" providerId="LiveId" clId="{37E32916-F413-4FC3-AB85-EC0DF8CD86E1}" dt="2025-02-04T17:09:28.199" v="278" actId="478"/>
          <ac:cxnSpMkLst>
            <pc:docMk/>
            <pc:sldMk cId="3821902004" sldId="256"/>
            <ac:cxnSpMk id="39" creationId="{DB8AB00B-128C-778E-03B0-62EDCDAA78D4}"/>
          </ac:cxnSpMkLst>
        </pc:cxnChg>
        <pc:cxnChg chg="add del mod">
          <ac:chgData name="Clodo vianna da silva neto" userId="0611b63f3fb141b6" providerId="LiveId" clId="{37E32916-F413-4FC3-AB85-EC0DF8CD86E1}" dt="2025-02-04T17:18:21.924" v="361" actId="478"/>
          <ac:cxnSpMkLst>
            <pc:docMk/>
            <pc:sldMk cId="3821902004" sldId="256"/>
            <ac:cxnSpMk id="40" creationId="{7FBC51F2-D76D-B05B-0F53-2B533FA4145C}"/>
          </ac:cxnSpMkLst>
        </pc:cxnChg>
        <pc:cxnChg chg="add del mod">
          <ac:chgData name="Clodo vianna da silva neto" userId="0611b63f3fb141b6" providerId="LiveId" clId="{37E32916-F413-4FC3-AB85-EC0DF8CD86E1}" dt="2025-02-04T17:18:20.691" v="360" actId="478"/>
          <ac:cxnSpMkLst>
            <pc:docMk/>
            <pc:sldMk cId="3821902004" sldId="256"/>
            <ac:cxnSpMk id="43" creationId="{426401C0-5AC3-F214-EFCE-91AA38F187AE}"/>
          </ac:cxnSpMkLst>
        </pc:cxnChg>
        <pc:cxnChg chg="add del mod">
          <ac:chgData name="Clodo vianna da silva neto" userId="0611b63f3fb141b6" providerId="LiveId" clId="{37E32916-F413-4FC3-AB85-EC0DF8CD86E1}" dt="2025-02-04T17:22:49.959" v="449" actId="478"/>
          <ac:cxnSpMkLst>
            <pc:docMk/>
            <pc:sldMk cId="3821902004" sldId="256"/>
            <ac:cxnSpMk id="46" creationId="{DB093B51-6897-096D-1174-86E9FB2E1979}"/>
          </ac:cxnSpMkLst>
        </pc:cxnChg>
        <pc:cxnChg chg="add mod">
          <ac:chgData name="Clodo vianna da silva neto" userId="0611b63f3fb141b6" providerId="LiveId" clId="{37E32916-F413-4FC3-AB85-EC0DF8CD86E1}" dt="2025-02-04T17:34:43.053" v="658" actId="1076"/>
          <ac:cxnSpMkLst>
            <pc:docMk/>
            <pc:sldMk cId="3821902004" sldId="256"/>
            <ac:cxnSpMk id="51" creationId="{947673FD-B01D-040E-D3FE-E8BA6B4BA297}"/>
          </ac:cxnSpMkLst>
        </pc:cxnChg>
        <pc:cxnChg chg="add del mod">
          <ac:chgData name="Clodo vianna da silva neto" userId="0611b63f3fb141b6" providerId="LiveId" clId="{37E32916-F413-4FC3-AB85-EC0DF8CD86E1}" dt="2025-02-04T17:22:02.735" v="435" actId="478"/>
          <ac:cxnSpMkLst>
            <pc:docMk/>
            <pc:sldMk cId="3821902004" sldId="256"/>
            <ac:cxnSpMk id="75" creationId="{27C9C8CD-D566-4970-1DD4-839286F4A98F}"/>
          </ac:cxnSpMkLst>
        </pc:cxnChg>
        <pc:cxnChg chg="add mod">
          <ac:chgData name="Clodo vianna da silva neto" userId="0611b63f3fb141b6" providerId="LiveId" clId="{37E32916-F413-4FC3-AB85-EC0DF8CD86E1}" dt="2025-02-04T17:40:36.518" v="738" actId="1076"/>
          <ac:cxnSpMkLst>
            <pc:docMk/>
            <pc:sldMk cId="3821902004" sldId="256"/>
            <ac:cxnSpMk id="78" creationId="{9B527C59-EC7A-11B6-21CD-4991F231929C}"/>
          </ac:cxnSpMkLst>
        </pc:cxnChg>
        <pc:cxnChg chg="add mod">
          <ac:chgData name="Clodo vianna da silva neto" userId="0611b63f3fb141b6" providerId="LiveId" clId="{37E32916-F413-4FC3-AB85-EC0DF8CD86E1}" dt="2025-02-04T17:31:31.774" v="633" actId="1035"/>
          <ac:cxnSpMkLst>
            <pc:docMk/>
            <pc:sldMk cId="3821902004" sldId="256"/>
            <ac:cxnSpMk id="87" creationId="{103FD354-DE20-191C-7432-A318E3B460A5}"/>
          </ac:cxnSpMkLst>
        </pc:cxnChg>
        <pc:cxnChg chg="add mod">
          <ac:chgData name="Clodo vianna da silva neto" userId="0611b63f3fb141b6" providerId="LiveId" clId="{37E32916-F413-4FC3-AB85-EC0DF8CD86E1}" dt="2025-02-04T17:29:48.448" v="569" actId="1076"/>
          <ac:cxnSpMkLst>
            <pc:docMk/>
            <pc:sldMk cId="3821902004" sldId="256"/>
            <ac:cxnSpMk id="90" creationId="{78A8127D-5304-7508-8154-2C32F23C4F9E}"/>
          </ac:cxnSpMkLst>
        </pc:cxnChg>
        <pc:cxnChg chg="add del mod">
          <ac:chgData name="Clodo vianna da silva neto" userId="0611b63f3fb141b6" providerId="LiveId" clId="{37E32916-F413-4FC3-AB85-EC0DF8CD86E1}" dt="2025-02-04T17:26:08.241" v="491" actId="478"/>
          <ac:cxnSpMkLst>
            <pc:docMk/>
            <pc:sldMk cId="3821902004" sldId="256"/>
            <ac:cxnSpMk id="93" creationId="{E6A19009-1BBE-CF86-C19C-E91CF027D12C}"/>
          </ac:cxnSpMkLst>
        </pc:cxnChg>
        <pc:cxnChg chg="add mod">
          <ac:chgData name="Clodo vianna da silva neto" userId="0611b63f3fb141b6" providerId="LiveId" clId="{37E32916-F413-4FC3-AB85-EC0DF8CD86E1}" dt="2025-02-04T17:34:51.565" v="661" actId="1076"/>
          <ac:cxnSpMkLst>
            <pc:docMk/>
            <pc:sldMk cId="3821902004" sldId="256"/>
            <ac:cxnSpMk id="101" creationId="{A0A97510-50B0-314E-A3BE-C39B38A8E160}"/>
          </ac:cxnSpMkLst>
        </pc:cxnChg>
        <pc:cxnChg chg="add mod">
          <ac:chgData name="Clodo vianna da silva neto" userId="0611b63f3fb141b6" providerId="LiveId" clId="{37E32916-F413-4FC3-AB85-EC0DF8CD86E1}" dt="2025-02-04T17:34:51.565" v="661" actId="1076"/>
          <ac:cxnSpMkLst>
            <pc:docMk/>
            <pc:sldMk cId="3821902004" sldId="256"/>
            <ac:cxnSpMk id="112" creationId="{50624031-C424-189F-DFFB-6804D4029563}"/>
          </ac:cxnSpMkLst>
        </pc:cxnChg>
        <pc:cxnChg chg="add mod">
          <ac:chgData name="Clodo vianna da silva neto" userId="0611b63f3fb141b6" providerId="LiveId" clId="{37E32916-F413-4FC3-AB85-EC0DF8CD86E1}" dt="2025-02-04T17:30:44.334" v="606" actId="692"/>
          <ac:cxnSpMkLst>
            <pc:docMk/>
            <pc:sldMk cId="3821902004" sldId="256"/>
            <ac:cxnSpMk id="120" creationId="{8F2E8AB9-5E6F-32BC-5604-87137F2B3376}"/>
          </ac:cxnSpMkLst>
        </pc:cxnChg>
        <pc:cxnChg chg="add mod">
          <ac:chgData name="Clodo vianna da silva neto" userId="0611b63f3fb141b6" providerId="LiveId" clId="{37E32916-F413-4FC3-AB85-EC0DF8CD86E1}" dt="2025-02-04T17:39:37.719" v="715" actId="1076"/>
          <ac:cxnSpMkLst>
            <pc:docMk/>
            <pc:sldMk cId="3821902004" sldId="256"/>
            <ac:cxnSpMk id="132" creationId="{0214C803-A4F2-F939-1055-F9C73FE892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242A-E8C3-89A0-481E-F27CE510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23C95-8329-F650-5166-EDDDE225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B574-3E43-69AE-390E-466C7CA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64C7-25CA-17FD-C2E8-533B0853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5743-0F9F-AC56-90BD-23CF9E25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739E-0A1C-86C6-27E1-0BDEA7EE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EFB44-D2DE-57B9-D0CE-0E2F8D465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3D7C-E4D0-4243-2F7F-BD9A1E87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66B1-7CCB-F0BB-B8AB-90721D69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8290-28A1-F3D8-D689-B8D4189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4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5C6E5-1FD5-CC4D-9689-467C79135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07AB0-633D-CA41-0F35-5422C205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B23F-2AF9-9A01-1585-57EB2DC8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D7A1-6CA1-1207-DCDB-5A3FA2A2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7BE8-FE5B-E4A8-C3F2-7DD1F4C2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B423-5071-1AFD-A606-7BDE65A6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8F49-E526-478C-4A11-83E95355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BFF6-6790-176A-9EFC-02B02690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045D-D4BD-6308-C2CF-B5415406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375F-5908-5714-30FC-E55184B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6F9-BDCF-2868-7BA7-2F475675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BFBEB-4A90-87C5-6629-1EA8BF2C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C300-4448-8946-DDE0-275B3FDE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AF46-F401-D7BC-7BCE-492B1495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74B3-87C0-5881-8C35-75D3982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FCFA-6212-9071-0539-01D77CC2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3606-350C-EB73-2444-A9D1E239B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9E218-EA97-573D-5C7B-3C7859DD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6C3C-861E-4E3F-6C83-2E314BB8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684DA-D676-C503-0F01-6D152701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7DA05-38EE-A160-86A5-54D17AC5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6729-EC4A-31C7-88BE-0C132174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4D9A-7949-753F-29A3-25F63461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992-6294-2D1E-959B-95627FBE2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A32D4-C5BD-C6BA-0ECC-0579A8A0D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75296-CBB6-3E5E-E792-E2BBDEE3C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2FCCE-CA32-40ED-BADA-EE80ECCE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275B3-185D-9AD8-E9C3-A0067062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1E23-84A3-3340-FB56-F11216C7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CCC7-B4E1-7CAC-00C6-F88021D1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BFF49-0DAF-9364-1059-81B167CF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B05AC-D87E-82CE-2090-18AA0DB3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8796F-F99A-D8B0-936F-7DCAE5F7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28096-04EE-C6C1-1E43-F7685EFF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61771-FBAB-0AC9-B095-E594854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6B96A-126F-829C-93B1-A51EDEA8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9CF1-EA8C-D500-696A-F6E85AD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4811-BC40-CFA1-4512-E5A65FF4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155A-C6D9-AE35-298E-DC0602A7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418E-902C-C84D-526B-2AFB5908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85C7-31B8-14B6-136F-C167B645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F1612-A69D-0205-B3B9-E2135F61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0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0197-4011-051B-BD24-975430F9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ADB3F-4B0F-D047-88D3-873B455B3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E809-602C-32B0-ADEC-408874B6A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08F1-CC8A-49B7-6BF2-B018F125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C6DC0-54B6-5CEF-4FA8-CA496C44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0AE7-A51D-6807-AEEF-F03126A2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DC47B-44B4-6A6A-4BA8-4C469B39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C958A-47C8-2D4D-EF97-12CD1996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C3CF-D6B3-546E-5F2F-FF8F4A6B2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52AD-A4DE-227B-1FCA-9A323E1D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55B6-4E07-E33A-917B-6B49A326C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B94F38-DF91-A179-8B06-64A00AABF25C}"/>
              </a:ext>
            </a:extLst>
          </p:cNvPr>
          <p:cNvSpPr txBox="1"/>
          <p:nvPr/>
        </p:nvSpPr>
        <p:spPr>
          <a:xfrm>
            <a:off x="6679770" y="636442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 1.0.0.0</a:t>
            </a:r>
            <a:endParaRPr lang="en-US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29CAE-B937-7072-C9D9-E02750481471}"/>
              </a:ext>
            </a:extLst>
          </p:cNvPr>
          <p:cNvSpPr/>
          <p:nvPr/>
        </p:nvSpPr>
        <p:spPr>
          <a:xfrm>
            <a:off x="6441440" y="5476353"/>
            <a:ext cx="5750560" cy="1390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03AD1E2-90D3-5675-EF09-EFF981C4B5C5}"/>
              </a:ext>
            </a:extLst>
          </p:cNvPr>
          <p:cNvGrpSpPr/>
          <p:nvPr/>
        </p:nvGrpSpPr>
        <p:grpSpPr>
          <a:xfrm>
            <a:off x="3260428" y="3149185"/>
            <a:ext cx="1151277" cy="1222177"/>
            <a:chOff x="2299642" y="4293651"/>
            <a:chExt cx="1151277" cy="1222177"/>
          </a:xfrm>
        </p:grpSpPr>
        <p:pic>
          <p:nvPicPr>
            <p:cNvPr id="50" name="Graphic 49" descr="Programmer male with solid fill">
              <a:extLst>
                <a:ext uri="{FF2B5EF4-FFF2-40B4-BE49-F238E27FC236}">
                  <a16:creationId xmlns:a16="http://schemas.microsoft.com/office/drawing/2014/main" id="{721DD417-D71A-AD05-4C8A-C0C2B72C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7207" y="4293651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F28DD8-DA64-B7E7-827A-F82554EAD3CC}"/>
                </a:ext>
              </a:extLst>
            </p:cNvPr>
            <p:cNvSpPr txBox="1"/>
            <p:nvPr/>
          </p:nvSpPr>
          <p:spPr>
            <a:xfrm>
              <a:off x="2299642" y="5208051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Developer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097A05-FAA8-06A9-F380-309AE6DD5DE5}"/>
              </a:ext>
            </a:extLst>
          </p:cNvPr>
          <p:cNvSpPr/>
          <p:nvPr/>
        </p:nvSpPr>
        <p:spPr>
          <a:xfrm>
            <a:off x="433540" y="433790"/>
            <a:ext cx="11324919" cy="49469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35BE5D-4163-60CF-45C7-D23127F9434B}"/>
              </a:ext>
            </a:extLst>
          </p:cNvPr>
          <p:cNvGrpSpPr/>
          <p:nvPr/>
        </p:nvGrpSpPr>
        <p:grpSpPr>
          <a:xfrm>
            <a:off x="4763352" y="962399"/>
            <a:ext cx="2010487" cy="1180049"/>
            <a:chOff x="5035694" y="990561"/>
            <a:chExt cx="2010487" cy="1180049"/>
          </a:xfrm>
        </p:grpSpPr>
        <p:pic>
          <p:nvPicPr>
            <p:cNvPr id="7" name="Graphic 6" descr="Server with solid fill">
              <a:extLst>
                <a:ext uri="{FF2B5EF4-FFF2-40B4-BE49-F238E27FC236}">
                  <a16:creationId xmlns:a16="http://schemas.microsoft.com/office/drawing/2014/main" id="{48C5D4F9-36CD-5BCA-7424-3223509FD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3738" y="990561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F7C450-5EAC-43B3-A425-B2E8F93D23D9}"/>
                </a:ext>
              </a:extLst>
            </p:cNvPr>
            <p:cNvSpPr txBox="1"/>
            <p:nvPr/>
          </p:nvSpPr>
          <p:spPr>
            <a:xfrm>
              <a:off x="5035694" y="1862833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Github Repository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514C8D-6E98-8489-3B54-787897246410}"/>
              </a:ext>
            </a:extLst>
          </p:cNvPr>
          <p:cNvGrpSpPr/>
          <p:nvPr/>
        </p:nvGrpSpPr>
        <p:grpSpPr>
          <a:xfrm>
            <a:off x="6940630" y="3135657"/>
            <a:ext cx="1151277" cy="1222177"/>
            <a:chOff x="2299642" y="4293651"/>
            <a:chExt cx="1151277" cy="1222177"/>
          </a:xfrm>
        </p:grpSpPr>
        <p:pic>
          <p:nvPicPr>
            <p:cNvPr id="11" name="Graphic 10" descr="Programmer male with solid fill">
              <a:extLst>
                <a:ext uri="{FF2B5EF4-FFF2-40B4-BE49-F238E27FC236}">
                  <a16:creationId xmlns:a16="http://schemas.microsoft.com/office/drawing/2014/main" id="{AE255DF0-5BBF-DB5A-806F-145C738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7207" y="4293651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485764-6A8E-A410-B51B-8484FEC43B0A}"/>
                </a:ext>
              </a:extLst>
            </p:cNvPr>
            <p:cNvSpPr txBox="1"/>
            <p:nvPr/>
          </p:nvSpPr>
          <p:spPr>
            <a:xfrm>
              <a:off x="2299642" y="5208051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Developer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1A674C-DD1A-6943-22FC-83B93EE97CF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135391" y="1775652"/>
            <a:ext cx="993209" cy="1726799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643A9397-F0BC-AB6E-8CED-94318FE53D20}"/>
              </a:ext>
            </a:extLst>
          </p:cNvPr>
          <p:cNvCxnSpPr>
            <a:cxnSpLocks/>
            <a:stCxn id="9" idx="2"/>
            <a:endCxn id="50" idx="0"/>
          </p:cNvCxnSpPr>
          <p:nvPr/>
        </p:nvCxnSpPr>
        <p:spPr>
          <a:xfrm rot="5400000">
            <a:off x="4288527" y="1669115"/>
            <a:ext cx="1006737" cy="1953403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FC6182-7340-9238-6FA7-1AFC5082DBE3}"/>
              </a:ext>
            </a:extLst>
          </p:cNvPr>
          <p:cNvGrpSpPr/>
          <p:nvPr/>
        </p:nvGrpSpPr>
        <p:grpSpPr>
          <a:xfrm>
            <a:off x="5213831" y="3150509"/>
            <a:ext cx="1151277" cy="1222177"/>
            <a:chOff x="2299642" y="4293651"/>
            <a:chExt cx="1151277" cy="1222177"/>
          </a:xfrm>
        </p:grpSpPr>
        <p:pic>
          <p:nvPicPr>
            <p:cNvPr id="41" name="Graphic 40" descr="Programmer male with solid fill">
              <a:extLst>
                <a:ext uri="{FF2B5EF4-FFF2-40B4-BE49-F238E27FC236}">
                  <a16:creationId xmlns:a16="http://schemas.microsoft.com/office/drawing/2014/main" id="{029649EB-7486-DDF3-7E8A-9EDE2C313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7207" y="4293651"/>
              <a:ext cx="914400" cy="9144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747A86-87A2-E504-8A8A-922196FF856F}"/>
                </a:ext>
              </a:extLst>
            </p:cNvPr>
            <p:cNvSpPr txBox="1"/>
            <p:nvPr/>
          </p:nvSpPr>
          <p:spPr>
            <a:xfrm>
              <a:off x="2299642" y="5208051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Developer</a:t>
              </a:r>
            </a:p>
          </p:txBody>
        </p:sp>
      </p:grp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9B1D512F-4DE6-7E91-7FDB-1E4C87F9E60D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rot="5400000">
            <a:off x="5264566" y="2646478"/>
            <a:ext cx="1008061" cy="12700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7B1F74-A9B0-9313-3549-49D5D04012F8}"/>
              </a:ext>
            </a:extLst>
          </p:cNvPr>
          <p:cNvSpPr txBox="1"/>
          <p:nvPr/>
        </p:nvSpPr>
        <p:spPr>
          <a:xfrm>
            <a:off x="6679770" y="5646394"/>
            <a:ext cx="500970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PyProjectCLI – Economical Design</a:t>
            </a:r>
          </a:p>
          <a:p>
            <a:pPr>
              <a:spcBef>
                <a:spcPts val="600"/>
              </a:spcBef>
            </a:pPr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 I – Development Infrastructure</a:t>
            </a:r>
            <a:endParaRPr lang="en-US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6351DC-617E-AA12-75E9-5448F0597109}"/>
              </a:ext>
            </a:extLst>
          </p:cNvPr>
          <p:cNvGrpSpPr/>
          <p:nvPr/>
        </p:nvGrpSpPr>
        <p:grpSpPr>
          <a:xfrm>
            <a:off x="3357993" y="4307613"/>
            <a:ext cx="727617" cy="307777"/>
            <a:chOff x="6310578" y="989500"/>
            <a:chExt cx="727617" cy="307777"/>
          </a:xfrm>
        </p:grpSpPr>
        <p:pic>
          <p:nvPicPr>
            <p:cNvPr id="52" name="Graphic 51" descr="Dollar with solid fill">
              <a:extLst>
                <a:ext uri="{FF2B5EF4-FFF2-40B4-BE49-F238E27FC236}">
                  <a16:creationId xmlns:a16="http://schemas.microsoft.com/office/drawing/2014/main" id="{2FB146A3-3BC2-63BF-2560-517FE7441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0578" y="1021039"/>
              <a:ext cx="226691" cy="22669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836759-1543-F281-41A2-0011131C2436}"/>
                </a:ext>
              </a:extLst>
            </p:cNvPr>
            <p:cNvSpPr txBox="1"/>
            <p:nvPr/>
          </p:nvSpPr>
          <p:spPr>
            <a:xfrm>
              <a:off x="6423924" y="9895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0,00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0C137F-B59B-694E-26F9-5999E96FEC9B}"/>
              </a:ext>
            </a:extLst>
          </p:cNvPr>
          <p:cNvGrpSpPr/>
          <p:nvPr/>
        </p:nvGrpSpPr>
        <p:grpSpPr>
          <a:xfrm>
            <a:off x="5368382" y="4355050"/>
            <a:ext cx="727617" cy="307777"/>
            <a:chOff x="6310578" y="989500"/>
            <a:chExt cx="727617" cy="307777"/>
          </a:xfrm>
        </p:grpSpPr>
        <p:pic>
          <p:nvPicPr>
            <p:cNvPr id="56" name="Graphic 55" descr="Dollar with solid fill">
              <a:extLst>
                <a:ext uri="{FF2B5EF4-FFF2-40B4-BE49-F238E27FC236}">
                  <a16:creationId xmlns:a16="http://schemas.microsoft.com/office/drawing/2014/main" id="{1796E216-6079-1C7F-01F8-B8FC5418C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0578" y="1021039"/>
              <a:ext cx="226691" cy="22669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508A1D-6C3F-B705-5C0E-D13AA441F2E2}"/>
                </a:ext>
              </a:extLst>
            </p:cNvPr>
            <p:cNvSpPr txBox="1"/>
            <p:nvPr/>
          </p:nvSpPr>
          <p:spPr>
            <a:xfrm>
              <a:off x="6423924" y="9895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0,00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B974BC-D41A-1470-E594-3029F2FA089B}"/>
              </a:ext>
            </a:extLst>
          </p:cNvPr>
          <p:cNvGrpSpPr/>
          <p:nvPr/>
        </p:nvGrpSpPr>
        <p:grpSpPr>
          <a:xfrm>
            <a:off x="5408392" y="751529"/>
            <a:ext cx="727617" cy="307777"/>
            <a:chOff x="6310578" y="989500"/>
            <a:chExt cx="727617" cy="307777"/>
          </a:xfrm>
        </p:grpSpPr>
        <p:pic>
          <p:nvPicPr>
            <p:cNvPr id="60" name="Graphic 59" descr="Dollar with solid fill">
              <a:extLst>
                <a:ext uri="{FF2B5EF4-FFF2-40B4-BE49-F238E27FC236}">
                  <a16:creationId xmlns:a16="http://schemas.microsoft.com/office/drawing/2014/main" id="{4C07BA5D-7C81-30A1-64F1-EF3BD817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0578" y="1021039"/>
              <a:ext cx="226691" cy="22669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809CD-FC1C-12A7-1630-B823ED9FED19}"/>
                </a:ext>
              </a:extLst>
            </p:cNvPr>
            <p:cNvSpPr txBox="1"/>
            <p:nvPr/>
          </p:nvSpPr>
          <p:spPr>
            <a:xfrm>
              <a:off x="6423924" y="9895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0,00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55084C-20CE-54A2-D3D8-AAE61A92FBDB}"/>
              </a:ext>
            </a:extLst>
          </p:cNvPr>
          <p:cNvGrpSpPr/>
          <p:nvPr/>
        </p:nvGrpSpPr>
        <p:grpSpPr>
          <a:xfrm>
            <a:off x="7154115" y="4339152"/>
            <a:ext cx="727617" cy="307777"/>
            <a:chOff x="6310578" y="989500"/>
            <a:chExt cx="727617" cy="307777"/>
          </a:xfrm>
        </p:grpSpPr>
        <p:pic>
          <p:nvPicPr>
            <p:cNvPr id="63" name="Graphic 62" descr="Dollar with solid fill">
              <a:extLst>
                <a:ext uri="{FF2B5EF4-FFF2-40B4-BE49-F238E27FC236}">
                  <a16:creationId xmlns:a16="http://schemas.microsoft.com/office/drawing/2014/main" id="{78A87273-0CE9-6F15-DF17-60D6DCDF7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0578" y="1021039"/>
              <a:ext cx="226691" cy="22669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8CE9B9-80EC-60EB-3F62-79EB7B6CB3AF}"/>
                </a:ext>
              </a:extLst>
            </p:cNvPr>
            <p:cNvSpPr txBox="1"/>
            <p:nvPr/>
          </p:nvSpPr>
          <p:spPr>
            <a:xfrm>
              <a:off x="6423924" y="9895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90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Clodo vianna da silva neto</dc:creator>
  <cp:lastModifiedBy>Clodo vianna da silva neto</cp:lastModifiedBy>
  <cp:revision>1</cp:revision>
  <dcterms:created xsi:type="dcterms:W3CDTF">2025-02-04T16:00:47Z</dcterms:created>
  <dcterms:modified xsi:type="dcterms:W3CDTF">2025-02-04T20:17:09Z</dcterms:modified>
</cp:coreProperties>
</file>