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EACB0-F5A1-4CF5-A75F-B51D727ED892}" v="69" dt="2025-02-04T19:39:57.392"/>
    <p1510:client id="{37E32916-F413-4FC3-AB85-EC0DF8CD86E1}" v="42" dt="2025-02-04T17:39:08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>
        <p:scale>
          <a:sx n="100" d="100"/>
          <a:sy n="100" d="100"/>
        </p:scale>
        <p:origin x="437" y="-7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do vianna da silva neto" userId="0611b63f3fb141b6" providerId="LiveId" clId="{11BEACB0-F5A1-4CF5-A75F-B51D727ED892}"/>
    <pc:docChg chg="undo redo custSel addSld delSld modSld">
      <pc:chgData name="Clodo vianna da silva neto" userId="0611b63f3fb141b6" providerId="LiveId" clId="{11BEACB0-F5A1-4CF5-A75F-B51D727ED892}" dt="2025-02-04T19:39:57.390" v="1240" actId="14826"/>
      <pc:docMkLst>
        <pc:docMk/>
      </pc:docMkLst>
      <pc:sldChg chg="addSp delSp modSp mod">
        <pc:chgData name="Clodo vianna da silva neto" userId="0611b63f3fb141b6" providerId="LiveId" clId="{11BEACB0-F5A1-4CF5-A75F-B51D727ED892}" dt="2025-02-04T19:07:26.292" v="630" actId="14100"/>
        <pc:sldMkLst>
          <pc:docMk/>
          <pc:sldMk cId="3821902004" sldId="256"/>
        </pc:sldMkLst>
        <pc:spChg chg="mod">
          <ac:chgData name="Clodo vianna da silva neto" userId="0611b63f3fb141b6" providerId="LiveId" clId="{11BEACB0-F5A1-4CF5-A75F-B51D727ED892}" dt="2025-02-04T19:06:59.071" v="625" actId="1076"/>
          <ac:spMkLst>
            <pc:docMk/>
            <pc:sldMk cId="3821902004" sldId="256"/>
            <ac:spMk id="4" creationId="{E174D5D3-1D6F-98FD-74FA-8D9F79A916C9}"/>
          </ac:spMkLst>
        </pc:spChg>
        <pc:spChg chg="mod">
          <ac:chgData name="Clodo vianna da silva neto" userId="0611b63f3fb141b6" providerId="LiveId" clId="{11BEACB0-F5A1-4CF5-A75F-B51D727ED892}" dt="2025-02-04T19:06:59.071" v="625" actId="1076"/>
          <ac:spMkLst>
            <pc:docMk/>
            <pc:sldMk cId="3821902004" sldId="256"/>
            <ac:spMk id="5" creationId="{72B94F38-DF91-A179-8B06-64A00AABF25C}"/>
          </ac:spMkLst>
        </pc:spChg>
        <pc:spChg chg="mod">
          <ac:chgData name="Clodo vianna da silva neto" userId="0611b63f3fb141b6" providerId="LiveId" clId="{11BEACB0-F5A1-4CF5-A75F-B51D727ED892}" dt="2025-02-04T19:06:59.071" v="625" actId="1076"/>
          <ac:spMkLst>
            <pc:docMk/>
            <pc:sldMk cId="3821902004" sldId="256"/>
            <ac:spMk id="6" creationId="{B2129CAE-B937-7072-C9D9-E02750481471}"/>
          </ac:spMkLst>
        </pc:spChg>
        <pc:spChg chg="mod">
          <ac:chgData name="Clodo vianna da silva neto" userId="0611b63f3fb141b6" providerId="LiveId" clId="{11BEACB0-F5A1-4CF5-A75F-B51D727ED892}" dt="2025-02-04T18:42:26.312" v="109" actId="1076"/>
          <ac:spMkLst>
            <pc:docMk/>
            <pc:sldMk cId="3821902004" sldId="256"/>
            <ac:spMk id="10" creationId="{6FDD2718-6BBC-7E11-81C2-400527FAD1C6}"/>
          </ac:spMkLst>
        </pc:spChg>
        <pc:spChg chg="mod">
          <ac:chgData name="Clodo vianna da silva neto" userId="0611b63f3fb141b6" providerId="LiveId" clId="{11BEACB0-F5A1-4CF5-A75F-B51D727ED892}" dt="2025-02-04T18:45:25.551" v="191" actId="1076"/>
          <ac:spMkLst>
            <pc:docMk/>
            <pc:sldMk cId="3821902004" sldId="256"/>
            <ac:spMk id="23" creationId="{CB460ED6-BD55-566F-0DD3-FCD34FBF1EF8}"/>
          </ac:spMkLst>
        </pc:spChg>
        <pc:spChg chg="add mod">
          <ac:chgData name="Clodo vianna da silva neto" userId="0611b63f3fb141b6" providerId="LiveId" clId="{11BEACB0-F5A1-4CF5-A75F-B51D727ED892}" dt="2025-02-04T18:48:38.652" v="220" actId="1076"/>
          <ac:spMkLst>
            <pc:docMk/>
            <pc:sldMk cId="3821902004" sldId="256"/>
            <ac:spMk id="44" creationId="{62EC1900-EE33-F7A2-1417-447579C3DE9A}"/>
          </ac:spMkLst>
        </pc:spChg>
        <pc:spChg chg="mod">
          <ac:chgData name="Clodo vianna da silva neto" userId="0611b63f3fb141b6" providerId="LiveId" clId="{11BEACB0-F5A1-4CF5-A75F-B51D727ED892}" dt="2025-02-04T18:48:50.100" v="227" actId="20577"/>
          <ac:spMkLst>
            <pc:docMk/>
            <pc:sldMk cId="3821902004" sldId="256"/>
            <ac:spMk id="48" creationId="{A0352000-88CA-DBDF-12CC-358F74CFD1B1}"/>
          </ac:spMkLst>
        </pc:spChg>
        <pc:spChg chg="mod">
          <ac:chgData name="Clodo vianna da silva neto" userId="0611b63f3fb141b6" providerId="LiveId" clId="{11BEACB0-F5A1-4CF5-A75F-B51D727ED892}" dt="2025-02-04T18:50:22.371" v="257" actId="1076"/>
          <ac:spMkLst>
            <pc:docMk/>
            <pc:sldMk cId="3821902004" sldId="256"/>
            <ac:spMk id="60" creationId="{A349413E-F451-2610-F563-AD5139DBA4C5}"/>
          </ac:spMkLst>
        </pc:spChg>
        <pc:spChg chg="mod">
          <ac:chgData name="Clodo vianna da silva neto" userId="0611b63f3fb141b6" providerId="LiveId" clId="{11BEACB0-F5A1-4CF5-A75F-B51D727ED892}" dt="2025-02-04T18:50:51.806" v="275"/>
          <ac:spMkLst>
            <pc:docMk/>
            <pc:sldMk cId="3821902004" sldId="256"/>
            <ac:spMk id="66" creationId="{5515EB8A-9706-9839-25A6-EFCD91AB4454}"/>
          </ac:spMkLst>
        </pc:spChg>
        <pc:spChg chg="mod">
          <ac:chgData name="Clodo vianna da silva neto" userId="0611b63f3fb141b6" providerId="LiveId" clId="{11BEACB0-F5A1-4CF5-A75F-B51D727ED892}" dt="2025-02-04T18:52:13.040" v="312" actId="20577"/>
          <ac:spMkLst>
            <pc:docMk/>
            <pc:sldMk cId="3821902004" sldId="256"/>
            <ac:spMk id="70" creationId="{77D2574D-4809-3580-7F59-BC76CB4F50F7}"/>
          </ac:spMkLst>
        </pc:spChg>
        <pc:spChg chg="mod">
          <ac:chgData name="Clodo vianna da silva neto" userId="0611b63f3fb141b6" providerId="LiveId" clId="{11BEACB0-F5A1-4CF5-A75F-B51D727ED892}" dt="2025-02-04T18:52:20.359" v="322" actId="20577"/>
          <ac:spMkLst>
            <pc:docMk/>
            <pc:sldMk cId="3821902004" sldId="256"/>
            <ac:spMk id="73" creationId="{1601C549-72C0-6DEF-8FD7-AE8400E3C8C7}"/>
          </ac:spMkLst>
        </pc:spChg>
        <pc:spChg chg="mod">
          <ac:chgData name="Clodo vianna da silva neto" userId="0611b63f3fb141b6" providerId="LiveId" clId="{11BEACB0-F5A1-4CF5-A75F-B51D727ED892}" dt="2025-02-04T18:52:28.242" v="323"/>
          <ac:spMkLst>
            <pc:docMk/>
            <pc:sldMk cId="3821902004" sldId="256"/>
            <ac:spMk id="76" creationId="{BE1F8D96-BEF5-C8B7-5BB9-229C3D8A85E6}"/>
          </ac:spMkLst>
        </pc:spChg>
        <pc:spChg chg="mod">
          <ac:chgData name="Clodo vianna da silva neto" userId="0611b63f3fb141b6" providerId="LiveId" clId="{11BEACB0-F5A1-4CF5-A75F-B51D727ED892}" dt="2025-02-04T18:59:00.831" v="492" actId="1076"/>
          <ac:spMkLst>
            <pc:docMk/>
            <pc:sldMk cId="3821902004" sldId="256"/>
            <ac:spMk id="92" creationId="{7943A062-EA63-C87D-E79F-C2E32C9BC9AD}"/>
          </ac:spMkLst>
        </pc:spChg>
        <pc:spChg chg="add mod">
          <ac:chgData name="Clodo vianna da silva neto" userId="0611b63f3fb141b6" providerId="LiveId" clId="{11BEACB0-F5A1-4CF5-A75F-B51D727ED892}" dt="2025-02-04T18:54:56.283" v="378" actId="1076"/>
          <ac:spMkLst>
            <pc:docMk/>
            <pc:sldMk cId="3821902004" sldId="256"/>
            <ac:spMk id="97" creationId="{8D47C175-2DBD-9115-26DE-1653896982D8}"/>
          </ac:spMkLst>
        </pc:spChg>
        <pc:spChg chg="mod">
          <ac:chgData name="Clodo vianna da silva neto" userId="0611b63f3fb141b6" providerId="LiveId" clId="{11BEACB0-F5A1-4CF5-A75F-B51D727ED892}" dt="2025-02-04T18:56:32.687" v="421" actId="1076"/>
          <ac:spMkLst>
            <pc:docMk/>
            <pc:sldMk cId="3821902004" sldId="256"/>
            <ac:spMk id="109" creationId="{FACE251C-30F8-42AF-27AC-13D8AC529E70}"/>
          </ac:spMkLst>
        </pc:spChg>
        <pc:spChg chg="mod">
          <ac:chgData name="Clodo vianna da silva neto" userId="0611b63f3fb141b6" providerId="LiveId" clId="{11BEACB0-F5A1-4CF5-A75F-B51D727ED892}" dt="2025-02-04T19:04:23.939" v="589" actId="20577"/>
          <ac:spMkLst>
            <pc:docMk/>
            <pc:sldMk cId="3821902004" sldId="256"/>
            <ac:spMk id="111" creationId="{5B03EC35-61DD-984C-24EB-35C981E50844}"/>
          </ac:spMkLst>
        </pc:spChg>
        <pc:spChg chg="mod">
          <ac:chgData name="Clodo vianna da silva neto" userId="0611b63f3fb141b6" providerId="LiveId" clId="{11BEACB0-F5A1-4CF5-A75F-B51D727ED892}" dt="2025-02-04T18:59:53.208" v="516" actId="1076"/>
          <ac:spMkLst>
            <pc:docMk/>
            <pc:sldMk cId="3821902004" sldId="256"/>
            <ac:spMk id="115" creationId="{26212EFC-EA43-6604-1432-8F2EB44B1E49}"/>
          </ac:spMkLst>
        </pc:spChg>
        <pc:spChg chg="del mod topLvl">
          <ac:chgData name="Clodo vianna da silva neto" userId="0611b63f3fb141b6" providerId="LiveId" clId="{11BEACB0-F5A1-4CF5-A75F-B51D727ED892}" dt="2025-02-04T18:51:27.156" v="281" actId="478"/>
          <ac:spMkLst>
            <pc:docMk/>
            <pc:sldMk cId="3821902004" sldId="256"/>
            <ac:spMk id="130" creationId="{868C0056-40CE-4976-C48D-B1636EEB51AC}"/>
          </ac:spMkLst>
        </pc:spChg>
        <pc:spChg chg="mod">
          <ac:chgData name="Clodo vianna da silva neto" userId="0611b63f3fb141b6" providerId="LiveId" clId="{11BEACB0-F5A1-4CF5-A75F-B51D727ED892}" dt="2025-02-04T19:00:08.659" v="529" actId="1076"/>
          <ac:spMkLst>
            <pc:docMk/>
            <pc:sldMk cId="3821902004" sldId="256"/>
            <ac:spMk id="133" creationId="{D95AC7FF-244B-EB67-ED32-A7971C6D99E8}"/>
          </ac:spMkLst>
        </pc:spChg>
        <pc:spChg chg="mod">
          <ac:chgData name="Clodo vianna da silva neto" userId="0611b63f3fb141b6" providerId="LiveId" clId="{11BEACB0-F5A1-4CF5-A75F-B51D727ED892}" dt="2025-02-04T19:00:23.354" v="541" actId="20577"/>
          <ac:spMkLst>
            <pc:docMk/>
            <pc:sldMk cId="3821902004" sldId="256"/>
            <ac:spMk id="136" creationId="{EB3B0444-4B80-CC1B-0A57-554252132830}"/>
          </ac:spMkLst>
        </pc:spChg>
        <pc:spChg chg="mod">
          <ac:chgData name="Clodo vianna da silva neto" userId="0611b63f3fb141b6" providerId="LiveId" clId="{11BEACB0-F5A1-4CF5-A75F-B51D727ED892}" dt="2025-02-04T18:58:31.488" v="480" actId="1076"/>
          <ac:spMkLst>
            <pc:docMk/>
            <pc:sldMk cId="3821902004" sldId="256"/>
            <ac:spMk id="141" creationId="{5F669F6E-ED1D-6C96-1151-E11E325E3CAF}"/>
          </ac:spMkLst>
        </pc:spChg>
        <pc:spChg chg="mod">
          <ac:chgData name="Clodo vianna da silva neto" userId="0611b63f3fb141b6" providerId="LiveId" clId="{11BEACB0-F5A1-4CF5-A75F-B51D727ED892}" dt="2025-02-04T19:05:30.287" v="623" actId="20577"/>
          <ac:spMkLst>
            <pc:docMk/>
            <pc:sldMk cId="3821902004" sldId="256"/>
            <ac:spMk id="151" creationId="{A97C411D-BF3F-D6B4-DF74-FE6857C6407A}"/>
          </ac:spMkLst>
        </pc:spChg>
        <pc:spChg chg="add mod">
          <ac:chgData name="Clodo vianna da silva neto" userId="0611b63f3fb141b6" providerId="LiveId" clId="{11BEACB0-F5A1-4CF5-A75F-B51D727ED892}" dt="2025-02-04T19:07:26.292" v="630" actId="14100"/>
          <ac:spMkLst>
            <pc:docMk/>
            <pc:sldMk cId="3821902004" sldId="256"/>
            <ac:spMk id="156" creationId="{23BC181C-1FDB-FFEC-D7C1-A9AB0ECA55CE}"/>
          </ac:spMkLst>
        </pc:spChg>
        <pc:grpChg chg="add 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7" creationId="{88E04F5D-6108-96B7-ED0A-EC86441CA0F2}"/>
          </ac:grpSpMkLst>
        </pc:grpChg>
        <pc:grpChg chg="del">
          <ac:chgData name="Clodo vianna da silva neto" userId="0611b63f3fb141b6" providerId="LiveId" clId="{11BEACB0-F5A1-4CF5-A75F-B51D727ED892}" dt="2025-02-04T18:42:29.081" v="110" actId="478"/>
          <ac:grpSpMkLst>
            <pc:docMk/>
            <pc:sldMk cId="3821902004" sldId="256"/>
            <ac:grpSpMk id="15" creationId="{03CEA2DD-F364-64EE-6A36-90B777BBD69E}"/>
          </ac:grpSpMkLst>
        </pc:grpChg>
        <pc:grpChg chg="del mod">
          <ac:chgData name="Clodo vianna da silva neto" userId="0611b63f3fb141b6" providerId="LiveId" clId="{11BEACB0-F5A1-4CF5-A75F-B51D727ED892}" dt="2025-02-04T18:42:57.754" v="121" actId="478"/>
          <ac:grpSpMkLst>
            <pc:docMk/>
            <pc:sldMk cId="3821902004" sldId="256"/>
            <ac:grpSpMk id="16" creationId="{3193D717-83A3-68B0-58E5-94C7722C9E9C}"/>
          </ac:grpSpMkLst>
        </pc:grpChg>
        <pc:grpChg chg="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21" creationId="{6AC81EA1-7170-E803-D0CA-054242C3133D}"/>
          </ac:grpSpMkLst>
        </pc:grpChg>
        <pc:grpChg chg="del">
          <ac:chgData name="Clodo vianna da silva neto" userId="0611b63f3fb141b6" providerId="LiveId" clId="{11BEACB0-F5A1-4CF5-A75F-B51D727ED892}" dt="2025-02-04T18:42:33.870" v="113" actId="478"/>
          <ac:grpSpMkLst>
            <pc:docMk/>
            <pc:sldMk cId="3821902004" sldId="256"/>
            <ac:grpSpMk id="24" creationId="{14198D3F-8569-A940-B5C5-1172AF254D9B}"/>
          </ac:grpSpMkLst>
        </pc:grpChg>
        <pc:grpChg chg="del">
          <ac:chgData name="Clodo vianna da silva neto" userId="0611b63f3fb141b6" providerId="LiveId" clId="{11BEACB0-F5A1-4CF5-A75F-B51D727ED892}" dt="2025-02-04T18:42:31.653" v="112" actId="478"/>
          <ac:grpSpMkLst>
            <pc:docMk/>
            <pc:sldMk cId="3821902004" sldId="256"/>
            <ac:grpSpMk id="27" creationId="{643819BF-3947-A643-5858-6346DCA9A3CC}"/>
          </ac:grpSpMkLst>
        </pc:grpChg>
        <pc:grpChg chg="add 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45" creationId="{46E27670-8B34-FBE4-8633-7FDA50BCBC63}"/>
          </ac:grpSpMkLst>
        </pc:grpChg>
        <pc:grpChg chg="add 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46" creationId="{1495F35D-8F66-1274-7257-69CB0F6DD709}"/>
          </ac:grpSpMkLst>
        </pc:grpChg>
        <pc:grpChg chg="add 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58" creationId="{15129C33-BAEC-3B16-2140-E986F386DE6B}"/>
          </ac:grpSpMkLst>
        </pc:grpChg>
        <pc:grpChg chg="add del mod">
          <ac:chgData name="Clodo vianna da silva neto" userId="0611b63f3fb141b6" providerId="LiveId" clId="{11BEACB0-F5A1-4CF5-A75F-B51D727ED892}" dt="2025-02-04T18:51:11.852" v="277" actId="478"/>
          <ac:grpSpMkLst>
            <pc:docMk/>
            <pc:sldMk cId="3821902004" sldId="256"/>
            <ac:grpSpMk id="64" creationId="{5EC83C3A-8C86-C310-FD66-4582F0ACB6B7}"/>
          </ac:grpSpMkLst>
        </pc:grpChg>
        <pc:grpChg chg="add mod">
          <ac:chgData name="Clodo vianna da silva neto" userId="0611b63f3fb141b6" providerId="LiveId" clId="{11BEACB0-F5A1-4CF5-A75F-B51D727ED892}" dt="2025-02-04T19:05:14.263" v="608" actId="1076"/>
          <ac:grpSpMkLst>
            <pc:docMk/>
            <pc:sldMk cId="3821902004" sldId="256"/>
            <ac:grpSpMk id="67" creationId="{42F74575-FB84-56B3-6C25-48DFF2B691C2}"/>
          </ac:grpSpMkLst>
        </pc:grpChg>
        <pc:grpChg chg="add del mod">
          <ac:chgData name="Clodo vianna da silva neto" userId="0611b63f3fb141b6" providerId="LiveId" clId="{11BEACB0-F5A1-4CF5-A75F-B51D727ED892}" dt="2025-02-04T18:52:14.929" v="313" actId="478"/>
          <ac:grpSpMkLst>
            <pc:docMk/>
            <pc:sldMk cId="3821902004" sldId="256"/>
            <ac:grpSpMk id="68" creationId="{A5FA3A30-0F88-2093-2523-3A193395A0A9}"/>
          </ac:grpSpMkLst>
        </pc:grpChg>
        <pc:grpChg chg="add mod">
          <ac:chgData name="Clodo vianna da silva neto" userId="0611b63f3fb141b6" providerId="LiveId" clId="{11BEACB0-F5A1-4CF5-A75F-B51D727ED892}" dt="2025-02-04T18:53:18.113" v="342" actId="1076"/>
          <ac:grpSpMkLst>
            <pc:docMk/>
            <pc:sldMk cId="3821902004" sldId="256"/>
            <ac:grpSpMk id="71" creationId="{D0C3CBBF-0393-9722-1E94-64AE56C60B9C}"/>
          </ac:grpSpMkLst>
        </pc:grpChg>
        <pc:grpChg chg="add del mod">
          <ac:chgData name="Clodo vianna da silva neto" userId="0611b63f3fb141b6" providerId="LiveId" clId="{11BEACB0-F5A1-4CF5-A75F-B51D727ED892}" dt="2025-02-04T18:54:24.763" v="352" actId="478"/>
          <ac:grpSpMkLst>
            <pc:docMk/>
            <pc:sldMk cId="3821902004" sldId="256"/>
            <ac:grpSpMk id="74" creationId="{3224812D-A4A1-69A5-D501-2512C8F837CF}"/>
          </ac:grpSpMkLst>
        </pc:grpChg>
        <pc:grpChg chg="del">
          <ac:chgData name="Clodo vianna da silva neto" userId="0611b63f3fb141b6" providerId="LiveId" clId="{11BEACB0-F5A1-4CF5-A75F-B51D727ED892}" dt="2025-02-04T18:40:55.387" v="58" actId="478"/>
          <ac:grpSpMkLst>
            <pc:docMk/>
            <pc:sldMk cId="3821902004" sldId="256"/>
            <ac:grpSpMk id="86" creationId="{F03AD1E2-90D3-5675-EF09-EFF981C4B5C5}"/>
          </ac:grpSpMkLst>
        </pc:grpChg>
        <pc:grpChg chg="add mod">
          <ac:chgData name="Clodo vianna da silva neto" userId="0611b63f3fb141b6" providerId="LiveId" clId="{11BEACB0-F5A1-4CF5-A75F-B51D727ED892}" dt="2025-02-04T18:54:05.516" v="351" actId="1076"/>
          <ac:grpSpMkLst>
            <pc:docMk/>
            <pc:sldMk cId="3821902004" sldId="256"/>
            <ac:grpSpMk id="89" creationId="{A9888DC1-0BFD-F6F2-9825-4B4EAF9D62DE}"/>
          </ac:grpSpMkLst>
        </pc:grpChg>
        <pc:grpChg chg="add mod">
          <ac:chgData name="Clodo vianna da silva neto" userId="0611b63f3fb141b6" providerId="LiveId" clId="{11BEACB0-F5A1-4CF5-A75F-B51D727ED892}" dt="2025-02-04T19:05:03.466" v="605" actId="1076"/>
          <ac:grpSpMkLst>
            <pc:docMk/>
            <pc:sldMk cId="3821902004" sldId="256"/>
            <ac:grpSpMk id="98" creationId="{0EF42457-BA70-970A-D83F-A58E2A87E61A}"/>
          </ac:grpSpMkLst>
        </pc:grpChg>
        <pc:grpChg chg="add 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107" creationId="{6F263C1A-4044-A745-3B01-1DD149259660}"/>
          </ac:grpSpMkLst>
        </pc:grpChg>
        <pc:grpChg chg="add 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113" creationId="{02320F85-0D29-9912-5B9C-BFBE5D445EAD}"/>
          </ac:grpSpMkLst>
        </pc:grpChg>
        <pc:grpChg chg="del">
          <ac:chgData name="Clodo vianna da silva neto" userId="0611b63f3fb141b6" providerId="LiveId" clId="{11BEACB0-F5A1-4CF5-A75F-B51D727ED892}" dt="2025-02-04T18:42:34.653" v="114" actId="478"/>
          <ac:grpSpMkLst>
            <pc:docMk/>
            <pc:sldMk cId="3821902004" sldId="256"/>
            <ac:grpSpMk id="117" creationId="{765BF6B2-264E-B35E-6686-970726F91784}"/>
          </ac:grpSpMkLst>
        </pc:grpChg>
        <pc:grpChg chg="add 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127" creationId="{B98549CC-BAB7-AAA2-7A85-60896AE4A00A}"/>
          </ac:grpSpMkLst>
        </pc:grpChg>
        <pc:grpChg chg="add del">
          <ac:chgData name="Clodo vianna da silva neto" userId="0611b63f3fb141b6" providerId="LiveId" clId="{11BEACB0-F5A1-4CF5-A75F-B51D727ED892}" dt="2025-02-04T18:51:18.533" v="278" actId="478"/>
          <ac:grpSpMkLst>
            <pc:docMk/>
            <pc:sldMk cId="3821902004" sldId="256"/>
            <ac:grpSpMk id="131" creationId="{755FD402-ED0D-2CAF-C054-FCC3CEE6B613}"/>
          </ac:grpSpMkLst>
        </pc:grpChg>
        <pc:grpChg chg="add 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134" creationId="{5EBECB97-A4FA-DB91-5E53-D89353E3DE3F}"/>
          </ac:grpSpMkLst>
        </pc:grpChg>
        <pc:grpChg chg="add mod">
          <ac:chgData name="Clodo vianna da silva neto" userId="0611b63f3fb141b6" providerId="LiveId" clId="{11BEACB0-F5A1-4CF5-A75F-B51D727ED892}" dt="2025-02-04T19:05:08.620" v="607" actId="1076"/>
          <ac:grpSpMkLst>
            <pc:docMk/>
            <pc:sldMk cId="3821902004" sldId="256"/>
            <ac:grpSpMk id="139" creationId="{79BE5908-D3F1-78AC-C82F-AE7679D9E4E3}"/>
          </ac:grpSpMkLst>
        </pc:grpChg>
        <pc:grpChg chg="add mod">
          <ac:chgData name="Clodo vianna da silva neto" userId="0611b63f3fb141b6" providerId="LiveId" clId="{11BEACB0-F5A1-4CF5-A75F-B51D727ED892}" dt="2025-02-04T19:05:23.032" v="614" actId="1076"/>
          <ac:grpSpMkLst>
            <pc:docMk/>
            <pc:sldMk cId="3821902004" sldId="256"/>
            <ac:grpSpMk id="149" creationId="{CCAD17A9-95A6-CC4D-812D-7ABEF64D769E}"/>
          </ac:grpSpMkLst>
        </pc:grpChg>
        <pc:picChg chg="mod">
          <ac:chgData name="Clodo vianna da silva neto" userId="0611b63f3fb141b6" providerId="LiveId" clId="{11BEACB0-F5A1-4CF5-A75F-B51D727ED892}" dt="2025-02-04T18:42:09.517" v="97"/>
          <ac:picMkLst>
            <pc:docMk/>
            <pc:sldMk cId="3821902004" sldId="256"/>
            <ac:picMk id="9" creationId="{05024BBF-C2AE-1AA3-7C4E-F33FEF690E67}"/>
          </ac:picMkLst>
        </pc:picChg>
        <pc:picChg chg="add mod">
          <ac:chgData name="Clodo vianna da silva neto" userId="0611b63f3fb141b6" providerId="LiveId" clId="{11BEACB0-F5A1-4CF5-A75F-B51D727ED892}" dt="2025-02-04T18:48:27.683" v="198" actId="164"/>
          <ac:picMkLst>
            <pc:docMk/>
            <pc:sldMk cId="3821902004" sldId="256"/>
            <ac:picMk id="17" creationId="{95E59EFE-C3F7-21A5-5A33-BFFE7083D507}"/>
          </ac:picMkLst>
        </pc:picChg>
        <pc:picChg chg="add del mod">
          <ac:chgData name="Clodo vianna da silva neto" userId="0611b63f3fb141b6" providerId="LiveId" clId="{11BEACB0-F5A1-4CF5-A75F-B51D727ED892}" dt="2025-02-04T18:56:06.294" v="391" actId="478"/>
          <ac:picMkLst>
            <pc:docMk/>
            <pc:sldMk cId="3821902004" sldId="256"/>
            <ac:picMk id="28" creationId="{58BA9DCE-7933-E221-C919-D4C6C0046B5E}"/>
          </ac:picMkLst>
        </pc:picChg>
        <pc:picChg chg="add del mod">
          <ac:chgData name="Clodo vianna da silva neto" userId="0611b63f3fb141b6" providerId="LiveId" clId="{11BEACB0-F5A1-4CF5-A75F-B51D727ED892}" dt="2025-02-04T18:48:41.790" v="221" actId="478"/>
          <ac:picMkLst>
            <pc:docMk/>
            <pc:sldMk cId="3821902004" sldId="256"/>
            <ac:picMk id="36" creationId="{D3B2C5FA-5104-97A1-701E-D9FFBFAADBA5}"/>
          </ac:picMkLst>
        </pc:picChg>
        <pc:picChg chg="mod">
          <ac:chgData name="Clodo vianna da silva neto" userId="0611b63f3fb141b6" providerId="LiveId" clId="{11BEACB0-F5A1-4CF5-A75F-B51D727ED892}" dt="2025-02-04T18:48:42.886" v="222"/>
          <ac:picMkLst>
            <pc:docMk/>
            <pc:sldMk cId="3821902004" sldId="256"/>
            <ac:picMk id="47" creationId="{B727DE55-7680-8646-6865-12C98DF75427}"/>
          </ac:picMkLst>
        </pc:picChg>
        <pc:picChg chg="mod">
          <ac:chgData name="Clodo vianna da silva neto" userId="0611b63f3fb141b6" providerId="LiveId" clId="{11BEACB0-F5A1-4CF5-A75F-B51D727ED892}" dt="2025-02-04T18:50:11.284" v="240"/>
          <ac:picMkLst>
            <pc:docMk/>
            <pc:sldMk cId="3821902004" sldId="256"/>
            <ac:picMk id="59" creationId="{65C35907-6369-2FA3-AC93-1CC215B96B47}"/>
          </ac:picMkLst>
        </pc:picChg>
        <pc:picChg chg="mod">
          <ac:chgData name="Clodo vianna da silva neto" userId="0611b63f3fb141b6" providerId="LiveId" clId="{11BEACB0-F5A1-4CF5-A75F-B51D727ED892}" dt="2025-02-04T18:50:51.806" v="275"/>
          <ac:picMkLst>
            <pc:docMk/>
            <pc:sldMk cId="3821902004" sldId="256"/>
            <ac:picMk id="65" creationId="{16E19053-A668-51C0-8CD0-00B9CD4C65D5}"/>
          </ac:picMkLst>
        </pc:picChg>
        <pc:picChg chg="mod">
          <ac:chgData name="Clodo vianna da silva neto" userId="0611b63f3fb141b6" providerId="LiveId" clId="{11BEACB0-F5A1-4CF5-A75F-B51D727ED892}" dt="2025-02-04T18:52:05.933" v="291"/>
          <ac:picMkLst>
            <pc:docMk/>
            <pc:sldMk cId="3821902004" sldId="256"/>
            <ac:picMk id="69" creationId="{11E96ACD-EFBF-40E5-2B9A-FD9F13EC2D31}"/>
          </ac:picMkLst>
        </pc:picChg>
        <pc:picChg chg="mod">
          <ac:chgData name="Clodo vianna da silva neto" userId="0611b63f3fb141b6" providerId="LiveId" clId="{11BEACB0-F5A1-4CF5-A75F-B51D727ED892}" dt="2025-02-04T18:52:16.343" v="314"/>
          <ac:picMkLst>
            <pc:docMk/>
            <pc:sldMk cId="3821902004" sldId="256"/>
            <ac:picMk id="72" creationId="{C59FC440-F153-47F4-F919-97498D734273}"/>
          </ac:picMkLst>
        </pc:picChg>
        <pc:picChg chg="mod">
          <ac:chgData name="Clodo vianna da silva neto" userId="0611b63f3fb141b6" providerId="LiveId" clId="{11BEACB0-F5A1-4CF5-A75F-B51D727ED892}" dt="2025-02-04T18:52:28.242" v="323"/>
          <ac:picMkLst>
            <pc:docMk/>
            <pc:sldMk cId="3821902004" sldId="256"/>
            <ac:picMk id="75" creationId="{2DBA155A-8E11-9559-7931-1143424215A4}"/>
          </ac:picMkLst>
        </pc:picChg>
        <pc:picChg chg="mod">
          <ac:chgData name="Clodo vianna da silva neto" userId="0611b63f3fb141b6" providerId="LiveId" clId="{11BEACB0-F5A1-4CF5-A75F-B51D727ED892}" dt="2025-02-04T18:53:00.623" v="337"/>
          <ac:picMkLst>
            <pc:docMk/>
            <pc:sldMk cId="3821902004" sldId="256"/>
            <ac:picMk id="91" creationId="{D7C00ACB-EFE7-9C55-F4F7-47E7062F14F3}"/>
          </ac:picMkLst>
        </pc:picChg>
        <pc:picChg chg="add mod">
          <ac:chgData name="Clodo vianna da silva neto" userId="0611b63f3fb141b6" providerId="LiveId" clId="{11BEACB0-F5A1-4CF5-A75F-B51D727ED892}" dt="2025-02-04T18:55:52.657" v="385" actId="1076"/>
          <ac:picMkLst>
            <pc:docMk/>
            <pc:sldMk cId="3821902004" sldId="256"/>
            <ac:picMk id="96" creationId="{90429821-92EB-5C7B-E923-28A7D846F4F2}"/>
          </ac:picMkLst>
        </pc:picChg>
        <pc:picChg chg="mod">
          <ac:chgData name="Clodo vianna da silva neto" userId="0611b63f3fb141b6" providerId="LiveId" clId="{11BEACB0-F5A1-4CF5-A75F-B51D727ED892}" dt="2025-02-04T18:51:58.560" v="290" actId="1076"/>
          <ac:picMkLst>
            <pc:docMk/>
            <pc:sldMk cId="3821902004" sldId="256"/>
            <ac:picMk id="105" creationId="{39D88082-A69D-2A35-1C0F-CF882BA0C696}"/>
          </ac:picMkLst>
        </pc:picChg>
        <pc:picChg chg="add mod">
          <ac:chgData name="Clodo vianna da silva neto" userId="0611b63f3fb141b6" providerId="LiveId" clId="{11BEACB0-F5A1-4CF5-A75F-B51D727ED892}" dt="2025-02-04T18:55:56.153" v="388" actId="1076"/>
          <ac:picMkLst>
            <pc:docMk/>
            <pc:sldMk cId="3821902004" sldId="256"/>
            <ac:picMk id="106" creationId="{5A70C1A2-F713-ABEA-0A3A-EE45055BDC72}"/>
          </ac:picMkLst>
        </pc:picChg>
        <pc:picChg chg="mod">
          <ac:chgData name="Clodo vianna da silva neto" userId="0611b63f3fb141b6" providerId="LiveId" clId="{11BEACB0-F5A1-4CF5-A75F-B51D727ED892}" dt="2025-02-04T18:56:01.327" v="389"/>
          <ac:picMkLst>
            <pc:docMk/>
            <pc:sldMk cId="3821902004" sldId="256"/>
            <ac:picMk id="108" creationId="{3BF8C457-F131-FF4D-50E1-31B88677EBD3}"/>
          </ac:picMkLst>
        </pc:picChg>
        <pc:picChg chg="mod">
          <ac:chgData name="Clodo vianna da silva neto" userId="0611b63f3fb141b6" providerId="LiveId" clId="{11BEACB0-F5A1-4CF5-A75F-B51D727ED892}" dt="2025-02-04T18:57:07.972" v="434"/>
          <ac:picMkLst>
            <pc:docMk/>
            <pc:sldMk cId="3821902004" sldId="256"/>
            <ac:picMk id="114" creationId="{3B5A6DC2-A243-CB58-A0BC-207C365FFD3F}"/>
          </ac:picMkLst>
        </pc:picChg>
        <pc:picChg chg="mod">
          <ac:chgData name="Clodo vianna da silva neto" userId="0611b63f3fb141b6" providerId="LiveId" clId="{11BEACB0-F5A1-4CF5-A75F-B51D727ED892}" dt="2025-02-04T18:57:34.682" v="445"/>
          <ac:picMkLst>
            <pc:docMk/>
            <pc:sldMk cId="3821902004" sldId="256"/>
            <ac:picMk id="128" creationId="{68948A43-5157-53BC-031C-74EB6432D759}"/>
          </ac:picMkLst>
        </pc:picChg>
        <pc:picChg chg="del topLvl">
          <ac:chgData name="Clodo vianna da silva neto" userId="0611b63f3fb141b6" providerId="LiveId" clId="{11BEACB0-F5A1-4CF5-A75F-B51D727ED892}" dt="2025-02-04T18:51:18.533" v="278" actId="478"/>
          <ac:picMkLst>
            <pc:docMk/>
            <pc:sldMk cId="3821902004" sldId="256"/>
            <ac:picMk id="129" creationId="{A55DF35A-44A6-6558-E163-993716FBFD29}"/>
          </ac:picMkLst>
        </pc:picChg>
        <pc:picChg chg="mod">
          <ac:chgData name="Clodo vianna da silva neto" userId="0611b63f3fb141b6" providerId="LiveId" clId="{11BEACB0-F5A1-4CF5-A75F-B51D727ED892}" dt="2025-02-04T18:57:35.296" v="446"/>
          <ac:picMkLst>
            <pc:docMk/>
            <pc:sldMk cId="3821902004" sldId="256"/>
            <ac:picMk id="135" creationId="{F4E344EB-297A-B949-75F6-CAEDEAE1F269}"/>
          </ac:picMkLst>
        </pc:picChg>
        <pc:picChg chg="mod">
          <ac:chgData name="Clodo vianna da silva neto" userId="0611b63f3fb141b6" providerId="LiveId" clId="{11BEACB0-F5A1-4CF5-A75F-B51D727ED892}" dt="2025-02-04T18:58:02.466" v="452"/>
          <ac:picMkLst>
            <pc:docMk/>
            <pc:sldMk cId="3821902004" sldId="256"/>
            <ac:picMk id="140" creationId="{3DA3AED1-B1E4-6C3F-66B2-6F6C09CD4007}"/>
          </ac:picMkLst>
        </pc:picChg>
        <pc:picChg chg="mod">
          <ac:chgData name="Clodo vianna da silva neto" userId="0611b63f3fb141b6" providerId="LiveId" clId="{11BEACB0-F5A1-4CF5-A75F-B51D727ED892}" dt="2025-02-04T19:04:52.992" v="600"/>
          <ac:picMkLst>
            <pc:docMk/>
            <pc:sldMk cId="3821902004" sldId="256"/>
            <ac:picMk id="150" creationId="{530D8BE4-45D0-FDD2-9A0E-B3B1F7EA4503}"/>
          </ac:picMkLst>
        </pc:picChg>
        <pc:cxnChg chg="add mod">
          <ac:chgData name="Clodo vianna da silva neto" userId="0611b63f3fb141b6" providerId="LiveId" clId="{11BEACB0-F5A1-4CF5-A75F-B51D727ED892}" dt="2025-02-04T18:50:09.792" v="239" actId="1076"/>
          <ac:cxnSpMkLst>
            <pc:docMk/>
            <pc:sldMk cId="3821902004" sldId="256"/>
            <ac:cxnSpMk id="30" creationId="{515F07B6-1C09-CE98-92CA-C3D0B03F1759}"/>
          </ac:cxnSpMkLst>
        </pc:cxnChg>
        <pc:cxnChg chg="add mod">
          <ac:chgData name="Clodo vianna da silva neto" userId="0611b63f3fb141b6" providerId="LiveId" clId="{11BEACB0-F5A1-4CF5-A75F-B51D727ED892}" dt="2025-02-04T18:51:45.175" v="286" actId="1076"/>
          <ac:cxnSpMkLst>
            <pc:docMk/>
            <pc:sldMk cId="3821902004" sldId="256"/>
            <ac:cxnSpMk id="33" creationId="{E22F3690-7C16-EC99-9C39-5716C98BFCD7}"/>
          </ac:cxnSpMkLst>
        </pc:cxnChg>
        <pc:cxnChg chg="add del mod">
          <ac:chgData name="Clodo vianna da silva neto" userId="0611b63f3fb141b6" providerId="LiveId" clId="{11BEACB0-F5A1-4CF5-A75F-B51D727ED892}" dt="2025-02-04T18:51:28.524" v="282" actId="478"/>
          <ac:cxnSpMkLst>
            <pc:docMk/>
            <pc:sldMk cId="3821902004" sldId="256"/>
            <ac:cxnSpMk id="40" creationId="{E20B4F89-9C7E-34E5-2AB2-1525A5740235}"/>
          </ac:cxnSpMkLst>
        </pc:cxnChg>
        <pc:cxnChg chg="del mod">
          <ac:chgData name="Clodo vianna da silva neto" userId="0611b63f3fb141b6" providerId="LiveId" clId="{11BEACB0-F5A1-4CF5-A75F-B51D727ED892}" dt="2025-02-04T18:40:58.577" v="59" actId="478"/>
          <ac:cxnSpMkLst>
            <pc:docMk/>
            <pc:sldMk cId="3821902004" sldId="256"/>
            <ac:cxnSpMk id="51" creationId="{947673FD-B01D-040E-D3FE-E8BA6B4BA297}"/>
          </ac:cxnSpMkLst>
        </pc:cxnChg>
        <pc:cxnChg chg="add mod">
          <ac:chgData name="Clodo vianna da silva neto" userId="0611b63f3fb141b6" providerId="LiveId" clId="{11BEACB0-F5A1-4CF5-A75F-B51D727ED892}" dt="2025-02-04T18:56:39.753" v="431" actId="1036"/>
          <ac:cxnSpMkLst>
            <pc:docMk/>
            <pc:sldMk cId="3821902004" sldId="256"/>
            <ac:cxnSpMk id="52" creationId="{17BA8B7E-60CD-5503-B96C-069A6F255369}"/>
          </ac:cxnSpMkLst>
        </pc:cxnChg>
        <pc:cxnChg chg="add mod">
          <ac:chgData name="Clodo vianna da silva neto" userId="0611b63f3fb141b6" providerId="LiveId" clId="{11BEACB0-F5A1-4CF5-A75F-B51D727ED892}" dt="2025-02-04T18:51:45.175" v="286" actId="1076"/>
          <ac:cxnSpMkLst>
            <pc:docMk/>
            <pc:sldMk cId="3821902004" sldId="256"/>
            <ac:cxnSpMk id="61" creationId="{28458C88-4285-2F88-36A8-F913D5FF9990}"/>
          </ac:cxnSpMkLst>
        </pc:cxnChg>
        <pc:cxnChg chg="add mod">
          <ac:chgData name="Clodo vianna da silva neto" userId="0611b63f3fb141b6" providerId="LiveId" clId="{11BEACB0-F5A1-4CF5-A75F-B51D727ED892}" dt="2025-02-04T19:05:38.935" v="624" actId="14100"/>
          <ac:cxnSpMkLst>
            <pc:docMk/>
            <pc:sldMk cId="3821902004" sldId="256"/>
            <ac:cxnSpMk id="77" creationId="{FFBE0B6F-C6C6-8D3E-E368-209DB4886064}"/>
          </ac:cxnSpMkLst>
        </pc:cxnChg>
        <pc:cxnChg chg="del mod">
          <ac:chgData name="Clodo vianna da silva neto" userId="0611b63f3fb141b6" providerId="LiveId" clId="{11BEACB0-F5A1-4CF5-A75F-B51D727ED892}" dt="2025-02-04T18:42:30.101" v="111" actId="478"/>
          <ac:cxnSpMkLst>
            <pc:docMk/>
            <pc:sldMk cId="3821902004" sldId="256"/>
            <ac:cxnSpMk id="78" creationId="{9B527C59-EC7A-11B6-21CD-4991F231929C}"/>
          </ac:cxnSpMkLst>
        </pc:cxnChg>
        <pc:cxnChg chg="add mod">
          <ac:chgData name="Clodo vianna da silva neto" userId="0611b63f3fb141b6" providerId="LiveId" clId="{11BEACB0-F5A1-4CF5-A75F-B51D727ED892}" dt="2025-02-04T18:54:05.516" v="351" actId="1076"/>
          <ac:cxnSpMkLst>
            <pc:docMk/>
            <pc:sldMk cId="3821902004" sldId="256"/>
            <ac:cxnSpMk id="80" creationId="{FBC1E3C2-280C-9810-144E-63E8E0C1362A}"/>
          </ac:cxnSpMkLst>
        </pc:cxnChg>
        <pc:cxnChg chg="add mod">
          <ac:chgData name="Clodo vianna da silva neto" userId="0611b63f3fb141b6" providerId="LiveId" clId="{11BEACB0-F5A1-4CF5-A75F-B51D727ED892}" dt="2025-02-04T18:55:52.657" v="385" actId="1076"/>
          <ac:cxnSpMkLst>
            <pc:docMk/>
            <pc:sldMk cId="3821902004" sldId="256"/>
            <ac:cxnSpMk id="81" creationId="{2ED7F43F-5A22-92BF-C392-DD3948B6392D}"/>
          </ac:cxnSpMkLst>
        </pc:cxnChg>
        <pc:cxnChg chg="add del mod">
          <ac:chgData name="Clodo vianna da silva neto" userId="0611b63f3fb141b6" providerId="LiveId" clId="{11BEACB0-F5A1-4CF5-A75F-B51D727ED892}" dt="2025-02-04T18:53:07.651" v="340" actId="478"/>
          <ac:cxnSpMkLst>
            <pc:docMk/>
            <pc:sldMk cId="3821902004" sldId="256"/>
            <ac:cxnSpMk id="83" creationId="{34274A57-7D88-2FC8-6AC2-99B80889E5DA}"/>
          </ac:cxnSpMkLst>
        </pc:cxnChg>
        <pc:cxnChg chg="mod">
          <ac:chgData name="Clodo vianna da silva neto" userId="0611b63f3fb141b6" providerId="LiveId" clId="{11BEACB0-F5A1-4CF5-A75F-B51D727ED892}" dt="2025-02-04T18:53:18.113" v="342" actId="1076"/>
          <ac:cxnSpMkLst>
            <pc:docMk/>
            <pc:sldMk cId="3821902004" sldId="256"/>
            <ac:cxnSpMk id="87" creationId="{103FD354-DE20-191C-7432-A318E3B460A5}"/>
          </ac:cxnSpMkLst>
        </pc:cxnChg>
        <pc:cxnChg chg="del mod">
          <ac:chgData name="Clodo vianna da silva neto" userId="0611b63f3fb141b6" providerId="LiveId" clId="{11BEACB0-F5A1-4CF5-A75F-B51D727ED892}" dt="2025-02-04T18:42:37.243" v="115" actId="478"/>
          <ac:cxnSpMkLst>
            <pc:docMk/>
            <pc:sldMk cId="3821902004" sldId="256"/>
            <ac:cxnSpMk id="90" creationId="{78A8127D-5304-7508-8154-2C32F23C4F9E}"/>
          </ac:cxnSpMkLst>
        </pc:cxnChg>
        <pc:cxnChg chg="del mod">
          <ac:chgData name="Clodo vianna da silva neto" userId="0611b63f3fb141b6" providerId="LiveId" clId="{11BEACB0-F5A1-4CF5-A75F-B51D727ED892}" dt="2025-02-04T18:41:02.968" v="61" actId="478"/>
          <ac:cxnSpMkLst>
            <pc:docMk/>
            <pc:sldMk cId="3821902004" sldId="256"/>
            <ac:cxnSpMk id="101" creationId="{A0A97510-50B0-314E-A3BE-C39B38A8E160}"/>
          </ac:cxnSpMkLst>
        </pc:cxnChg>
        <pc:cxnChg chg="del mod">
          <ac:chgData name="Clodo vianna da silva neto" userId="0611b63f3fb141b6" providerId="LiveId" clId="{11BEACB0-F5A1-4CF5-A75F-B51D727ED892}" dt="2025-02-04T18:42:37.243" v="115" actId="478"/>
          <ac:cxnSpMkLst>
            <pc:docMk/>
            <pc:sldMk cId="3821902004" sldId="256"/>
            <ac:cxnSpMk id="112" creationId="{50624031-C424-189F-DFFB-6804D4029563}"/>
          </ac:cxnSpMkLst>
        </pc:cxnChg>
        <pc:cxnChg chg="add mod">
          <ac:chgData name="Clodo vianna da silva neto" userId="0611b63f3fb141b6" providerId="LiveId" clId="{11BEACB0-F5A1-4CF5-A75F-B51D727ED892}" dt="2025-02-04T18:57:17.679" v="438" actId="14100"/>
          <ac:cxnSpMkLst>
            <pc:docMk/>
            <pc:sldMk cId="3821902004" sldId="256"/>
            <ac:cxnSpMk id="116" creationId="{48D75126-0BB4-6298-8CAA-B5DF29A7F14A}"/>
          </ac:cxnSpMkLst>
        </pc:cxnChg>
        <pc:cxnChg chg="del mod">
          <ac:chgData name="Clodo vianna da silva neto" userId="0611b63f3fb141b6" providerId="LiveId" clId="{11BEACB0-F5A1-4CF5-A75F-B51D727ED892}" dt="2025-02-04T18:42:37.243" v="115" actId="478"/>
          <ac:cxnSpMkLst>
            <pc:docMk/>
            <pc:sldMk cId="3821902004" sldId="256"/>
            <ac:cxnSpMk id="120" creationId="{8F2E8AB9-5E6F-32BC-5604-87137F2B3376}"/>
          </ac:cxnSpMkLst>
        </pc:cxnChg>
        <pc:cxnChg chg="add mod">
          <ac:chgData name="Clodo vianna da silva neto" userId="0611b63f3fb141b6" providerId="LiveId" clId="{11BEACB0-F5A1-4CF5-A75F-B51D727ED892}" dt="2025-02-04T18:57:43.752" v="450" actId="14100"/>
          <ac:cxnSpMkLst>
            <pc:docMk/>
            <pc:sldMk cId="3821902004" sldId="256"/>
            <ac:cxnSpMk id="123" creationId="{63BB0292-52BF-C807-F75D-7307ACAF42CA}"/>
          </ac:cxnSpMkLst>
        </pc:cxnChg>
        <pc:cxnChg chg="add mod">
          <ac:chgData name="Clodo vianna da silva neto" userId="0611b63f3fb141b6" providerId="LiveId" clId="{11BEACB0-F5A1-4CF5-A75F-B51D727ED892}" dt="2025-02-04T18:57:47.584" v="451" actId="14100"/>
          <ac:cxnSpMkLst>
            <pc:docMk/>
            <pc:sldMk cId="3821902004" sldId="256"/>
            <ac:cxnSpMk id="125" creationId="{7745A72B-E0F9-FFED-92B8-7DB1B86D9404}"/>
          </ac:cxnSpMkLst>
        </pc:cxnChg>
        <pc:cxnChg chg="add del mod">
          <ac:chgData name="Clodo vianna da silva neto" userId="0611b63f3fb141b6" providerId="LiveId" clId="{11BEACB0-F5A1-4CF5-A75F-B51D727ED892}" dt="2025-02-04T18:51:24.490" v="279" actId="478"/>
          <ac:cxnSpMkLst>
            <pc:docMk/>
            <pc:sldMk cId="3821902004" sldId="256"/>
            <ac:cxnSpMk id="132" creationId="{0214C803-A4F2-F939-1055-F9C73FE89220}"/>
          </ac:cxnSpMkLst>
        </pc:cxnChg>
        <pc:cxnChg chg="add mod">
          <ac:chgData name="Clodo vianna da silva neto" userId="0611b63f3fb141b6" providerId="LiveId" clId="{11BEACB0-F5A1-4CF5-A75F-B51D727ED892}" dt="2025-02-04T18:58:13.399" v="457" actId="14100"/>
          <ac:cxnSpMkLst>
            <pc:docMk/>
            <pc:sldMk cId="3821902004" sldId="256"/>
            <ac:cxnSpMk id="142" creationId="{57EEEC9F-2017-30AC-51C1-443FB082FBF2}"/>
          </ac:cxnSpMkLst>
        </pc:cxnChg>
        <pc:cxnChg chg="add mod">
          <ac:chgData name="Clodo vianna da silva neto" userId="0611b63f3fb141b6" providerId="LiveId" clId="{11BEACB0-F5A1-4CF5-A75F-B51D727ED892}" dt="2025-02-04T19:05:14.263" v="608" actId="1076"/>
          <ac:cxnSpMkLst>
            <pc:docMk/>
            <pc:sldMk cId="3821902004" sldId="256"/>
            <ac:cxnSpMk id="145" creationId="{3F9A7DC7-4F43-4C57-B4AC-F52EB200E3CF}"/>
          </ac:cxnSpMkLst>
        </pc:cxnChg>
        <pc:cxnChg chg="add mod">
          <ac:chgData name="Clodo vianna da silva neto" userId="0611b63f3fb141b6" providerId="LiveId" clId="{11BEACB0-F5A1-4CF5-A75F-B51D727ED892}" dt="2025-02-04T19:05:23.032" v="614" actId="1076"/>
          <ac:cxnSpMkLst>
            <pc:docMk/>
            <pc:sldMk cId="3821902004" sldId="256"/>
            <ac:cxnSpMk id="152" creationId="{6649746A-3694-B707-F310-BB015B93038B}"/>
          </ac:cxnSpMkLst>
        </pc:cxnChg>
      </pc:sldChg>
      <pc:sldChg chg="new del">
        <pc:chgData name="Clodo vianna da silva neto" userId="0611b63f3fb141b6" providerId="LiveId" clId="{11BEACB0-F5A1-4CF5-A75F-B51D727ED892}" dt="2025-02-04T19:03:28.169" v="561" actId="2696"/>
        <pc:sldMkLst>
          <pc:docMk/>
          <pc:sldMk cId="829308103" sldId="257"/>
        </pc:sldMkLst>
      </pc:sldChg>
      <pc:sldChg chg="addSp delSp modSp add mod">
        <pc:chgData name="Clodo vianna da silva neto" userId="0611b63f3fb141b6" providerId="LiveId" clId="{11BEACB0-F5A1-4CF5-A75F-B51D727ED892}" dt="2025-02-04T19:39:57.390" v="1240" actId="14826"/>
        <pc:sldMkLst>
          <pc:docMk/>
          <pc:sldMk cId="722923342" sldId="258"/>
        </pc:sldMkLst>
        <pc:spChg chg="add mod">
          <ac:chgData name="Clodo vianna da silva neto" userId="0611b63f3fb141b6" providerId="LiveId" clId="{11BEACB0-F5A1-4CF5-A75F-B51D727ED892}" dt="2025-02-04T19:09:55.267" v="634" actId="14100"/>
          <ac:spMkLst>
            <pc:docMk/>
            <pc:sldMk cId="722923342" sldId="258"/>
            <ac:spMk id="2" creationId="{C72B2FCB-824A-84D2-79ED-99AD838E0689}"/>
          </ac:spMkLst>
        </pc:spChg>
        <pc:spChg chg="mod">
          <ac:chgData name="Clodo vianna da silva neto" userId="0611b63f3fb141b6" providerId="LiveId" clId="{11BEACB0-F5A1-4CF5-A75F-B51D727ED892}" dt="2025-02-04T19:28:05.374" v="1108" actId="20577"/>
          <ac:spMkLst>
            <pc:docMk/>
            <pc:sldMk cId="722923342" sldId="258"/>
            <ac:spMk id="4" creationId="{2F3E4AD7-ADC8-FD39-D404-824F8D2FBC44}"/>
          </ac:spMkLst>
        </pc:spChg>
        <pc:spChg chg="mod">
          <ac:chgData name="Clodo vianna da silva neto" userId="0611b63f3fb141b6" providerId="LiveId" clId="{11BEACB0-F5A1-4CF5-A75F-B51D727ED892}" dt="2025-02-04T19:09:52.360" v="633" actId="1076"/>
          <ac:spMkLst>
            <pc:docMk/>
            <pc:sldMk cId="722923342" sldId="258"/>
            <ac:spMk id="5" creationId="{842D9077-BAF6-8A35-588B-B069DFF0D0DC}"/>
          </ac:spMkLst>
        </pc:spChg>
        <pc:spChg chg="mod">
          <ac:chgData name="Clodo vianna da silva neto" userId="0611b63f3fb141b6" providerId="LiveId" clId="{11BEACB0-F5A1-4CF5-A75F-B51D727ED892}" dt="2025-02-04T19:09:52.360" v="633" actId="1076"/>
          <ac:spMkLst>
            <pc:docMk/>
            <pc:sldMk cId="722923342" sldId="258"/>
            <ac:spMk id="6" creationId="{D60EC958-0C70-EB76-9EF5-05F73D10BBAC}"/>
          </ac:spMkLst>
        </pc:spChg>
        <pc:spChg chg="mod">
          <ac:chgData name="Clodo vianna da silva neto" userId="0611b63f3fb141b6" providerId="LiveId" clId="{11BEACB0-F5A1-4CF5-A75F-B51D727ED892}" dt="2025-02-04T19:13:23.784" v="705" actId="1076"/>
          <ac:spMkLst>
            <pc:docMk/>
            <pc:sldMk cId="722923342" sldId="258"/>
            <ac:spMk id="11" creationId="{0D114FB9-6EB1-EA89-4186-B05EF0180A6A}"/>
          </ac:spMkLst>
        </pc:spChg>
        <pc:spChg chg="add mod">
          <ac:chgData name="Clodo vianna da silva neto" userId="0611b63f3fb141b6" providerId="LiveId" clId="{11BEACB0-F5A1-4CF5-A75F-B51D727ED892}" dt="2025-02-04T19:16:21.393" v="743" actId="164"/>
          <ac:spMkLst>
            <pc:docMk/>
            <pc:sldMk cId="722923342" sldId="258"/>
            <ac:spMk id="12" creationId="{CF6A120D-F373-755B-AE75-68D571059891}"/>
          </ac:spMkLst>
        </pc:spChg>
        <pc:spChg chg="add mod topLvl">
          <ac:chgData name="Clodo vianna da silva neto" userId="0611b63f3fb141b6" providerId="LiveId" clId="{11BEACB0-F5A1-4CF5-A75F-B51D727ED892}" dt="2025-02-04T19:30:42.128" v="1137" actId="14100"/>
          <ac:spMkLst>
            <pc:docMk/>
            <pc:sldMk cId="722923342" sldId="258"/>
            <ac:spMk id="13" creationId="{8B0288B7-BD26-1E84-6D81-73D7FF068456}"/>
          </ac:spMkLst>
        </pc:spChg>
        <pc:spChg chg="add mod topLvl">
          <ac:chgData name="Clodo vianna da silva neto" userId="0611b63f3fb141b6" providerId="LiveId" clId="{11BEACB0-F5A1-4CF5-A75F-B51D727ED892}" dt="2025-02-04T19:19:19.745" v="854" actId="20577"/>
          <ac:spMkLst>
            <pc:docMk/>
            <pc:sldMk cId="722923342" sldId="258"/>
            <ac:spMk id="14" creationId="{341777A9-0360-8504-EF07-690008AB1A53}"/>
          </ac:spMkLst>
        </pc:spChg>
        <pc:spChg chg="add del mod">
          <ac:chgData name="Clodo vianna da silva neto" userId="0611b63f3fb141b6" providerId="LiveId" clId="{11BEACB0-F5A1-4CF5-A75F-B51D727ED892}" dt="2025-02-04T19:16:47.514" v="756" actId="478"/>
          <ac:spMkLst>
            <pc:docMk/>
            <pc:sldMk cId="722923342" sldId="258"/>
            <ac:spMk id="20" creationId="{F12CA38A-F10A-C542-A739-539C848C9316}"/>
          </ac:spMkLst>
        </pc:spChg>
        <pc:spChg chg="add mod">
          <ac:chgData name="Clodo vianna da silva neto" userId="0611b63f3fb141b6" providerId="LiveId" clId="{11BEACB0-F5A1-4CF5-A75F-B51D727ED892}" dt="2025-02-04T19:16:43.895" v="755" actId="1076"/>
          <ac:spMkLst>
            <pc:docMk/>
            <pc:sldMk cId="722923342" sldId="258"/>
            <ac:spMk id="31" creationId="{C8D827AD-9F09-C9CD-D3A2-BBD754B1DFBB}"/>
          </ac:spMkLst>
        </pc:spChg>
        <pc:spChg chg="add mod">
          <ac:chgData name="Clodo vianna da silva neto" userId="0611b63f3fb141b6" providerId="LiveId" clId="{11BEACB0-F5A1-4CF5-A75F-B51D727ED892}" dt="2025-02-04T19:16:43.895" v="755" actId="1076"/>
          <ac:spMkLst>
            <pc:docMk/>
            <pc:sldMk cId="722923342" sldId="258"/>
            <ac:spMk id="32" creationId="{67C59E79-2894-C5E7-3530-A0630EC79976}"/>
          </ac:spMkLst>
        </pc:spChg>
        <pc:spChg chg="mod">
          <ac:chgData name="Clodo vianna da silva neto" userId="0611b63f3fb141b6" providerId="LiveId" clId="{11BEACB0-F5A1-4CF5-A75F-B51D727ED892}" dt="2025-02-04T19:16:48.935" v="757"/>
          <ac:spMkLst>
            <pc:docMk/>
            <pc:sldMk cId="722923342" sldId="258"/>
            <ac:spMk id="35" creationId="{324C177B-BD25-44D1-7AC5-4C2BEF3CA6E2}"/>
          </ac:spMkLst>
        </pc:spChg>
        <pc:spChg chg="mod">
          <ac:chgData name="Clodo vianna da silva neto" userId="0611b63f3fb141b6" providerId="LiveId" clId="{11BEACB0-F5A1-4CF5-A75F-B51D727ED892}" dt="2025-02-04T19:19:41.460" v="867" actId="14100"/>
          <ac:spMkLst>
            <pc:docMk/>
            <pc:sldMk cId="722923342" sldId="258"/>
            <ac:spMk id="36" creationId="{D32B50B6-5FF6-9A75-6CDF-7577F0EE5A32}"/>
          </ac:spMkLst>
        </pc:spChg>
        <pc:spChg chg="mod">
          <ac:chgData name="Clodo vianna da silva neto" userId="0611b63f3fb141b6" providerId="LiveId" clId="{11BEACB0-F5A1-4CF5-A75F-B51D727ED892}" dt="2025-02-04T19:19:35.828" v="865" actId="122"/>
          <ac:spMkLst>
            <pc:docMk/>
            <pc:sldMk cId="722923342" sldId="258"/>
            <ac:spMk id="37" creationId="{BF9765AC-2F40-ACF8-AA05-93366D6A9946}"/>
          </ac:spMkLst>
        </pc:spChg>
        <pc:spChg chg="mod">
          <ac:chgData name="Clodo vianna da silva neto" userId="0611b63f3fb141b6" providerId="LiveId" clId="{11BEACB0-F5A1-4CF5-A75F-B51D727ED892}" dt="2025-02-04T19:20:42.397" v="873"/>
          <ac:spMkLst>
            <pc:docMk/>
            <pc:sldMk cId="722923342" sldId="258"/>
            <ac:spMk id="43" creationId="{7FADC334-002B-D406-5210-1D04C7634842}"/>
          </ac:spMkLst>
        </pc:spChg>
        <pc:spChg chg="mod">
          <ac:chgData name="Clodo vianna da silva neto" userId="0611b63f3fb141b6" providerId="LiveId" clId="{11BEACB0-F5A1-4CF5-A75F-B51D727ED892}" dt="2025-02-04T19:25:50.757" v="1056"/>
          <ac:spMkLst>
            <pc:docMk/>
            <pc:sldMk cId="722923342" sldId="258"/>
            <ac:spMk id="49" creationId="{4403FFCF-C863-7898-C096-DEC54361E905}"/>
          </ac:spMkLst>
        </pc:spChg>
        <pc:spChg chg="mod">
          <ac:chgData name="Clodo vianna da silva neto" userId="0611b63f3fb141b6" providerId="LiveId" clId="{11BEACB0-F5A1-4CF5-A75F-B51D727ED892}" dt="2025-02-04T19:20:42.397" v="873"/>
          <ac:spMkLst>
            <pc:docMk/>
            <pc:sldMk cId="722923342" sldId="258"/>
            <ac:spMk id="50" creationId="{B60E3621-FEB7-38BB-AAE0-B1E6465079F2}"/>
          </ac:spMkLst>
        </pc:spChg>
        <pc:spChg chg="add mod">
          <ac:chgData name="Clodo vianna da silva neto" userId="0611b63f3fb141b6" providerId="LiveId" clId="{11BEACB0-F5A1-4CF5-A75F-B51D727ED892}" dt="2025-02-04T19:26:28.783" v="1068" actId="1076"/>
          <ac:spMkLst>
            <pc:docMk/>
            <pc:sldMk cId="722923342" sldId="258"/>
            <ac:spMk id="54" creationId="{91A3AC58-ACAB-142E-7C9A-98BF9A4DE38A}"/>
          </ac:spMkLst>
        </pc:spChg>
        <pc:spChg chg="mod">
          <ac:chgData name="Clodo vianna da silva neto" userId="0611b63f3fb141b6" providerId="LiveId" clId="{11BEACB0-F5A1-4CF5-A75F-B51D727ED892}" dt="2025-02-04T19:29:24.974" v="1110"/>
          <ac:spMkLst>
            <pc:docMk/>
            <pc:sldMk cId="722923342" sldId="258"/>
            <ac:spMk id="74" creationId="{5EBFC4C3-F34F-2FCE-1F23-119BC59C4B74}"/>
          </ac:spMkLst>
        </pc:spChg>
        <pc:spChg chg="mod">
          <ac:chgData name="Clodo vianna da silva neto" userId="0611b63f3fb141b6" providerId="LiveId" clId="{11BEACB0-F5A1-4CF5-A75F-B51D727ED892}" dt="2025-02-04T19:29:24.974" v="1110"/>
          <ac:spMkLst>
            <pc:docMk/>
            <pc:sldMk cId="722923342" sldId="258"/>
            <ac:spMk id="78" creationId="{B921B9DB-CFE0-AC0B-F036-CAAA4FCC1D80}"/>
          </ac:spMkLst>
        </pc:spChg>
        <pc:spChg chg="mod">
          <ac:chgData name="Clodo vianna da silva neto" userId="0611b63f3fb141b6" providerId="LiveId" clId="{11BEACB0-F5A1-4CF5-A75F-B51D727ED892}" dt="2025-02-04T19:32:15.687" v="1170" actId="1076"/>
          <ac:spMkLst>
            <pc:docMk/>
            <pc:sldMk cId="722923342" sldId="258"/>
            <ac:spMk id="90" creationId="{41193981-924B-D741-7F6D-C3B4E7350A9D}"/>
          </ac:spMkLst>
        </pc:spChg>
        <pc:spChg chg="del mod topLvl">
          <ac:chgData name="Clodo vianna da silva neto" userId="0611b63f3fb141b6" providerId="LiveId" clId="{11BEACB0-F5A1-4CF5-A75F-B51D727ED892}" dt="2025-02-04T19:26:44.342" v="1076" actId="478"/>
          <ac:spMkLst>
            <pc:docMk/>
            <pc:sldMk cId="722923342" sldId="258"/>
            <ac:spMk id="115" creationId="{FD61214A-4ED8-2C58-8BBE-ECD328E5F6A3}"/>
          </ac:spMkLst>
        </pc:spChg>
        <pc:spChg chg="del topLvl">
          <ac:chgData name="Clodo vianna da silva neto" userId="0611b63f3fb141b6" providerId="LiveId" clId="{11BEACB0-F5A1-4CF5-A75F-B51D727ED892}" dt="2025-02-04T19:26:38.653" v="1069" actId="478"/>
          <ac:spMkLst>
            <pc:docMk/>
            <pc:sldMk cId="722923342" sldId="258"/>
            <ac:spMk id="133" creationId="{33A626D0-9D4F-A162-4321-5DF2C4DB5C6C}"/>
          </ac:spMkLst>
        </pc:spChg>
        <pc:spChg chg="mod">
          <ac:chgData name="Clodo vianna da silva neto" userId="0611b63f3fb141b6" providerId="LiveId" clId="{11BEACB0-F5A1-4CF5-A75F-B51D727ED892}" dt="2025-02-04T19:39:57.390" v="1240" actId="14826"/>
          <ac:spMkLst>
            <pc:docMk/>
            <pc:sldMk cId="722923342" sldId="258"/>
            <ac:spMk id="148" creationId="{9113111C-F250-EFDF-D06A-F0ED62750CD3}"/>
          </ac:spMkLst>
        </pc:spChg>
        <pc:grpChg chg="add del mod">
          <ac:chgData name="Clodo vianna da silva neto" userId="0611b63f3fb141b6" providerId="LiveId" clId="{11BEACB0-F5A1-4CF5-A75F-B51D727ED892}" dt="2025-02-04T19:26:45.020" v="1077" actId="478"/>
          <ac:grpSpMkLst>
            <pc:docMk/>
            <pc:sldMk cId="722923342" sldId="258"/>
            <ac:grpSpMk id="3" creationId="{C065951F-3FC9-4AFB-5AEA-3E29ED5108DA}"/>
          </ac:grpSpMkLst>
        </pc:grpChg>
        <pc:grpChg chg="del">
          <ac:chgData name="Clodo vianna da silva neto" userId="0611b63f3fb141b6" providerId="LiveId" clId="{11BEACB0-F5A1-4CF5-A75F-B51D727ED892}" dt="2025-02-04T19:03:36.587" v="562" actId="478"/>
          <ac:grpSpMkLst>
            <pc:docMk/>
            <pc:sldMk cId="722923342" sldId="258"/>
            <ac:grpSpMk id="7" creationId="{A661C2FC-DEBC-432B-EACD-C083BFC1B022}"/>
          </ac:grpSpMkLst>
        </pc:grpChg>
        <pc:grpChg chg="add del mod">
          <ac:chgData name="Clodo vianna da silva neto" userId="0611b63f3fb141b6" providerId="LiveId" clId="{11BEACB0-F5A1-4CF5-A75F-B51D727ED892}" dt="2025-02-04T19:16:16.592" v="742" actId="165"/>
          <ac:grpSpMkLst>
            <pc:docMk/>
            <pc:sldMk cId="722923342" sldId="258"/>
            <ac:grpSpMk id="19" creationId="{9B1D1B91-B6BE-5979-D730-671C5E58EE87}"/>
          </ac:grpSpMkLst>
        </pc:grpChg>
        <pc:grpChg chg="del">
          <ac:chgData name="Clodo vianna da silva neto" userId="0611b63f3fb141b6" providerId="LiveId" clId="{11BEACB0-F5A1-4CF5-A75F-B51D727ED892}" dt="2025-02-04T19:03:44.336" v="573" actId="478"/>
          <ac:grpSpMkLst>
            <pc:docMk/>
            <pc:sldMk cId="722923342" sldId="258"/>
            <ac:grpSpMk id="21" creationId="{BF5941B6-6DB2-B7A7-721A-B9047F09205A}"/>
          </ac:grpSpMkLst>
        </pc:grpChg>
        <pc:grpChg chg="add mod">
          <ac:chgData name="Clodo vianna da silva neto" userId="0611b63f3fb141b6" providerId="LiveId" clId="{11BEACB0-F5A1-4CF5-A75F-B51D727ED892}" dt="2025-02-04T19:30:37.855" v="1136" actId="14100"/>
          <ac:grpSpMkLst>
            <pc:docMk/>
            <pc:sldMk cId="722923342" sldId="258"/>
            <ac:grpSpMk id="28" creationId="{AD491C6A-941F-8BE9-2A05-A788546B6D3E}"/>
          </ac:grpSpMkLst>
        </pc:grpChg>
        <pc:grpChg chg="add mod">
          <ac:chgData name="Clodo vianna da silva neto" userId="0611b63f3fb141b6" providerId="LiveId" clId="{11BEACB0-F5A1-4CF5-A75F-B51D727ED892}" dt="2025-02-04T19:32:12.414" v="1168" actId="1076"/>
          <ac:grpSpMkLst>
            <pc:docMk/>
            <pc:sldMk cId="722923342" sldId="258"/>
            <ac:grpSpMk id="34" creationId="{DC860EC9-FD5B-1761-1D70-5AFCF51DB0A4}"/>
          </ac:grpSpMkLst>
        </pc:grpChg>
        <pc:grpChg chg="add mod">
          <ac:chgData name="Clodo vianna da silva neto" userId="0611b63f3fb141b6" providerId="LiveId" clId="{11BEACB0-F5A1-4CF5-A75F-B51D727ED892}" dt="2025-02-04T19:29:16.759" v="1109" actId="1076"/>
          <ac:grpSpMkLst>
            <pc:docMk/>
            <pc:sldMk cId="722923342" sldId="258"/>
            <ac:grpSpMk id="42" creationId="{E2AE4DCD-EFED-7639-C5E2-C944FC07CBE4}"/>
          </ac:grpSpMkLst>
        </pc:grpChg>
        <pc:grpChg chg="del">
          <ac:chgData name="Clodo vianna da silva neto" userId="0611b63f3fb141b6" providerId="LiveId" clId="{11BEACB0-F5A1-4CF5-A75F-B51D727ED892}" dt="2025-02-04T19:03:37.267" v="563" actId="478"/>
          <ac:grpSpMkLst>
            <pc:docMk/>
            <pc:sldMk cId="722923342" sldId="258"/>
            <ac:grpSpMk id="45" creationId="{9901E09B-1365-EB2F-2142-4C89DB0D6D80}"/>
          </ac:grpSpMkLst>
        </pc:grpChg>
        <pc:grpChg chg="del">
          <ac:chgData name="Clodo vianna da silva neto" userId="0611b63f3fb141b6" providerId="LiveId" clId="{11BEACB0-F5A1-4CF5-A75F-B51D727ED892}" dt="2025-02-04T19:03:37.768" v="564" actId="478"/>
          <ac:grpSpMkLst>
            <pc:docMk/>
            <pc:sldMk cId="722923342" sldId="258"/>
            <ac:grpSpMk id="46" creationId="{886F1C0B-104F-3F1B-A28D-E76C2366586A}"/>
          </ac:grpSpMkLst>
        </pc:grpChg>
        <pc:grpChg chg="del">
          <ac:chgData name="Clodo vianna da silva neto" userId="0611b63f3fb141b6" providerId="LiveId" clId="{11BEACB0-F5A1-4CF5-A75F-B51D727ED892}" dt="2025-02-04T19:03:46.434" v="574" actId="478"/>
          <ac:grpSpMkLst>
            <pc:docMk/>
            <pc:sldMk cId="722923342" sldId="258"/>
            <ac:grpSpMk id="58" creationId="{FB0BE04E-7EFA-6FCA-6274-AFD52A88BA2A}"/>
          </ac:grpSpMkLst>
        </pc:grpChg>
        <pc:grpChg chg="del">
          <ac:chgData name="Clodo vianna da silva neto" userId="0611b63f3fb141b6" providerId="LiveId" clId="{11BEACB0-F5A1-4CF5-A75F-B51D727ED892}" dt="2025-02-04T19:03:46.434" v="574" actId="478"/>
          <ac:grpSpMkLst>
            <pc:docMk/>
            <pc:sldMk cId="722923342" sldId="258"/>
            <ac:grpSpMk id="67" creationId="{44897088-51CD-3949-A4C5-FE0AB2B1A567}"/>
          </ac:grpSpMkLst>
        </pc:grpChg>
        <pc:grpChg chg="add mod">
          <ac:chgData name="Clodo vianna da silva neto" userId="0611b63f3fb141b6" providerId="LiveId" clId="{11BEACB0-F5A1-4CF5-A75F-B51D727ED892}" dt="2025-02-04T19:32:02.744" v="1164" actId="1076"/>
          <ac:grpSpMkLst>
            <pc:docMk/>
            <pc:sldMk cId="722923342" sldId="258"/>
            <ac:grpSpMk id="69" creationId="{0E167EC9-D4CA-B907-17E1-B127E9BFBC23}"/>
          </ac:grpSpMkLst>
        </pc:grpChg>
        <pc:grpChg chg="del">
          <ac:chgData name="Clodo vianna da silva neto" userId="0611b63f3fb141b6" providerId="LiveId" clId="{11BEACB0-F5A1-4CF5-A75F-B51D727ED892}" dt="2025-02-04T19:03:46.434" v="574" actId="478"/>
          <ac:grpSpMkLst>
            <pc:docMk/>
            <pc:sldMk cId="722923342" sldId="258"/>
            <ac:grpSpMk id="71" creationId="{C429038F-3B5F-6F5A-00C0-CCB112EAE0ED}"/>
          </ac:grpSpMkLst>
        </pc:grpChg>
        <pc:grpChg chg="add mod">
          <ac:chgData name="Clodo vianna da silva neto" userId="0611b63f3fb141b6" providerId="LiveId" clId="{11BEACB0-F5A1-4CF5-A75F-B51D727ED892}" dt="2025-02-04T19:32:02.744" v="1164" actId="1076"/>
          <ac:grpSpMkLst>
            <pc:docMk/>
            <pc:sldMk cId="722923342" sldId="258"/>
            <ac:grpSpMk id="75" creationId="{F4F95213-3845-2F1B-773B-2B65B06338AA}"/>
          </ac:grpSpMkLst>
        </pc:grpChg>
        <pc:grpChg chg="add mod">
          <ac:chgData name="Clodo vianna da silva neto" userId="0611b63f3fb141b6" providerId="LiveId" clId="{11BEACB0-F5A1-4CF5-A75F-B51D727ED892}" dt="2025-02-04T19:32:17.642" v="1171" actId="1076"/>
          <ac:grpSpMkLst>
            <pc:docMk/>
            <pc:sldMk cId="722923342" sldId="258"/>
            <ac:grpSpMk id="86" creationId="{4F78ED7E-871E-76BA-F72E-C9BAE27A5B55}"/>
          </ac:grpSpMkLst>
        </pc:grpChg>
        <pc:grpChg chg="del">
          <ac:chgData name="Clodo vianna da silva neto" userId="0611b63f3fb141b6" providerId="LiveId" clId="{11BEACB0-F5A1-4CF5-A75F-B51D727ED892}" dt="2025-02-04T19:03:46.434" v="574" actId="478"/>
          <ac:grpSpMkLst>
            <pc:docMk/>
            <pc:sldMk cId="722923342" sldId="258"/>
            <ac:grpSpMk id="89" creationId="{6FBC93DE-5E90-693E-D1D8-9EBB1CFCA17C}"/>
          </ac:grpSpMkLst>
        </pc:grpChg>
        <pc:grpChg chg="del">
          <ac:chgData name="Clodo vianna da silva neto" userId="0611b63f3fb141b6" providerId="LiveId" clId="{11BEACB0-F5A1-4CF5-A75F-B51D727ED892}" dt="2025-02-04T19:03:46.434" v="574" actId="478"/>
          <ac:grpSpMkLst>
            <pc:docMk/>
            <pc:sldMk cId="722923342" sldId="258"/>
            <ac:grpSpMk id="98" creationId="{6B3D2657-AC58-0197-C9C7-555958D15641}"/>
          </ac:grpSpMkLst>
        </pc:grpChg>
        <pc:grpChg chg="del mod">
          <ac:chgData name="Clodo vianna da silva neto" userId="0611b63f3fb141b6" providerId="LiveId" clId="{11BEACB0-F5A1-4CF5-A75F-B51D727ED892}" dt="2025-02-04T19:26:39.598" v="1070" actId="478"/>
          <ac:grpSpMkLst>
            <pc:docMk/>
            <pc:sldMk cId="722923342" sldId="258"/>
            <ac:grpSpMk id="107" creationId="{F1B61D4E-6901-4BF7-6CF5-9BB5613A9ABD}"/>
          </ac:grpSpMkLst>
        </pc:grpChg>
        <pc:grpChg chg="del mod">
          <ac:chgData name="Clodo vianna da silva neto" userId="0611b63f3fb141b6" providerId="LiveId" clId="{11BEACB0-F5A1-4CF5-A75F-B51D727ED892}" dt="2025-02-04T19:26:42.298" v="1073" actId="478"/>
          <ac:grpSpMkLst>
            <pc:docMk/>
            <pc:sldMk cId="722923342" sldId="258"/>
            <ac:grpSpMk id="113" creationId="{391DE001-153F-5558-6437-89CDC2971967}"/>
          </ac:grpSpMkLst>
        </pc:grpChg>
        <pc:grpChg chg="del mod">
          <ac:chgData name="Clodo vianna da silva neto" userId="0611b63f3fb141b6" providerId="LiveId" clId="{11BEACB0-F5A1-4CF5-A75F-B51D727ED892}" dt="2025-02-04T19:26:38.653" v="1069" actId="478"/>
          <ac:grpSpMkLst>
            <pc:docMk/>
            <pc:sldMk cId="722923342" sldId="258"/>
            <ac:grpSpMk id="127" creationId="{1E2D6BFD-99BE-3274-F0B4-4820BDDDD92D}"/>
          </ac:grpSpMkLst>
        </pc:grpChg>
        <pc:grpChg chg="del mod">
          <ac:chgData name="Clodo vianna da silva neto" userId="0611b63f3fb141b6" providerId="LiveId" clId="{11BEACB0-F5A1-4CF5-A75F-B51D727ED892}" dt="2025-02-04T19:26:43.040" v="1074" actId="478"/>
          <ac:grpSpMkLst>
            <pc:docMk/>
            <pc:sldMk cId="722923342" sldId="258"/>
            <ac:grpSpMk id="134" creationId="{4ACF42B8-0021-63FF-7BAF-F8305477F765}"/>
          </ac:grpSpMkLst>
        </pc:grpChg>
        <pc:grpChg chg="del">
          <ac:chgData name="Clodo vianna da silva neto" userId="0611b63f3fb141b6" providerId="LiveId" clId="{11BEACB0-F5A1-4CF5-A75F-B51D727ED892}" dt="2025-02-04T19:03:46.434" v="574" actId="478"/>
          <ac:grpSpMkLst>
            <pc:docMk/>
            <pc:sldMk cId="722923342" sldId="258"/>
            <ac:grpSpMk id="139" creationId="{9E51F88C-04FB-E0E7-D85A-22C0F61B95A5}"/>
          </ac:grpSpMkLst>
        </pc:grpChg>
        <pc:grpChg chg="add mod">
          <ac:chgData name="Clodo vianna da silva neto" userId="0611b63f3fb141b6" providerId="LiveId" clId="{11BEACB0-F5A1-4CF5-A75F-B51D727ED892}" dt="2025-02-04T19:39:57.390" v="1240" actId="14826"/>
          <ac:grpSpMkLst>
            <pc:docMk/>
            <pc:sldMk cId="722923342" sldId="258"/>
            <ac:grpSpMk id="146" creationId="{76EBE448-38CC-4B37-6A07-CBBF1CFE4F07}"/>
          </ac:grpSpMkLst>
        </pc:grpChg>
        <pc:picChg chg="mod">
          <ac:chgData name="Clodo vianna da silva neto" userId="0611b63f3fb141b6" providerId="LiveId" clId="{11BEACB0-F5A1-4CF5-A75F-B51D727ED892}" dt="2025-02-04T19:13:08.704" v="681"/>
          <ac:picMkLst>
            <pc:docMk/>
            <pc:sldMk cId="722923342" sldId="258"/>
            <ac:picMk id="8" creationId="{02CBBAEA-8D5C-B449-E4D1-8BCBB5A40CDB}"/>
          </ac:picMkLst>
        </pc:picChg>
        <pc:picChg chg="mod">
          <ac:chgData name="Clodo vianna da silva neto" userId="0611b63f3fb141b6" providerId="LiveId" clId="{11BEACB0-F5A1-4CF5-A75F-B51D727ED892}" dt="2025-02-04T19:29:24.974" v="1110"/>
          <ac:picMkLst>
            <pc:docMk/>
            <pc:sldMk cId="722923342" sldId="258"/>
            <ac:picMk id="70" creationId="{516EB383-BEA6-55FB-6171-F6AD04486D4D}"/>
          </ac:picMkLst>
        </pc:picChg>
        <pc:picChg chg="mod">
          <ac:chgData name="Clodo vianna da silva neto" userId="0611b63f3fb141b6" providerId="LiveId" clId="{11BEACB0-F5A1-4CF5-A75F-B51D727ED892}" dt="2025-02-04T19:29:24.974" v="1110"/>
          <ac:picMkLst>
            <pc:docMk/>
            <pc:sldMk cId="722923342" sldId="258"/>
            <ac:picMk id="76" creationId="{E68C88ED-DEC0-CBF9-C794-5C7E1920778B}"/>
          </ac:picMkLst>
        </pc:picChg>
        <pc:picChg chg="mod">
          <ac:chgData name="Clodo vianna da silva neto" userId="0611b63f3fb141b6" providerId="LiveId" clId="{11BEACB0-F5A1-4CF5-A75F-B51D727ED892}" dt="2025-02-04T19:31:48.159" v="1157" actId="1036"/>
          <ac:picMkLst>
            <pc:docMk/>
            <pc:sldMk cId="722923342" sldId="258"/>
            <ac:picMk id="88" creationId="{63E582C3-B617-E830-2222-561120983A0B}"/>
          </ac:picMkLst>
        </pc:picChg>
        <pc:picChg chg="del topLvl">
          <ac:chgData name="Clodo vianna da silva neto" userId="0611b63f3fb141b6" providerId="LiveId" clId="{11BEACB0-F5A1-4CF5-A75F-B51D727ED892}" dt="2025-02-04T19:26:42.298" v="1073" actId="478"/>
          <ac:picMkLst>
            <pc:docMk/>
            <pc:sldMk cId="722923342" sldId="258"/>
            <ac:picMk id="114" creationId="{21165833-2740-E04B-A399-720FA61AF956}"/>
          </ac:picMkLst>
        </pc:picChg>
        <pc:picChg chg="del topLvl">
          <ac:chgData name="Clodo vianna da silva neto" userId="0611b63f3fb141b6" providerId="LiveId" clId="{11BEACB0-F5A1-4CF5-A75F-B51D727ED892}" dt="2025-02-04T19:26:40.336" v="1071" actId="478"/>
          <ac:picMkLst>
            <pc:docMk/>
            <pc:sldMk cId="722923342" sldId="258"/>
            <ac:picMk id="128" creationId="{E83473D5-0430-1D2D-8F70-08D7800D3F62}"/>
          </ac:picMkLst>
        </pc:picChg>
        <pc:picChg chg="mod">
          <ac:chgData name="Clodo vianna da silva neto" userId="0611b63f3fb141b6" providerId="LiveId" clId="{11BEACB0-F5A1-4CF5-A75F-B51D727ED892}" dt="2025-02-04T19:39:57.390" v="1240" actId="14826"/>
          <ac:picMkLst>
            <pc:docMk/>
            <pc:sldMk cId="722923342" sldId="258"/>
            <ac:picMk id="147" creationId="{639C2D02-609A-A23D-9A33-6C81F46022FF}"/>
          </ac:picMkLst>
        </pc:picChg>
        <pc:cxnChg chg="add del mod">
          <ac:chgData name="Clodo vianna da silva neto" userId="0611b63f3fb141b6" providerId="LiveId" clId="{11BEACB0-F5A1-4CF5-A75F-B51D727ED892}" dt="2025-02-04T19:25:06.228" v="1039" actId="478"/>
          <ac:cxnSpMkLst>
            <pc:docMk/>
            <pc:sldMk cId="722923342" sldId="258"/>
            <ac:cxnSpMk id="15" creationId="{513FC990-5E87-8F6A-1DDB-AC1B83C7E592}"/>
          </ac:cxnSpMkLst>
        </pc:cxnChg>
        <pc:cxnChg chg="del mod">
          <ac:chgData name="Clodo vianna da silva neto" userId="0611b63f3fb141b6" providerId="LiveId" clId="{11BEACB0-F5A1-4CF5-A75F-B51D727ED892}" dt="2025-02-04T19:03:40.190" v="568" actId="478"/>
          <ac:cxnSpMkLst>
            <pc:docMk/>
            <pc:sldMk cId="722923342" sldId="258"/>
            <ac:cxnSpMk id="30" creationId="{75FD7ACB-EDE9-729F-BC00-724D21B73EF6}"/>
          </ac:cxnSpMkLst>
        </pc:cxnChg>
        <pc:cxnChg chg="del mod">
          <ac:chgData name="Clodo vianna da silva neto" userId="0611b63f3fb141b6" providerId="LiveId" clId="{11BEACB0-F5A1-4CF5-A75F-B51D727ED892}" dt="2025-02-04T19:03:39.385" v="567" actId="478"/>
          <ac:cxnSpMkLst>
            <pc:docMk/>
            <pc:sldMk cId="722923342" sldId="258"/>
            <ac:cxnSpMk id="33" creationId="{BB352CA1-B7A3-C1E1-24C6-66E9C4637930}"/>
          </ac:cxnSpMkLst>
        </pc:cxnChg>
        <pc:cxnChg chg="add mod">
          <ac:chgData name="Clodo vianna da silva neto" userId="0611b63f3fb141b6" providerId="LiveId" clId="{11BEACB0-F5A1-4CF5-A75F-B51D727ED892}" dt="2025-02-04T19:34:09.472" v="1177" actId="692"/>
          <ac:cxnSpMkLst>
            <pc:docMk/>
            <pc:sldMk cId="722923342" sldId="258"/>
            <ac:cxnSpMk id="39" creationId="{61C3FA3C-9C9E-2E91-3A19-4AFFC602DE3F}"/>
          </ac:cxnSpMkLst>
        </pc:cxnChg>
        <pc:cxnChg chg="del mod">
          <ac:chgData name="Clodo vianna da silva neto" userId="0611b63f3fb141b6" providerId="LiveId" clId="{11BEACB0-F5A1-4CF5-A75F-B51D727ED892}" dt="2025-02-04T19:03:43.652" v="572" actId="478"/>
          <ac:cxnSpMkLst>
            <pc:docMk/>
            <pc:sldMk cId="722923342" sldId="258"/>
            <ac:cxnSpMk id="52" creationId="{F7B0FFD5-A519-A8A3-2591-40064B0164A8}"/>
          </ac:cxnSpMkLst>
        </pc:cxnChg>
        <pc:cxnChg chg="add del mod">
          <ac:chgData name="Clodo vianna da silva neto" userId="0611b63f3fb141b6" providerId="LiveId" clId="{11BEACB0-F5A1-4CF5-A75F-B51D727ED892}" dt="2025-02-04T19:31:06.981" v="1145" actId="478"/>
          <ac:cxnSpMkLst>
            <pc:docMk/>
            <pc:sldMk cId="722923342" sldId="258"/>
            <ac:cxnSpMk id="55" creationId="{948592D4-793A-D54B-3A00-C95D6E6B7319}"/>
          </ac:cxnSpMkLst>
        </pc:cxnChg>
        <pc:cxnChg chg="del mod">
          <ac:chgData name="Clodo vianna da silva neto" userId="0611b63f3fb141b6" providerId="LiveId" clId="{11BEACB0-F5A1-4CF5-A75F-B51D727ED892}" dt="2025-02-04T19:03:46.434" v="574" actId="478"/>
          <ac:cxnSpMkLst>
            <pc:docMk/>
            <pc:sldMk cId="722923342" sldId="258"/>
            <ac:cxnSpMk id="61" creationId="{AA624F3B-529B-33C6-6A70-9B8D6C338610}"/>
          </ac:cxnSpMkLst>
        </pc:cxnChg>
        <pc:cxnChg chg="add mod">
          <ac:chgData name="Clodo vianna da silva neto" userId="0611b63f3fb141b6" providerId="LiveId" clId="{11BEACB0-F5A1-4CF5-A75F-B51D727ED892}" dt="2025-02-04T19:35:25.144" v="1209" actId="692"/>
          <ac:cxnSpMkLst>
            <pc:docMk/>
            <pc:sldMk cId="722923342" sldId="258"/>
            <ac:cxnSpMk id="62" creationId="{AEF6B543-7D74-D73C-FA68-A2B0717F88C3}"/>
          </ac:cxnSpMkLst>
        </pc:cxnChg>
        <pc:cxnChg chg="del mod">
          <ac:chgData name="Clodo vianna da silva neto" userId="0611b63f3fb141b6" providerId="LiveId" clId="{11BEACB0-F5A1-4CF5-A75F-B51D727ED892}" dt="2025-02-04T19:03:46.434" v="574" actId="478"/>
          <ac:cxnSpMkLst>
            <pc:docMk/>
            <pc:sldMk cId="722923342" sldId="258"/>
            <ac:cxnSpMk id="77" creationId="{8CEA312D-28EF-2DCC-949C-17645F9EAAC2}"/>
          </ac:cxnSpMkLst>
        </pc:cxnChg>
        <pc:cxnChg chg="del mod">
          <ac:chgData name="Clodo vianna da silva neto" userId="0611b63f3fb141b6" providerId="LiveId" clId="{11BEACB0-F5A1-4CF5-A75F-B51D727ED892}" dt="2025-02-04T19:03:46.434" v="574" actId="478"/>
          <ac:cxnSpMkLst>
            <pc:docMk/>
            <pc:sldMk cId="722923342" sldId="258"/>
            <ac:cxnSpMk id="80" creationId="{95251195-7872-EEE6-B5D8-8F52825AE3E3}"/>
          </ac:cxnSpMkLst>
        </pc:cxnChg>
        <pc:cxnChg chg="add mod">
          <ac:chgData name="Clodo vianna da silva neto" userId="0611b63f3fb141b6" providerId="LiveId" clId="{11BEACB0-F5A1-4CF5-A75F-B51D727ED892}" dt="2025-02-04T19:34:09.472" v="1177" actId="692"/>
          <ac:cxnSpMkLst>
            <pc:docMk/>
            <pc:sldMk cId="722923342" sldId="258"/>
            <ac:cxnSpMk id="83" creationId="{9DD0695F-0418-290B-9CF0-64A4E560CD24}"/>
          </ac:cxnSpMkLst>
        </pc:cxnChg>
        <pc:cxnChg chg="del mod">
          <ac:chgData name="Clodo vianna da silva neto" userId="0611b63f3fb141b6" providerId="LiveId" clId="{11BEACB0-F5A1-4CF5-A75F-B51D727ED892}" dt="2025-02-04T19:03:38.461" v="565" actId="478"/>
          <ac:cxnSpMkLst>
            <pc:docMk/>
            <pc:sldMk cId="722923342" sldId="258"/>
            <ac:cxnSpMk id="87" creationId="{DACDE285-5653-8370-C326-A2B04D27C806}"/>
          </ac:cxnSpMkLst>
        </pc:cxnChg>
        <pc:cxnChg chg="add mod">
          <ac:chgData name="Clodo vianna da silva neto" userId="0611b63f3fb141b6" providerId="LiveId" clId="{11BEACB0-F5A1-4CF5-A75F-B51D727ED892}" dt="2025-02-04T19:32:17.642" v="1171" actId="1076"/>
          <ac:cxnSpMkLst>
            <pc:docMk/>
            <pc:sldMk cId="722923342" sldId="258"/>
            <ac:cxnSpMk id="94" creationId="{2142BAA8-465C-0116-72E6-FE991EA0B2F4}"/>
          </ac:cxnSpMkLst>
        </pc:cxnChg>
        <pc:cxnChg chg="add mod">
          <ac:chgData name="Clodo vianna da silva neto" userId="0611b63f3fb141b6" providerId="LiveId" clId="{11BEACB0-F5A1-4CF5-A75F-B51D727ED892}" dt="2025-02-04T19:32:17.642" v="1171" actId="1076"/>
          <ac:cxnSpMkLst>
            <pc:docMk/>
            <pc:sldMk cId="722923342" sldId="258"/>
            <ac:cxnSpMk id="101" creationId="{A979AF80-FF5C-F018-A6CA-343AA44C38AF}"/>
          </ac:cxnSpMkLst>
        </pc:cxnChg>
        <pc:cxnChg chg="add mod">
          <ac:chgData name="Clodo vianna da silva neto" userId="0611b63f3fb141b6" providerId="LiveId" clId="{11BEACB0-F5A1-4CF5-A75F-B51D727ED892}" dt="2025-02-04T19:35:25.144" v="1209" actId="692"/>
          <ac:cxnSpMkLst>
            <pc:docMk/>
            <pc:sldMk cId="722923342" sldId="258"/>
            <ac:cxnSpMk id="106" creationId="{051ED97A-57B6-1E81-638E-4464E346ED52}"/>
          </ac:cxnSpMkLst>
        </pc:cxnChg>
        <pc:cxnChg chg="del mod">
          <ac:chgData name="Clodo vianna da silva neto" userId="0611b63f3fb141b6" providerId="LiveId" clId="{11BEACB0-F5A1-4CF5-A75F-B51D727ED892}" dt="2025-02-04T19:03:42.224" v="571" actId="478"/>
          <ac:cxnSpMkLst>
            <pc:docMk/>
            <pc:sldMk cId="722923342" sldId="258"/>
            <ac:cxnSpMk id="116" creationId="{C0E0C6A4-17FB-E3F9-C80C-2124F98C943D}"/>
          </ac:cxnSpMkLst>
        </pc:cxnChg>
        <pc:cxnChg chg="del mod">
          <ac:chgData name="Clodo vianna da silva neto" userId="0611b63f3fb141b6" providerId="LiveId" clId="{11BEACB0-F5A1-4CF5-A75F-B51D727ED892}" dt="2025-02-04T19:03:41.352" v="570" actId="478"/>
          <ac:cxnSpMkLst>
            <pc:docMk/>
            <pc:sldMk cId="722923342" sldId="258"/>
            <ac:cxnSpMk id="123" creationId="{334E02AC-F418-00FC-CAA0-F19D67CFDBC4}"/>
          </ac:cxnSpMkLst>
        </pc:cxnChg>
        <pc:cxnChg chg="del mod">
          <ac:chgData name="Clodo vianna da silva neto" userId="0611b63f3fb141b6" providerId="LiveId" clId="{11BEACB0-F5A1-4CF5-A75F-B51D727ED892}" dt="2025-02-04T19:03:40.786" v="569" actId="478"/>
          <ac:cxnSpMkLst>
            <pc:docMk/>
            <pc:sldMk cId="722923342" sldId="258"/>
            <ac:cxnSpMk id="125" creationId="{F3754E5F-A798-DA9B-C448-F3F393839F08}"/>
          </ac:cxnSpMkLst>
        </pc:cxnChg>
        <pc:cxnChg chg="add mod">
          <ac:chgData name="Clodo vianna da silva neto" userId="0611b63f3fb141b6" providerId="LiveId" clId="{11BEACB0-F5A1-4CF5-A75F-B51D727ED892}" dt="2025-02-04T19:35:13.123" v="1198" actId="14100"/>
          <ac:cxnSpMkLst>
            <pc:docMk/>
            <pc:sldMk cId="722923342" sldId="258"/>
            <ac:cxnSpMk id="129" creationId="{7C713A69-B624-FAC4-5829-4D67F5A40D5A}"/>
          </ac:cxnSpMkLst>
        </pc:cxnChg>
        <pc:cxnChg chg="add mod">
          <ac:chgData name="Clodo vianna da silva neto" userId="0611b63f3fb141b6" providerId="LiveId" clId="{11BEACB0-F5A1-4CF5-A75F-B51D727ED892}" dt="2025-02-04T19:35:08.664" v="1197" actId="14100"/>
          <ac:cxnSpMkLst>
            <pc:docMk/>
            <pc:sldMk cId="722923342" sldId="258"/>
            <ac:cxnSpMk id="137" creationId="{5F60C48E-A77C-F74F-5C1B-8A0BFD912928}"/>
          </ac:cxnSpMkLst>
        </pc:cxnChg>
        <pc:cxnChg chg="del mod">
          <ac:chgData name="Clodo vianna da silva neto" userId="0611b63f3fb141b6" providerId="LiveId" clId="{11BEACB0-F5A1-4CF5-A75F-B51D727ED892}" dt="2025-02-04T19:03:46.434" v="574" actId="478"/>
          <ac:cxnSpMkLst>
            <pc:docMk/>
            <pc:sldMk cId="722923342" sldId="258"/>
            <ac:cxnSpMk id="142" creationId="{44417CB8-9468-6AA4-8EC3-F35DD86EA43D}"/>
          </ac:cxnSpMkLst>
        </pc:cxnChg>
        <pc:cxnChg chg="add mod">
          <ac:chgData name="Clodo vianna da silva neto" userId="0611b63f3fb141b6" providerId="LiveId" clId="{11BEACB0-F5A1-4CF5-A75F-B51D727ED892}" dt="2025-02-04T19:36:01.979" v="1239" actId="1076"/>
          <ac:cxnSpMkLst>
            <pc:docMk/>
            <pc:sldMk cId="722923342" sldId="258"/>
            <ac:cxnSpMk id="149" creationId="{13E1FF90-59D1-28C9-A5E3-8408E9C8DB00}"/>
          </ac:cxnSpMkLst>
        </pc:cxnChg>
      </pc:sldChg>
    </pc:docChg>
  </pc:docChgLst>
  <pc:docChgLst>
    <pc:chgData name="Clodo vianna da silva neto" userId="0611b63f3fb141b6" providerId="LiveId" clId="{37E32916-F413-4FC3-AB85-EC0DF8CD86E1}"/>
    <pc:docChg chg="undo custSel addSld modSld">
      <pc:chgData name="Clodo vianna da silva neto" userId="0611b63f3fb141b6" providerId="LiveId" clId="{37E32916-F413-4FC3-AB85-EC0DF8CD86E1}" dt="2025-02-04T17:40:36.518" v="738" actId="1076"/>
      <pc:docMkLst>
        <pc:docMk/>
      </pc:docMkLst>
      <pc:sldChg chg="addSp delSp modSp new mod setBg">
        <pc:chgData name="Clodo vianna da silva neto" userId="0611b63f3fb141b6" providerId="LiveId" clId="{37E32916-F413-4FC3-AB85-EC0DF8CD86E1}" dt="2025-02-04T17:40:36.518" v="738" actId="1076"/>
        <pc:sldMkLst>
          <pc:docMk/>
          <pc:sldMk cId="3821902004" sldId="256"/>
        </pc:sldMkLst>
        <pc:spChg chg="del">
          <ac:chgData name="Clodo vianna da silva neto" userId="0611b63f3fb141b6" providerId="LiveId" clId="{37E32916-F413-4FC3-AB85-EC0DF8CD86E1}" dt="2025-02-04T16:01:30.801" v="2" actId="478"/>
          <ac:spMkLst>
            <pc:docMk/>
            <pc:sldMk cId="3821902004" sldId="256"/>
            <ac:spMk id="2" creationId="{016F4A1B-EF17-7705-1BD6-1B4B9F368343}"/>
          </ac:spMkLst>
        </pc:spChg>
        <pc:spChg chg="del">
          <ac:chgData name="Clodo vianna da silva neto" userId="0611b63f3fb141b6" providerId="LiveId" clId="{37E32916-F413-4FC3-AB85-EC0DF8CD86E1}" dt="2025-02-04T16:01:32.278" v="3" actId="478"/>
          <ac:spMkLst>
            <pc:docMk/>
            <pc:sldMk cId="3821902004" sldId="256"/>
            <ac:spMk id="3" creationId="{6C360717-9918-C13E-6BF2-705A887833A6}"/>
          </ac:spMkLst>
        </pc:spChg>
        <pc:spChg chg="add mod">
          <ac:chgData name="Clodo vianna da silva neto" userId="0611b63f3fb141b6" providerId="LiveId" clId="{37E32916-F413-4FC3-AB85-EC0DF8CD86E1}" dt="2025-02-04T16:02:54.554" v="49" actId="1076"/>
          <ac:spMkLst>
            <pc:docMk/>
            <pc:sldMk cId="3821902004" sldId="256"/>
            <ac:spMk id="4" creationId="{E174D5D3-1D6F-98FD-74FA-8D9F79A916C9}"/>
          </ac:spMkLst>
        </pc:spChg>
        <pc:spChg chg="add mod">
          <ac:chgData name="Clodo vianna da silva neto" userId="0611b63f3fb141b6" providerId="LiveId" clId="{37E32916-F413-4FC3-AB85-EC0DF8CD86E1}" dt="2025-02-04T16:03:12.074" v="68" actId="1076"/>
          <ac:spMkLst>
            <pc:docMk/>
            <pc:sldMk cId="3821902004" sldId="256"/>
            <ac:spMk id="5" creationId="{72B94F38-DF91-A179-8B06-64A00AABF25C}"/>
          </ac:spMkLst>
        </pc:spChg>
        <pc:spChg chg="add mod">
          <ac:chgData name="Clodo vianna da silva neto" userId="0611b63f3fb141b6" providerId="LiveId" clId="{37E32916-F413-4FC3-AB85-EC0DF8CD86E1}" dt="2025-02-04T16:05:48.170" v="74" actId="1076"/>
          <ac:spMkLst>
            <pc:docMk/>
            <pc:sldMk cId="3821902004" sldId="256"/>
            <ac:spMk id="6" creationId="{B2129CAE-B937-7072-C9D9-E02750481471}"/>
          </ac:spMkLst>
        </pc:spChg>
        <pc:spChg chg="add mod">
          <ac:chgData name="Clodo vianna da silva neto" userId="0611b63f3fb141b6" providerId="LiveId" clId="{37E32916-F413-4FC3-AB85-EC0DF8CD86E1}" dt="2025-02-04T16:17:41.559" v="238" actId="1076"/>
          <ac:spMkLst>
            <pc:docMk/>
            <pc:sldMk cId="3821902004" sldId="256"/>
            <ac:spMk id="13" creationId="{76085F2E-23BF-E8A7-4BAD-390D276EB407}"/>
          </ac:spMkLst>
        </pc:spChg>
        <pc:spChg chg="add mod">
          <ac:chgData name="Clodo vianna da silva neto" userId="0611b63f3fb141b6" providerId="LiveId" clId="{37E32916-F413-4FC3-AB85-EC0DF8CD86E1}" dt="2025-02-04T17:25:42.238" v="482" actId="20577"/>
          <ac:spMkLst>
            <pc:docMk/>
            <pc:sldMk cId="3821902004" sldId="256"/>
            <ac:spMk id="14" creationId="{1A87DC47-805E-3E23-3A2D-357DFE128D9F}"/>
          </ac:spMkLst>
        </pc:spChg>
        <pc:spChg chg="add mod">
          <ac:chgData name="Clodo vianna da silva neto" userId="0611b63f3fb141b6" providerId="LiveId" clId="{37E32916-F413-4FC3-AB85-EC0DF8CD86E1}" dt="2025-02-04T17:34:49.038" v="660" actId="1076"/>
          <ac:spMkLst>
            <pc:docMk/>
            <pc:sldMk cId="3821902004" sldId="256"/>
            <ac:spMk id="19" creationId="{E64F5043-5EB0-2496-37C0-DFF2526B4062}"/>
          </ac:spMkLst>
        </pc:spChg>
        <pc:spChg chg="mod">
          <ac:chgData name="Clodo vianna da silva neto" userId="0611b63f3fb141b6" providerId="LiveId" clId="{37E32916-F413-4FC3-AB85-EC0DF8CD86E1}" dt="2025-02-04T17:34:45.176" v="659" actId="21"/>
          <ac:spMkLst>
            <pc:docMk/>
            <pc:sldMk cId="3821902004" sldId="256"/>
            <ac:spMk id="23" creationId="{CB460ED6-BD55-566F-0DD3-FCD34FBF1EF8}"/>
          </ac:spMkLst>
        </pc:spChg>
        <pc:spChg chg="mod">
          <ac:chgData name="Clodo vianna da silva neto" userId="0611b63f3fb141b6" providerId="LiveId" clId="{37E32916-F413-4FC3-AB85-EC0DF8CD86E1}" dt="2025-02-04T16:17:55.754" v="253" actId="1076"/>
          <ac:spMkLst>
            <pc:docMk/>
            <pc:sldMk cId="3821902004" sldId="256"/>
            <ac:spMk id="26" creationId="{35B9847B-43BB-EF35-9661-1ECDC7BC5D29}"/>
          </ac:spMkLst>
        </pc:spChg>
        <pc:spChg chg="add mod">
          <ac:chgData name="Clodo vianna da silva neto" userId="0611b63f3fb141b6" providerId="LiveId" clId="{37E32916-F413-4FC3-AB85-EC0DF8CD86E1}" dt="2025-02-04T17:21:41.436" v="433" actId="164"/>
          <ac:spMkLst>
            <pc:docMk/>
            <pc:sldMk cId="3821902004" sldId="256"/>
            <ac:spMk id="57" creationId="{18F28DD8-DA64-B7E7-827A-F82554EAD3CC}"/>
          </ac:spMkLst>
        </pc:spChg>
        <pc:spChg chg="add mod">
          <ac:chgData name="Clodo vianna da silva neto" userId="0611b63f3fb141b6" providerId="LiveId" clId="{37E32916-F413-4FC3-AB85-EC0DF8CD86E1}" dt="2025-02-04T17:35:21.549" v="671" actId="1076"/>
          <ac:spMkLst>
            <pc:docMk/>
            <pc:sldMk cId="3821902004" sldId="256"/>
            <ac:spMk id="111" creationId="{5B03EC35-61DD-984C-24EB-35C981E50844}"/>
          </ac:spMkLst>
        </pc:spChg>
        <pc:spChg chg="mod">
          <ac:chgData name="Clodo vianna da silva neto" userId="0611b63f3fb141b6" providerId="LiveId" clId="{37E32916-F413-4FC3-AB85-EC0DF8CD86E1}" dt="2025-02-04T17:40:03.524" v="731" actId="1076"/>
          <ac:spMkLst>
            <pc:docMk/>
            <pc:sldMk cId="3821902004" sldId="256"/>
            <ac:spMk id="119" creationId="{4EE30A96-0980-EDEE-4876-51EDA7D18A14}"/>
          </ac:spMkLst>
        </pc:spChg>
        <pc:spChg chg="add mod">
          <ac:chgData name="Clodo vianna da silva neto" userId="0611b63f3fb141b6" providerId="LiveId" clId="{37E32916-F413-4FC3-AB85-EC0DF8CD86E1}" dt="2025-02-04T17:38:50.212" v="700" actId="164"/>
          <ac:spMkLst>
            <pc:docMk/>
            <pc:sldMk cId="3821902004" sldId="256"/>
            <ac:spMk id="130" creationId="{868C0056-40CE-4976-C48D-B1636EEB51AC}"/>
          </ac:spMkLst>
        </pc:spChg>
        <pc:grpChg chg="add mod">
          <ac:chgData name="Clodo vianna da silva neto" userId="0611b63f3fb141b6" providerId="LiveId" clId="{37E32916-F413-4FC3-AB85-EC0DF8CD86E1}" dt="2025-02-04T17:40:36.518" v="738" actId="1076"/>
          <ac:grpSpMkLst>
            <pc:docMk/>
            <pc:sldMk cId="3821902004" sldId="256"/>
            <ac:grpSpMk id="15" creationId="{03CEA2DD-F364-64EE-6A36-90B777BBD69E}"/>
          </ac:grpSpMkLst>
        </pc:grpChg>
        <pc:grpChg chg="add mod">
          <ac:chgData name="Clodo vianna da silva neto" userId="0611b63f3fb141b6" providerId="LiveId" clId="{37E32916-F413-4FC3-AB85-EC0DF8CD86E1}" dt="2025-02-04T17:31:31.774" v="633" actId="1035"/>
          <ac:grpSpMkLst>
            <pc:docMk/>
            <pc:sldMk cId="3821902004" sldId="256"/>
            <ac:grpSpMk id="16" creationId="{3193D717-83A3-68B0-58E5-94C7722C9E9C}"/>
          </ac:grpSpMkLst>
        </pc:grpChg>
        <pc:grpChg chg="add mod">
          <ac:chgData name="Clodo vianna da silva neto" userId="0611b63f3fb141b6" providerId="LiveId" clId="{37E32916-F413-4FC3-AB85-EC0DF8CD86E1}" dt="2025-02-04T17:34:43.053" v="658" actId="1076"/>
          <ac:grpSpMkLst>
            <pc:docMk/>
            <pc:sldMk cId="3821902004" sldId="256"/>
            <ac:grpSpMk id="21" creationId="{6AC81EA1-7170-E803-D0CA-054242C3133D}"/>
          </ac:grpSpMkLst>
        </pc:grpChg>
        <pc:grpChg chg="add mod">
          <ac:chgData name="Clodo vianna da silva neto" userId="0611b63f3fb141b6" providerId="LiveId" clId="{37E32916-F413-4FC3-AB85-EC0DF8CD86E1}" dt="2025-02-04T17:29:48.448" v="569" actId="1076"/>
          <ac:grpSpMkLst>
            <pc:docMk/>
            <pc:sldMk cId="3821902004" sldId="256"/>
            <ac:grpSpMk id="24" creationId="{14198D3F-8569-A940-B5C5-1172AF254D9B}"/>
          </ac:grpSpMkLst>
        </pc:grpChg>
        <pc:grpChg chg="add mod">
          <ac:chgData name="Clodo vianna da silva neto" userId="0611b63f3fb141b6" providerId="LiveId" clId="{37E32916-F413-4FC3-AB85-EC0DF8CD86E1}" dt="2025-02-04T17:23:58.546" v="462" actId="1076"/>
          <ac:grpSpMkLst>
            <pc:docMk/>
            <pc:sldMk cId="3821902004" sldId="256"/>
            <ac:grpSpMk id="27" creationId="{643819BF-3947-A643-5858-6346DCA9A3CC}"/>
          </ac:grpSpMkLst>
        </pc:grpChg>
        <pc:grpChg chg="add mod">
          <ac:chgData name="Clodo vianna da silva neto" userId="0611b63f3fb141b6" providerId="LiveId" clId="{37E32916-F413-4FC3-AB85-EC0DF8CD86E1}" dt="2025-02-04T17:34:43.053" v="658" actId="1076"/>
          <ac:grpSpMkLst>
            <pc:docMk/>
            <pc:sldMk cId="3821902004" sldId="256"/>
            <ac:grpSpMk id="86" creationId="{F03AD1E2-90D3-5675-EF09-EFF981C4B5C5}"/>
          </ac:grpSpMkLst>
        </pc:grpChg>
        <pc:grpChg chg="add mod">
          <ac:chgData name="Clodo vianna da silva neto" userId="0611b63f3fb141b6" providerId="LiveId" clId="{37E32916-F413-4FC3-AB85-EC0DF8CD86E1}" dt="2025-02-04T17:30:04.383" v="583" actId="1036"/>
          <ac:grpSpMkLst>
            <pc:docMk/>
            <pc:sldMk cId="3821902004" sldId="256"/>
            <ac:grpSpMk id="117" creationId="{765BF6B2-264E-B35E-6686-970726F91784}"/>
          </ac:grpSpMkLst>
        </pc:grpChg>
        <pc:grpChg chg="add mod">
          <ac:chgData name="Clodo vianna da silva neto" userId="0611b63f3fb141b6" providerId="LiveId" clId="{37E32916-F413-4FC3-AB85-EC0DF8CD86E1}" dt="2025-02-04T17:39:37.719" v="715" actId="1076"/>
          <ac:grpSpMkLst>
            <pc:docMk/>
            <pc:sldMk cId="3821902004" sldId="256"/>
            <ac:grpSpMk id="131" creationId="{755FD402-ED0D-2CAF-C054-FCC3CEE6B613}"/>
          </ac:grpSpMkLst>
        </pc:grpChg>
        <pc:picChg chg="add mod">
          <ac:chgData name="Clodo vianna da silva neto" userId="0611b63f3fb141b6" providerId="LiveId" clId="{37E32916-F413-4FC3-AB85-EC0DF8CD86E1}" dt="2025-02-04T16:14:28.647" v="165" actId="164"/>
          <ac:picMkLst>
            <pc:docMk/>
            <pc:sldMk cId="3821902004" sldId="256"/>
            <ac:picMk id="8" creationId="{27DC96CA-F7D5-5B83-A355-30DE4DDC1162}"/>
          </ac:picMkLst>
        </pc:picChg>
        <pc:picChg chg="add del mod">
          <ac:chgData name="Clodo vianna da silva neto" userId="0611b63f3fb141b6" providerId="LiveId" clId="{37E32916-F413-4FC3-AB85-EC0DF8CD86E1}" dt="2025-02-04T16:14:38.421" v="168" actId="478"/>
          <ac:picMkLst>
            <pc:docMk/>
            <pc:sldMk cId="3821902004" sldId="256"/>
            <ac:picMk id="10" creationId="{8AFA3B42-C6D6-B8A5-B17C-F7CEFBF67DBC}"/>
          </ac:picMkLst>
        </pc:picChg>
        <pc:picChg chg="add mod">
          <ac:chgData name="Clodo vianna da silva neto" userId="0611b63f3fb141b6" providerId="LiveId" clId="{37E32916-F413-4FC3-AB85-EC0DF8CD86E1}" dt="2025-02-04T16:14:35.597" v="167" actId="164"/>
          <ac:picMkLst>
            <pc:docMk/>
            <pc:sldMk cId="3821902004" sldId="256"/>
            <ac:picMk id="12" creationId="{594F29A7-FC1A-D95A-7EDA-C3C25A48F635}"/>
          </ac:picMkLst>
        </pc:picChg>
        <pc:picChg chg="add mod">
          <ac:chgData name="Clodo vianna da silva neto" userId="0611b63f3fb141b6" providerId="LiveId" clId="{37E32916-F413-4FC3-AB85-EC0DF8CD86E1}" dt="2025-02-04T16:18:06.360" v="256" actId="164"/>
          <ac:picMkLst>
            <pc:docMk/>
            <pc:sldMk cId="3821902004" sldId="256"/>
            <ac:picMk id="18" creationId="{C6109F53-A712-BF96-7ABD-E294F90B8481}"/>
          </ac:picMkLst>
        </pc:picChg>
        <pc:picChg chg="add mod">
          <ac:chgData name="Clodo vianna da silva neto" userId="0611b63f3fb141b6" providerId="LiveId" clId="{37E32916-F413-4FC3-AB85-EC0DF8CD86E1}" dt="2025-02-04T16:16:46.029" v="198" actId="1076"/>
          <ac:picMkLst>
            <pc:docMk/>
            <pc:sldMk cId="3821902004" sldId="256"/>
            <ac:picMk id="20" creationId="{53DA469B-C51C-B575-A7F1-DC8C57D3DC28}"/>
          </ac:picMkLst>
        </pc:picChg>
        <pc:picChg chg="mod">
          <ac:chgData name="Clodo vianna da silva neto" userId="0611b63f3fb141b6" providerId="LiveId" clId="{37E32916-F413-4FC3-AB85-EC0DF8CD86E1}" dt="2025-02-04T16:16:48.326" v="199"/>
          <ac:picMkLst>
            <pc:docMk/>
            <pc:sldMk cId="3821902004" sldId="256"/>
            <ac:picMk id="22" creationId="{82137079-8742-3A02-9E9B-6624DA3A75BA}"/>
          </ac:picMkLst>
        </pc:picChg>
        <pc:picChg chg="mod">
          <ac:chgData name="Clodo vianna da silva neto" userId="0611b63f3fb141b6" providerId="LiveId" clId="{37E32916-F413-4FC3-AB85-EC0DF8CD86E1}" dt="2025-02-04T16:17:43.421" v="239"/>
          <ac:picMkLst>
            <pc:docMk/>
            <pc:sldMk cId="3821902004" sldId="256"/>
            <ac:picMk id="25" creationId="{F35F2A81-64CC-97DF-CF1A-7FFC4CD7756B}"/>
          </ac:picMkLst>
        </pc:picChg>
        <pc:picChg chg="add mod">
          <ac:chgData name="Clodo vianna da silva neto" userId="0611b63f3fb141b6" providerId="LiveId" clId="{37E32916-F413-4FC3-AB85-EC0DF8CD86E1}" dt="2025-02-04T17:21:41.436" v="433" actId="164"/>
          <ac:picMkLst>
            <pc:docMk/>
            <pc:sldMk cId="3821902004" sldId="256"/>
            <ac:picMk id="50" creationId="{721DD417-D71A-AD05-4C8A-C0C2B72C33DA}"/>
          </ac:picMkLst>
        </pc:picChg>
        <pc:picChg chg="add mod">
          <ac:chgData name="Clodo vianna da silva neto" userId="0611b63f3fb141b6" providerId="LiveId" clId="{37E32916-F413-4FC3-AB85-EC0DF8CD86E1}" dt="2025-02-04T17:34:51.565" v="661" actId="1076"/>
          <ac:picMkLst>
            <pc:docMk/>
            <pc:sldMk cId="3821902004" sldId="256"/>
            <ac:picMk id="105" creationId="{39D88082-A69D-2A35-1C0F-CF882BA0C696}"/>
          </ac:picMkLst>
        </pc:picChg>
        <pc:picChg chg="add del mod">
          <ac:chgData name="Clodo vianna da silva neto" userId="0611b63f3fb141b6" providerId="LiveId" clId="{37E32916-F413-4FC3-AB85-EC0DF8CD86E1}" dt="2025-02-04T17:28:15.155" v="530" actId="478"/>
          <ac:picMkLst>
            <pc:docMk/>
            <pc:sldMk cId="3821902004" sldId="256"/>
            <ac:picMk id="110" creationId="{7EDE4A11-56E1-5F9B-ED62-36D7FEDA55F6}"/>
          </ac:picMkLst>
        </pc:picChg>
        <pc:picChg chg="mod">
          <ac:chgData name="Clodo vianna da silva neto" userId="0611b63f3fb141b6" providerId="LiveId" clId="{37E32916-F413-4FC3-AB85-EC0DF8CD86E1}" dt="2025-02-04T17:29:45.715" v="567"/>
          <ac:picMkLst>
            <pc:docMk/>
            <pc:sldMk cId="3821902004" sldId="256"/>
            <ac:picMk id="118" creationId="{1682AA7D-6D22-053C-F117-1E16F53EDC58}"/>
          </ac:picMkLst>
        </pc:picChg>
        <pc:picChg chg="add mod">
          <ac:chgData name="Clodo vianna da silva neto" userId="0611b63f3fb141b6" providerId="LiveId" clId="{37E32916-F413-4FC3-AB85-EC0DF8CD86E1}" dt="2025-02-04T17:38:50.212" v="700" actId="164"/>
          <ac:picMkLst>
            <pc:docMk/>
            <pc:sldMk cId="3821902004" sldId="256"/>
            <ac:picMk id="129" creationId="{A55DF35A-44A6-6558-E163-993716FBFD29}"/>
          </ac:picMkLst>
        </pc:picChg>
        <pc:cxnChg chg="add del mod">
          <ac:chgData name="Clodo vianna da silva neto" userId="0611b63f3fb141b6" providerId="LiveId" clId="{37E32916-F413-4FC3-AB85-EC0DF8CD86E1}" dt="2025-02-04T17:19:37.892" v="379" actId="478"/>
          <ac:cxnSpMkLst>
            <pc:docMk/>
            <pc:sldMk cId="3821902004" sldId="256"/>
            <ac:cxnSpMk id="29" creationId="{6B292347-CC00-4143-18B5-FC99B1BFC0D2}"/>
          </ac:cxnSpMkLst>
        </pc:cxnChg>
        <pc:cxnChg chg="add del mod">
          <ac:chgData name="Clodo vianna da silva neto" userId="0611b63f3fb141b6" providerId="LiveId" clId="{37E32916-F413-4FC3-AB85-EC0DF8CD86E1}" dt="2025-02-04T17:10:50.955" v="285" actId="478"/>
          <ac:cxnSpMkLst>
            <pc:docMk/>
            <pc:sldMk cId="3821902004" sldId="256"/>
            <ac:cxnSpMk id="32" creationId="{499F4AC0-540B-7B36-0F4A-77849BDDE25D}"/>
          </ac:cxnSpMkLst>
        </pc:cxnChg>
        <pc:cxnChg chg="add del mod">
          <ac:chgData name="Clodo vianna da silva neto" userId="0611b63f3fb141b6" providerId="LiveId" clId="{37E32916-F413-4FC3-AB85-EC0DF8CD86E1}" dt="2025-02-04T17:10:49.938" v="284" actId="478"/>
          <ac:cxnSpMkLst>
            <pc:docMk/>
            <pc:sldMk cId="3821902004" sldId="256"/>
            <ac:cxnSpMk id="35" creationId="{7916554D-C43C-A1CC-662C-09D1D20608F4}"/>
          </ac:cxnSpMkLst>
        </pc:cxnChg>
        <pc:cxnChg chg="add del">
          <ac:chgData name="Clodo vianna da silva neto" userId="0611b63f3fb141b6" providerId="LiveId" clId="{37E32916-F413-4FC3-AB85-EC0DF8CD86E1}" dt="2025-02-04T17:09:28.199" v="278" actId="478"/>
          <ac:cxnSpMkLst>
            <pc:docMk/>
            <pc:sldMk cId="3821902004" sldId="256"/>
            <ac:cxnSpMk id="39" creationId="{DB8AB00B-128C-778E-03B0-62EDCDAA78D4}"/>
          </ac:cxnSpMkLst>
        </pc:cxnChg>
        <pc:cxnChg chg="add del mod">
          <ac:chgData name="Clodo vianna da silva neto" userId="0611b63f3fb141b6" providerId="LiveId" clId="{37E32916-F413-4FC3-AB85-EC0DF8CD86E1}" dt="2025-02-04T17:18:21.924" v="361" actId="478"/>
          <ac:cxnSpMkLst>
            <pc:docMk/>
            <pc:sldMk cId="3821902004" sldId="256"/>
            <ac:cxnSpMk id="40" creationId="{7FBC51F2-D76D-B05B-0F53-2B533FA4145C}"/>
          </ac:cxnSpMkLst>
        </pc:cxnChg>
        <pc:cxnChg chg="add del mod">
          <ac:chgData name="Clodo vianna da silva neto" userId="0611b63f3fb141b6" providerId="LiveId" clId="{37E32916-F413-4FC3-AB85-EC0DF8CD86E1}" dt="2025-02-04T17:18:20.691" v="360" actId="478"/>
          <ac:cxnSpMkLst>
            <pc:docMk/>
            <pc:sldMk cId="3821902004" sldId="256"/>
            <ac:cxnSpMk id="43" creationId="{426401C0-5AC3-F214-EFCE-91AA38F187AE}"/>
          </ac:cxnSpMkLst>
        </pc:cxnChg>
        <pc:cxnChg chg="add del mod">
          <ac:chgData name="Clodo vianna da silva neto" userId="0611b63f3fb141b6" providerId="LiveId" clId="{37E32916-F413-4FC3-AB85-EC0DF8CD86E1}" dt="2025-02-04T17:22:49.959" v="449" actId="478"/>
          <ac:cxnSpMkLst>
            <pc:docMk/>
            <pc:sldMk cId="3821902004" sldId="256"/>
            <ac:cxnSpMk id="46" creationId="{DB093B51-6897-096D-1174-86E9FB2E1979}"/>
          </ac:cxnSpMkLst>
        </pc:cxnChg>
        <pc:cxnChg chg="add mod">
          <ac:chgData name="Clodo vianna da silva neto" userId="0611b63f3fb141b6" providerId="LiveId" clId="{37E32916-F413-4FC3-AB85-EC0DF8CD86E1}" dt="2025-02-04T17:34:43.053" v="658" actId="1076"/>
          <ac:cxnSpMkLst>
            <pc:docMk/>
            <pc:sldMk cId="3821902004" sldId="256"/>
            <ac:cxnSpMk id="51" creationId="{947673FD-B01D-040E-D3FE-E8BA6B4BA297}"/>
          </ac:cxnSpMkLst>
        </pc:cxnChg>
        <pc:cxnChg chg="add del mod">
          <ac:chgData name="Clodo vianna da silva neto" userId="0611b63f3fb141b6" providerId="LiveId" clId="{37E32916-F413-4FC3-AB85-EC0DF8CD86E1}" dt="2025-02-04T17:22:02.735" v="435" actId="478"/>
          <ac:cxnSpMkLst>
            <pc:docMk/>
            <pc:sldMk cId="3821902004" sldId="256"/>
            <ac:cxnSpMk id="75" creationId="{27C9C8CD-D566-4970-1DD4-839286F4A98F}"/>
          </ac:cxnSpMkLst>
        </pc:cxnChg>
        <pc:cxnChg chg="add mod">
          <ac:chgData name="Clodo vianna da silva neto" userId="0611b63f3fb141b6" providerId="LiveId" clId="{37E32916-F413-4FC3-AB85-EC0DF8CD86E1}" dt="2025-02-04T17:40:36.518" v="738" actId="1076"/>
          <ac:cxnSpMkLst>
            <pc:docMk/>
            <pc:sldMk cId="3821902004" sldId="256"/>
            <ac:cxnSpMk id="78" creationId="{9B527C59-EC7A-11B6-21CD-4991F231929C}"/>
          </ac:cxnSpMkLst>
        </pc:cxnChg>
        <pc:cxnChg chg="add mod">
          <ac:chgData name="Clodo vianna da silva neto" userId="0611b63f3fb141b6" providerId="LiveId" clId="{37E32916-F413-4FC3-AB85-EC0DF8CD86E1}" dt="2025-02-04T17:31:31.774" v="633" actId="1035"/>
          <ac:cxnSpMkLst>
            <pc:docMk/>
            <pc:sldMk cId="3821902004" sldId="256"/>
            <ac:cxnSpMk id="87" creationId="{103FD354-DE20-191C-7432-A318E3B460A5}"/>
          </ac:cxnSpMkLst>
        </pc:cxnChg>
        <pc:cxnChg chg="add mod">
          <ac:chgData name="Clodo vianna da silva neto" userId="0611b63f3fb141b6" providerId="LiveId" clId="{37E32916-F413-4FC3-AB85-EC0DF8CD86E1}" dt="2025-02-04T17:29:48.448" v="569" actId="1076"/>
          <ac:cxnSpMkLst>
            <pc:docMk/>
            <pc:sldMk cId="3821902004" sldId="256"/>
            <ac:cxnSpMk id="90" creationId="{78A8127D-5304-7508-8154-2C32F23C4F9E}"/>
          </ac:cxnSpMkLst>
        </pc:cxnChg>
        <pc:cxnChg chg="add del mod">
          <ac:chgData name="Clodo vianna da silva neto" userId="0611b63f3fb141b6" providerId="LiveId" clId="{37E32916-F413-4FC3-AB85-EC0DF8CD86E1}" dt="2025-02-04T17:26:08.241" v="491" actId="478"/>
          <ac:cxnSpMkLst>
            <pc:docMk/>
            <pc:sldMk cId="3821902004" sldId="256"/>
            <ac:cxnSpMk id="93" creationId="{E6A19009-1BBE-CF86-C19C-E91CF027D12C}"/>
          </ac:cxnSpMkLst>
        </pc:cxnChg>
        <pc:cxnChg chg="add mod">
          <ac:chgData name="Clodo vianna da silva neto" userId="0611b63f3fb141b6" providerId="LiveId" clId="{37E32916-F413-4FC3-AB85-EC0DF8CD86E1}" dt="2025-02-04T17:34:51.565" v="661" actId="1076"/>
          <ac:cxnSpMkLst>
            <pc:docMk/>
            <pc:sldMk cId="3821902004" sldId="256"/>
            <ac:cxnSpMk id="101" creationId="{A0A97510-50B0-314E-A3BE-C39B38A8E160}"/>
          </ac:cxnSpMkLst>
        </pc:cxnChg>
        <pc:cxnChg chg="add mod">
          <ac:chgData name="Clodo vianna da silva neto" userId="0611b63f3fb141b6" providerId="LiveId" clId="{37E32916-F413-4FC3-AB85-EC0DF8CD86E1}" dt="2025-02-04T17:34:51.565" v="661" actId="1076"/>
          <ac:cxnSpMkLst>
            <pc:docMk/>
            <pc:sldMk cId="3821902004" sldId="256"/>
            <ac:cxnSpMk id="112" creationId="{50624031-C424-189F-DFFB-6804D4029563}"/>
          </ac:cxnSpMkLst>
        </pc:cxnChg>
        <pc:cxnChg chg="add mod">
          <ac:chgData name="Clodo vianna da silva neto" userId="0611b63f3fb141b6" providerId="LiveId" clId="{37E32916-F413-4FC3-AB85-EC0DF8CD86E1}" dt="2025-02-04T17:30:44.334" v="606" actId="692"/>
          <ac:cxnSpMkLst>
            <pc:docMk/>
            <pc:sldMk cId="3821902004" sldId="256"/>
            <ac:cxnSpMk id="120" creationId="{8F2E8AB9-5E6F-32BC-5604-87137F2B3376}"/>
          </ac:cxnSpMkLst>
        </pc:cxnChg>
        <pc:cxnChg chg="add mod">
          <ac:chgData name="Clodo vianna da silva neto" userId="0611b63f3fb141b6" providerId="LiveId" clId="{37E32916-F413-4FC3-AB85-EC0DF8CD86E1}" dt="2025-02-04T17:39:37.719" v="715" actId="1076"/>
          <ac:cxnSpMkLst>
            <pc:docMk/>
            <pc:sldMk cId="3821902004" sldId="256"/>
            <ac:cxnSpMk id="132" creationId="{0214C803-A4F2-F939-1055-F9C73FE892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3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8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7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4D5D3-1D6F-98FD-74FA-8D9F79A916C9}"/>
              </a:ext>
            </a:extLst>
          </p:cNvPr>
          <p:cNvSpPr txBox="1"/>
          <p:nvPr/>
        </p:nvSpPr>
        <p:spPr>
          <a:xfrm>
            <a:off x="6679770" y="6730616"/>
            <a:ext cx="473398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PyProjectCLI – Engineering Design</a:t>
            </a:r>
          </a:p>
          <a:p>
            <a:pPr>
              <a:spcBef>
                <a:spcPts val="600"/>
              </a:spcBef>
            </a:pPr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 I – Source Code Structure</a:t>
            </a:r>
            <a:endParaRPr lang="en-US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94F38-DF91-A179-8B06-64A00AABF25C}"/>
              </a:ext>
            </a:extLst>
          </p:cNvPr>
          <p:cNvSpPr txBox="1"/>
          <p:nvPr/>
        </p:nvSpPr>
        <p:spPr>
          <a:xfrm>
            <a:off x="6679770" y="742184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 1.0.0.0</a:t>
            </a:r>
            <a:endParaRPr lang="en-US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29CAE-B937-7072-C9D9-E02750481471}"/>
              </a:ext>
            </a:extLst>
          </p:cNvPr>
          <p:cNvSpPr/>
          <p:nvPr/>
        </p:nvSpPr>
        <p:spPr>
          <a:xfrm>
            <a:off x="6441440" y="6658694"/>
            <a:ext cx="5750560" cy="12657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C81EA1-7170-E803-D0CA-054242C3133D}"/>
              </a:ext>
            </a:extLst>
          </p:cNvPr>
          <p:cNvGrpSpPr/>
          <p:nvPr/>
        </p:nvGrpSpPr>
        <p:grpSpPr>
          <a:xfrm>
            <a:off x="4622520" y="2602060"/>
            <a:ext cx="1473480" cy="978348"/>
            <a:chOff x="6041657" y="2656840"/>
            <a:chExt cx="1759212" cy="1142998"/>
          </a:xfrm>
        </p:grpSpPr>
        <p:pic>
          <p:nvPicPr>
            <p:cNvPr id="22" name="Graphic 21" descr="Open folder with solid fill">
              <a:extLst>
                <a:ext uri="{FF2B5EF4-FFF2-40B4-BE49-F238E27FC236}">
                  <a16:creationId xmlns:a16="http://schemas.microsoft.com/office/drawing/2014/main" id="{82137079-8742-3A02-9E9B-6624DA3A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63" y="2656840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460ED6-BD55-566F-0DD3-FCD34FBF1EF8}"/>
                </a:ext>
              </a:extLst>
            </p:cNvPr>
            <p:cNvSpPr txBox="1"/>
            <p:nvPr/>
          </p:nvSpPr>
          <p:spPr>
            <a:xfrm>
              <a:off x="6041657" y="3440264"/>
              <a:ext cx="1759212" cy="35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package_name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3FD354-DE20-191C-7432-A318E3B460A5}"/>
              </a:ext>
            </a:extLst>
          </p:cNvPr>
          <p:cNvCxnSpPr>
            <a:cxnSpLocks/>
            <a:stCxn id="9" idx="1"/>
            <a:endCxn id="22" idx="3"/>
          </p:cNvCxnSpPr>
          <p:nvPr/>
        </p:nvCxnSpPr>
        <p:spPr>
          <a:xfrm rot="10800000" flipV="1">
            <a:off x="5742209" y="2406095"/>
            <a:ext cx="1234711" cy="587305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F74575-FB84-56B3-6C25-48DFF2B691C2}"/>
              </a:ext>
            </a:extLst>
          </p:cNvPr>
          <p:cNvGrpSpPr/>
          <p:nvPr/>
        </p:nvGrpSpPr>
        <p:grpSpPr>
          <a:xfrm>
            <a:off x="4921270" y="646854"/>
            <a:ext cx="936475" cy="1002724"/>
            <a:chOff x="7508882" y="3508874"/>
            <a:chExt cx="936475" cy="1002724"/>
          </a:xfrm>
        </p:grpSpPr>
        <p:pic>
          <p:nvPicPr>
            <p:cNvPr id="105" name="Graphic 104" descr="Box with solid fill">
              <a:extLst>
                <a:ext uri="{FF2B5EF4-FFF2-40B4-BE49-F238E27FC236}">
                  <a16:creationId xmlns:a16="http://schemas.microsoft.com/office/drawing/2014/main" id="{39D88082-A69D-2A35-1C0F-CF882BA0C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9644" y="3508874"/>
              <a:ext cx="694947" cy="694947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B03EC35-61DD-984C-24EB-35C981E50844}"/>
                </a:ext>
              </a:extLst>
            </p:cNvPr>
            <p:cNvSpPr txBox="1"/>
            <p:nvPr/>
          </p:nvSpPr>
          <p:spPr>
            <a:xfrm>
              <a:off x="7508882" y="420382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.tar.gz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E04F5D-6108-96B7-ED0A-EC86441CA0F2}"/>
              </a:ext>
            </a:extLst>
          </p:cNvPr>
          <p:cNvGrpSpPr/>
          <p:nvPr/>
        </p:nvGrpSpPr>
        <p:grpSpPr>
          <a:xfrm>
            <a:off x="6976919" y="2014756"/>
            <a:ext cx="765883" cy="978645"/>
            <a:chOff x="6464063" y="2656840"/>
            <a:chExt cx="914400" cy="1143344"/>
          </a:xfrm>
        </p:grpSpPr>
        <p:pic>
          <p:nvPicPr>
            <p:cNvPr id="9" name="Graphic 8" descr="Open folder with solid fill">
              <a:extLst>
                <a:ext uri="{FF2B5EF4-FFF2-40B4-BE49-F238E27FC236}">
                  <a16:creationId xmlns:a16="http://schemas.microsoft.com/office/drawing/2014/main" id="{05024BBF-C2AE-1AA3-7C4E-F33FEF690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63" y="2656840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D2718-6BBC-7E11-81C2-400527FAD1C6}"/>
                </a:ext>
              </a:extLst>
            </p:cNvPr>
            <p:cNvSpPr txBox="1"/>
            <p:nvPr/>
          </p:nvSpPr>
          <p:spPr>
            <a:xfrm>
              <a:off x="6585658" y="3440610"/>
              <a:ext cx="605160" cy="35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</a:t>
              </a:r>
            </a:p>
          </p:txBody>
        </p:sp>
      </p:grpSp>
      <p:cxnSp>
        <p:nvCxnSpPr>
          <p:cNvPr id="30" name="Straight Arrow Connector 86">
            <a:extLst>
              <a:ext uri="{FF2B5EF4-FFF2-40B4-BE49-F238E27FC236}">
                <a16:creationId xmlns:a16="http://schemas.microsoft.com/office/drawing/2014/main" id="{515F07B6-1C09-CE98-92CA-C3D0B03F1759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rot="10800000">
            <a:off x="5742207" y="2993400"/>
            <a:ext cx="1226312" cy="670868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86">
            <a:extLst>
              <a:ext uri="{FF2B5EF4-FFF2-40B4-BE49-F238E27FC236}">
                <a16:creationId xmlns:a16="http://schemas.microsoft.com/office/drawing/2014/main" id="{E22F3690-7C16-EC99-9C39-5716C98BFCD7}"/>
              </a:ext>
            </a:extLst>
          </p:cNvPr>
          <p:cNvCxnSpPr>
            <a:cxnSpLocks/>
            <a:stCxn id="47" idx="1"/>
            <a:endCxn id="22" idx="3"/>
          </p:cNvCxnSpPr>
          <p:nvPr/>
        </p:nvCxnSpPr>
        <p:spPr>
          <a:xfrm rot="10800000">
            <a:off x="5742202" y="2993400"/>
            <a:ext cx="1210354" cy="1844886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E27670-8B34-FBE4-8633-7FDA50BCBC63}"/>
              </a:ext>
            </a:extLst>
          </p:cNvPr>
          <p:cNvGrpSpPr/>
          <p:nvPr/>
        </p:nvGrpSpPr>
        <p:grpSpPr>
          <a:xfrm>
            <a:off x="6846320" y="3272928"/>
            <a:ext cx="1043876" cy="936568"/>
            <a:chOff x="3083639" y="1741403"/>
            <a:chExt cx="1043876" cy="936568"/>
          </a:xfrm>
        </p:grpSpPr>
        <p:pic>
          <p:nvPicPr>
            <p:cNvPr id="17" name="Graphic 16" descr="Folder with solid fill">
              <a:extLst>
                <a:ext uri="{FF2B5EF4-FFF2-40B4-BE49-F238E27FC236}">
                  <a16:creationId xmlns:a16="http://schemas.microsoft.com/office/drawing/2014/main" id="{95E59EFE-C3F7-21A5-5A33-BFFE7083D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05838" y="1741403"/>
              <a:ext cx="782680" cy="78268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EC1900-EE33-F7A2-1417-447579C3DE9A}"/>
                </a:ext>
              </a:extLst>
            </p:cNvPr>
            <p:cNvSpPr txBox="1"/>
            <p:nvPr/>
          </p:nvSpPr>
          <p:spPr>
            <a:xfrm>
              <a:off x="3083639" y="2370194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Module 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495F35D-8F66-1274-7257-69CB0F6DD709}"/>
              </a:ext>
            </a:extLst>
          </p:cNvPr>
          <p:cNvGrpSpPr/>
          <p:nvPr/>
        </p:nvGrpSpPr>
        <p:grpSpPr>
          <a:xfrm>
            <a:off x="6830357" y="4446946"/>
            <a:ext cx="1043876" cy="936568"/>
            <a:chOff x="3083639" y="1741403"/>
            <a:chExt cx="1043876" cy="936568"/>
          </a:xfrm>
        </p:grpSpPr>
        <p:pic>
          <p:nvPicPr>
            <p:cNvPr id="47" name="Graphic 46" descr="Folder with solid fill">
              <a:extLst>
                <a:ext uri="{FF2B5EF4-FFF2-40B4-BE49-F238E27FC236}">
                  <a16:creationId xmlns:a16="http://schemas.microsoft.com/office/drawing/2014/main" id="{B727DE55-7680-8646-6865-12C98DF75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05838" y="1741403"/>
              <a:ext cx="782680" cy="782680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352000-88CA-DBDF-12CC-358F74CFD1B1}"/>
                </a:ext>
              </a:extLst>
            </p:cNvPr>
            <p:cNvSpPr txBox="1"/>
            <p:nvPr/>
          </p:nvSpPr>
          <p:spPr>
            <a:xfrm>
              <a:off x="3083639" y="2370194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Module B</a:t>
              </a:r>
            </a:p>
          </p:txBody>
        </p:sp>
      </p:grpSp>
      <p:cxnSp>
        <p:nvCxnSpPr>
          <p:cNvPr id="52" name="Straight Arrow Connector 86">
            <a:extLst>
              <a:ext uri="{FF2B5EF4-FFF2-40B4-BE49-F238E27FC236}">
                <a16:creationId xmlns:a16="http://schemas.microsoft.com/office/drawing/2014/main" id="{17BA8B7E-60CD-5503-B96C-069A6F255369}"/>
              </a:ext>
            </a:extLst>
          </p:cNvPr>
          <p:cNvCxnSpPr>
            <a:cxnSpLocks/>
            <a:stCxn id="108" idx="1"/>
            <a:endCxn id="9" idx="3"/>
          </p:cNvCxnSpPr>
          <p:nvPr/>
        </p:nvCxnSpPr>
        <p:spPr>
          <a:xfrm rot="10800000">
            <a:off x="7742801" y="2406095"/>
            <a:ext cx="1046812" cy="2960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5129C33-BAEC-3B16-2140-E986F386DE6B}"/>
              </a:ext>
            </a:extLst>
          </p:cNvPr>
          <p:cNvGrpSpPr/>
          <p:nvPr/>
        </p:nvGrpSpPr>
        <p:grpSpPr>
          <a:xfrm>
            <a:off x="3650596" y="2603966"/>
            <a:ext cx="765883" cy="978647"/>
            <a:chOff x="6464063" y="2656840"/>
            <a:chExt cx="914400" cy="1143347"/>
          </a:xfrm>
        </p:grpSpPr>
        <p:pic>
          <p:nvPicPr>
            <p:cNvPr id="59" name="Graphic 58" descr="Open folder with solid fill">
              <a:extLst>
                <a:ext uri="{FF2B5EF4-FFF2-40B4-BE49-F238E27FC236}">
                  <a16:creationId xmlns:a16="http://schemas.microsoft.com/office/drawing/2014/main" id="{65C35907-6369-2FA3-AC93-1CC215B96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63" y="2656840"/>
              <a:ext cx="914400" cy="9144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49413E-F451-2610-F563-AD5139DBA4C5}"/>
                </a:ext>
              </a:extLst>
            </p:cNvPr>
            <p:cNvSpPr txBox="1"/>
            <p:nvPr/>
          </p:nvSpPr>
          <p:spPr>
            <a:xfrm>
              <a:off x="6553699" y="3440613"/>
              <a:ext cx="605160" cy="35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src</a:t>
              </a:r>
            </a:p>
          </p:txBody>
        </p:sp>
      </p:grpSp>
      <p:cxnSp>
        <p:nvCxnSpPr>
          <p:cNvPr id="61" name="Straight Arrow Connector 86">
            <a:extLst>
              <a:ext uri="{FF2B5EF4-FFF2-40B4-BE49-F238E27FC236}">
                <a16:creationId xmlns:a16="http://schemas.microsoft.com/office/drawing/2014/main" id="{28458C88-4285-2F88-36A8-F913D5FF9990}"/>
              </a:ext>
            </a:extLst>
          </p:cNvPr>
          <p:cNvCxnSpPr>
            <a:cxnSpLocks/>
            <a:stCxn id="22" idx="1"/>
            <a:endCxn id="59" idx="3"/>
          </p:cNvCxnSpPr>
          <p:nvPr/>
        </p:nvCxnSpPr>
        <p:spPr>
          <a:xfrm rot="10800000" flipV="1">
            <a:off x="4416480" y="2993400"/>
            <a:ext cx="559841" cy="1905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C3CBBF-0393-9722-1E94-64AE56C60B9C}"/>
              </a:ext>
            </a:extLst>
          </p:cNvPr>
          <p:cNvGrpSpPr/>
          <p:nvPr/>
        </p:nvGrpSpPr>
        <p:grpSpPr>
          <a:xfrm>
            <a:off x="3594086" y="1105166"/>
            <a:ext cx="765883" cy="978647"/>
            <a:chOff x="6464063" y="2656840"/>
            <a:chExt cx="914400" cy="1143347"/>
          </a:xfrm>
        </p:grpSpPr>
        <p:pic>
          <p:nvPicPr>
            <p:cNvPr id="72" name="Graphic 71" descr="Open folder with solid fill">
              <a:extLst>
                <a:ext uri="{FF2B5EF4-FFF2-40B4-BE49-F238E27FC236}">
                  <a16:creationId xmlns:a16="http://schemas.microsoft.com/office/drawing/2014/main" id="{C59FC440-F153-47F4-F919-97498D734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63" y="2656840"/>
              <a:ext cx="914400" cy="9144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01C549-72C0-6DEF-8FD7-AE8400E3C8C7}"/>
                </a:ext>
              </a:extLst>
            </p:cNvPr>
            <p:cNvSpPr txBox="1"/>
            <p:nvPr/>
          </p:nvSpPr>
          <p:spPr>
            <a:xfrm>
              <a:off x="6553699" y="3440613"/>
              <a:ext cx="733388" cy="35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</a:t>
              </a:r>
            </a:p>
          </p:txBody>
        </p:sp>
      </p:grpSp>
      <p:cxnSp>
        <p:nvCxnSpPr>
          <p:cNvPr id="77" name="Straight Arrow Connector 86">
            <a:extLst>
              <a:ext uri="{FF2B5EF4-FFF2-40B4-BE49-F238E27FC236}">
                <a16:creationId xmlns:a16="http://schemas.microsoft.com/office/drawing/2014/main" id="{FFBE0B6F-C6C6-8D3E-E368-209DB4886064}"/>
              </a:ext>
            </a:extLst>
          </p:cNvPr>
          <p:cNvCxnSpPr>
            <a:cxnSpLocks/>
            <a:stCxn id="72" idx="1"/>
            <a:endCxn id="91" idx="3"/>
          </p:cNvCxnSpPr>
          <p:nvPr/>
        </p:nvCxnSpPr>
        <p:spPr>
          <a:xfrm rot="10800000" flipV="1">
            <a:off x="1565828" y="1496505"/>
            <a:ext cx="2028259" cy="677543"/>
          </a:xfrm>
          <a:prstGeom prst="bentConnector3">
            <a:avLst>
              <a:gd name="adj1" fmla="val 48288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86">
            <a:extLst>
              <a:ext uri="{FF2B5EF4-FFF2-40B4-BE49-F238E27FC236}">
                <a16:creationId xmlns:a16="http://schemas.microsoft.com/office/drawing/2014/main" id="{FBC1E3C2-280C-9810-144E-63E8E0C1362A}"/>
              </a:ext>
            </a:extLst>
          </p:cNvPr>
          <p:cNvCxnSpPr>
            <a:cxnSpLocks/>
            <a:stCxn id="59" idx="1"/>
            <a:endCxn id="91" idx="3"/>
          </p:cNvCxnSpPr>
          <p:nvPr/>
        </p:nvCxnSpPr>
        <p:spPr>
          <a:xfrm rot="10800000">
            <a:off x="1565823" y="2174050"/>
            <a:ext cx="2084772" cy="821257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6">
            <a:extLst>
              <a:ext uri="{FF2B5EF4-FFF2-40B4-BE49-F238E27FC236}">
                <a16:creationId xmlns:a16="http://schemas.microsoft.com/office/drawing/2014/main" id="{2ED7F43F-5A22-92BF-C392-DD3948B6392D}"/>
              </a:ext>
            </a:extLst>
          </p:cNvPr>
          <p:cNvCxnSpPr>
            <a:cxnSpLocks/>
            <a:stCxn id="96" idx="1"/>
            <a:endCxn id="91" idx="3"/>
          </p:cNvCxnSpPr>
          <p:nvPr/>
        </p:nvCxnSpPr>
        <p:spPr>
          <a:xfrm rot="10800000">
            <a:off x="1565823" y="2174048"/>
            <a:ext cx="2098924" cy="2079426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9888DC1-0BFD-F6F2-9825-4B4EAF9D62DE}"/>
              </a:ext>
            </a:extLst>
          </p:cNvPr>
          <p:cNvGrpSpPr/>
          <p:nvPr/>
        </p:nvGrpSpPr>
        <p:grpSpPr>
          <a:xfrm>
            <a:off x="714644" y="1782709"/>
            <a:ext cx="936475" cy="978349"/>
            <a:chOff x="6362225" y="2656840"/>
            <a:chExt cx="1118073" cy="1142999"/>
          </a:xfrm>
        </p:grpSpPr>
        <p:pic>
          <p:nvPicPr>
            <p:cNvPr id="91" name="Graphic 90" descr="Open folder with solid fill">
              <a:extLst>
                <a:ext uri="{FF2B5EF4-FFF2-40B4-BE49-F238E27FC236}">
                  <a16:creationId xmlns:a16="http://schemas.microsoft.com/office/drawing/2014/main" id="{D7C00ACB-EFE7-9C55-F4F7-47E7062F1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63" y="2656840"/>
              <a:ext cx="914400" cy="914400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943A062-EA63-C87D-E79F-C2E32C9BC9AD}"/>
                </a:ext>
              </a:extLst>
            </p:cNvPr>
            <p:cNvSpPr txBox="1"/>
            <p:nvPr/>
          </p:nvSpPr>
          <p:spPr>
            <a:xfrm>
              <a:off x="6362225" y="3440265"/>
              <a:ext cx="1118073" cy="35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EF42457-BA70-970A-D83F-A58E2A87E61A}"/>
              </a:ext>
            </a:extLst>
          </p:cNvPr>
          <p:cNvGrpSpPr/>
          <p:nvPr/>
        </p:nvGrpSpPr>
        <p:grpSpPr>
          <a:xfrm>
            <a:off x="3201796" y="3915843"/>
            <a:ext cx="1688283" cy="935282"/>
            <a:chOff x="3603269" y="3129242"/>
            <a:chExt cx="1688283" cy="935282"/>
          </a:xfrm>
        </p:grpSpPr>
        <p:pic>
          <p:nvPicPr>
            <p:cNvPr id="96" name="Graphic 95" descr="Paper with solid fill">
              <a:extLst>
                <a:ext uri="{FF2B5EF4-FFF2-40B4-BE49-F238E27FC236}">
                  <a16:creationId xmlns:a16="http://schemas.microsoft.com/office/drawing/2014/main" id="{90429821-92EB-5C7B-E923-28A7D846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6221" y="3129242"/>
              <a:ext cx="675262" cy="675262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D47C175-2DBD-9115-26DE-1653896982D8}"/>
                </a:ext>
              </a:extLst>
            </p:cNvPr>
            <p:cNvSpPr txBox="1"/>
            <p:nvPr/>
          </p:nvSpPr>
          <p:spPr>
            <a:xfrm>
              <a:off x="3603269" y="3756747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pyproject.toml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F263C1A-4044-A745-3B01-1DD149259660}"/>
              </a:ext>
            </a:extLst>
          </p:cNvPr>
          <p:cNvGrpSpPr/>
          <p:nvPr/>
        </p:nvGrpSpPr>
        <p:grpSpPr>
          <a:xfrm>
            <a:off x="8719329" y="2071424"/>
            <a:ext cx="829073" cy="935282"/>
            <a:chOff x="3995936" y="3129242"/>
            <a:chExt cx="829073" cy="935282"/>
          </a:xfrm>
        </p:grpSpPr>
        <p:pic>
          <p:nvPicPr>
            <p:cNvPr id="108" name="Graphic 107" descr="Paper with solid fill">
              <a:extLst>
                <a:ext uri="{FF2B5EF4-FFF2-40B4-BE49-F238E27FC236}">
                  <a16:creationId xmlns:a16="http://schemas.microsoft.com/office/drawing/2014/main" id="{3BF8C457-F131-FF4D-50E1-31B88677E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6221" y="3129242"/>
              <a:ext cx="675262" cy="675262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ACE251C-30F8-42AF-27AC-13D8AC529E70}"/>
                </a:ext>
              </a:extLst>
            </p:cNvPr>
            <p:cNvSpPr txBox="1"/>
            <p:nvPr/>
          </p:nvSpPr>
          <p:spPr>
            <a:xfrm>
              <a:off x="3995936" y="3756747"/>
              <a:ext cx="8290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cli.py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320F85-0D29-9912-5B9C-BFBE5D445EAD}"/>
              </a:ext>
            </a:extLst>
          </p:cNvPr>
          <p:cNvGrpSpPr/>
          <p:nvPr/>
        </p:nvGrpSpPr>
        <p:grpSpPr>
          <a:xfrm>
            <a:off x="8654785" y="3178750"/>
            <a:ext cx="1366080" cy="934514"/>
            <a:chOff x="3863881" y="3129242"/>
            <a:chExt cx="1366080" cy="934514"/>
          </a:xfrm>
        </p:grpSpPr>
        <p:pic>
          <p:nvPicPr>
            <p:cNvPr id="114" name="Graphic 113" descr="Paper with solid fill">
              <a:extLst>
                <a:ext uri="{FF2B5EF4-FFF2-40B4-BE49-F238E27FC236}">
                  <a16:creationId xmlns:a16="http://schemas.microsoft.com/office/drawing/2014/main" id="{3B5A6DC2-A243-CB58-A0BC-207C365FF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6221" y="3129242"/>
              <a:ext cx="675262" cy="675262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6212EFC-EA43-6604-1432-8F2EB44B1E49}"/>
                </a:ext>
              </a:extLst>
            </p:cNvPr>
            <p:cNvSpPr txBox="1"/>
            <p:nvPr/>
          </p:nvSpPr>
          <p:spPr>
            <a:xfrm>
              <a:off x="3863881" y="3755979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prebuild.py</a:t>
              </a:r>
            </a:p>
          </p:txBody>
        </p:sp>
      </p:grpSp>
      <p:cxnSp>
        <p:nvCxnSpPr>
          <p:cNvPr id="116" name="Straight Arrow Connector 86">
            <a:extLst>
              <a:ext uri="{FF2B5EF4-FFF2-40B4-BE49-F238E27FC236}">
                <a16:creationId xmlns:a16="http://schemas.microsoft.com/office/drawing/2014/main" id="{48D75126-0BB4-6298-8CAA-B5DF29A7F14A}"/>
              </a:ext>
            </a:extLst>
          </p:cNvPr>
          <p:cNvCxnSpPr>
            <a:cxnSpLocks/>
            <a:stCxn id="114" idx="1"/>
            <a:endCxn id="9" idx="3"/>
          </p:cNvCxnSpPr>
          <p:nvPr/>
        </p:nvCxnSpPr>
        <p:spPr>
          <a:xfrm rot="10800000">
            <a:off x="7742801" y="2406095"/>
            <a:ext cx="1114324" cy="1110286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86">
            <a:extLst>
              <a:ext uri="{FF2B5EF4-FFF2-40B4-BE49-F238E27FC236}">
                <a16:creationId xmlns:a16="http://schemas.microsoft.com/office/drawing/2014/main" id="{63BB0292-52BF-C807-F75D-7307ACAF42CA}"/>
              </a:ext>
            </a:extLst>
          </p:cNvPr>
          <p:cNvCxnSpPr>
            <a:cxnSpLocks/>
            <a:stCxn id="128" idx="1"/>
            <a:endCxn id="9" idx="3"/>
          </p:cNvCxnSpPr>
          <p:nvPr/>
        </p:nvCxnSpPr>
        <p:spPr>
          <a:xfrm rot="10800000">
            <a:off x="7742801" y="2406095"/>
            <a:ext cx="1114324" cy="2205432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86">
            <a:extLst>
              <a:ext uri="{FF2B5EF4-FFF2-40B4-BE49-F238E27FC236}">
                <a16:creationId xmlns:a16="http://schemas.microsoft.com/office/drawing/2014/main" id="{7745A72B-E0F9-FFED-92B8-7DB1B86D9404}"/>
              </a:ext>
            </a:extLst>
          </p:cNvPr>
          <p:cNvCxnSpPr>
            <a:cxnSpLocks/>
            <a:stCxn id="135" idx="1"/>
            <a:endCxn id="9" idx="3"/>
          </p:cNvCxnSpPr>
          <p:nvPr/>
        </p:nvCxnSpPr>
        <p:spPr>
          <a:xfrm rot="10800000">
            <a:off x="7742801" y="2406097"/>
            <a:ext cx="1137410" cy="3287463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98549CC-BAB7-AAA2-7A85-60896AE4A00A}"/>
              </a:ext>
            </a:extLst>
          </p:cNvPr>
          <p:cNvGrpSpPr/>
          <p:nvPr/>
        </p:nvGrpSpPr>
        <p:grpSpPr>
          <a:xfrm>
            <a:off x="8664478" y="4273897"/>
            <a:ext cx="1473480" cy="935281"/>
            <a:chOff x="3873574" y="3129242"/>
            <a:chExt cx="1473480" cy="935281"/>
          </a:xfrm>
        </p:grpSpPr>
        <p:pic>
          <p:nvPicPr>
            <p:cNvPr id="128" name="Graphic 127" descr="Paper with solid fill">
              <a:extLst>
                <a:ext uri="{FF2B5EF4-FFF2-40B4-BE49-F238E27FC236}">
                  <a16:creationId xmlns:a16="http://schemas.microsoft.com/office/drawing/2014/main" id="{68948A43-5157-53BC-031C-74EB6432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6221" y="3129242"/>
              <a:ext cx="675262" cy="675262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5AC7FF-244B-EB67-ED32-A7971C6D99E8}"/>
                </a:ext>
              </a:extLst>
            </p:cNvPr>
            <p:cNvSpPr txBox="1"/>
            <p:nvPr/>
          </p:nvSpPr>
          <p:spPr>
            <a:xfrm>
              <a:off x="3873574" y="3756746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pyproject.py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EBECB97-A4FA-DB91-5E53-D89353E3DE3F}"/>
              </a:ext>
            </a:extLst>
          </p:cNvPr>
          <p:cNvGrpSpPr/>
          <p:nvPr/>
        </p:nvGrpSpPr>
        <p:grpSpPr>
          <a:xfrm>
            <a:off x="8809926" y="5355927"/>
            <a:ext cx="1043876" cy="935282"/>
            <a:chOff x="3995936" y="3129242"/>
            <a:chExt cx="1043876" cy="935282"/>
          </a:xfrm>
        </p:grpSpPr>
        <p:pic>
          <p:nvPicPr>
            <p:cNvPr id="135" name="Graphic 134" descr="Paper with solid fill">
              <a:extLst>
                <a:ext uri="{FF2B5EF4-FFF2-40B4-BE49-F238E27FC236}">
                  <a16:creationId xmlns:a16="http://schemas.microsoft.com/office/drawing/2014/main" id="{F4E344EB-297A-B949-75F6-CAEDEAE1F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6221" y="3129242"/>
              <a:ext cx="675262" cy="675262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B3B0444-4B80-CC1B-0A57-554252132830}"/>
                </a:ext>
              </a:extLst>
            </p:cNvPr>
            <p:cNvSpPr txBox="1"/>
            <p:nvPr/>
          </p:nvSpPr>
          <p:spPr>
            <a:xfrm>
              <a:off x="3995936" y="3756747"/>
              <a:ext cx="1043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utils.py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9BE5908-D3F1-78AC-C82F-AE7679D9E4E3}"/>
              </a:ext>
            </a:extLst>
          </p:cNvPr>
          <p:cNvGrpSpPr/>
          <p:nvPr/>
        </p:nvGrpSpPr>
        <p:grpSpPr>
          <a:xfrm>
            <a:off x="3529165" y="5280167"/>
            <a:ext cx="936475" cy="937994"/>
            <a:chOff x="3930638" y="3129242"/>
            <a:chExt cx="936475" cy="937994"/>
          </a:xfrm>
        </p:grpSpPr>
        <p:pic>
          <p:nvPicPr>
            <p:cNvPr id="140" name="Graphic 139" descr="Paper with solid fill">
              <a:extLst>
                <a:ext uri="{FF2B5EF4-FFF2-40B4-BE49-F238E27FC236}">
                  <a16:creationId xmlns:a16="http://schemas.microsoft.com/office/drawing/2014/main" id="{3DA3AED1-B1E4-6C3F-66B2-6F6C09CD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66221" y="3129242"/>
              <a:ext cx="675262" cy="675262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F669F6E-ED1D-6C96-1151-E11E325E3CAF}"/>
                </a:ext>
              </a:extLst>
            </p:cNvPr>
            <p:cNvSpPr txBox="1"/>
            <p:nvPr/>
          </p:nvSpPr>
          <p:spPr>
            <a:xfrm>
              <a:off x="3930638" y="3759459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LICENSE</a:t>
              </a:r>
            </a:p>
          </p:txBody>
        </p:sp>
      </p:grpSp>
      <p:cxnSp>
        <p:nvCxnSpPr>
          <p:cNvPr id="142" name="Straight Arrow Connector 86">
            <a:extLst>
              <a:ext uri="{FF2B5EF4-FFF2-40B4-BE49-F238E27FC236}">
                <a16:creationId xmlns:a16="http://schemas.microsoft.com/office/drawing/2014/main" id="{57EEEC9F-2017-30AC-51C1-443FB082FBF2}"/>
              </a:ext>
            </a:extLst>
          </p:cNvPr>
          <p:cNvCxnSpPr>
            <a:cxnSpLocks/>
            <a:stCxn id="140" idx="1"/>
            <a:endCxn id="91" idx="3"/>
          </p:cNvCxnSpPr>
          <p:nvPr/>
        </p:nvCxnSpPr>
        <p:spPr>
          <a:xfrm rot="10800000">
            <a:off x="1565823" y="2174048"/>
            <a:ext cx="2098924" cy="3443750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86">
            <a:extLst>
              <a:ext uri="{FF2B5EF4-FFF2-40B4-BE49-F238E27FC236}">
                <a16:creationId xmlns:a16="http://schemas.microsoft.com/office/drawing/2014/main" id="{3F9A7DC7-4F43-4C57-B4AC-F52EB200E3CF}"/>
              </a:ext>
            </a:extLst>
          </p:cNvPr>
          <p:cNvCxnSpPr>
            <a:cxnSpLocks/>
            <a:stCxn id="105" idx="1"/>
            <a:endCxn id="72" idx="3"/>
          </p:cNvCxnSpPr>
          <p:nvPr/>
        </p:nvCxnSpPr>
        <p:spPr>
          <a:xfrm rot="10800000" flipV="1">
            <a:off x="4359970" y="994328"/>
            <a:ext cx="682063" cy="502177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CAD17A9-95A6-CC4D-812D-7ABEF64D769E}"/>
              </a:ext>
            </a:extLst>
          </p:cNvPr>
          <p:cNvGrpSpPr/>
          <p:nvPr/>
        </p:nvGrpSpPr>
        <p:grpSpPr>
          <a:xfrm>
            <a:off x="5051411" y="1680511"/>
            <a:ext cx="694947" cy="1002724"/>
            <a:chOff x="7629644" y="3508874"/>
            <a:chExt cx="694947" cy="1002724"/>
          </a:xfrm>
        </p:grpSpPr>
        <p:pic>
          <p:nvPicPr>
            <p:cNvPr id="150" name="Graphic 149" descr="Box with solid fill">
              <a:extLst>
                <a:ext uri="{FF2B5EF4-FFF2-40B4-BE49-F238E27FC236}">
                  <a16:creationId xmlns:a16="http://schemas.microsoft.com/office/drawing/2014/main" id="{530D8BE4-45D0-FDD2-9A0E-B3B1F7EA4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9644" y="3508874"/>
              <a:ext cx="694947" cy="694947"/>
            </a:xfrm>
            <a:prstGeom prst="rect">
              <a:avLst/>
            </a:prstGeom>
          </p:spPr>
        </p:pic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97C411D-BF3F-D6B4-DF74-FE6857C6407A}"/>
                </a:ext>
              </a:extLst>
            </p:cNvPr>
            <p:cNvSpPr txBox="1"/>
            <p:nvPr/>
          </p:nvSpPr>
          <p:spPr>
            <a:xfrm>
              <a:off x="7669984" y="4203821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.whl</a:t>
              </a:r>
            </a:p>
          </p:txBody>
        </p:sp>
      </p:grpSp>
      <p:cxnSp>
        <p:nvCxnSpPr>
          <p:cNvPr id="152" name="Straight Arrow Connector 86">
            <a:extLst>
              <a:ext uri="{FF2B5EF4-FFF2-40B4-BE49-F238E27FC236}">
                <a16:creationId xmlns:a16="http://schemas.microsoft.com/office/drawing/2014/main" id="{6649746A-3694-B707-F310-BB015B93038B}"/>
              </a:ext>
            </a:extLst>
          </p:cNvPr>
          <p:cNvCxnSpPr>
            <a:cxnSpLocks/>
            <a:stCxn id="150" idx="1"/>
            <a:endCxn id="72" idx="3"/>
          </p:cNvCxnSpPr>
          <p:nvPr/>
        </p:nvCxnSpPr>
        <p:spPr>
          <a:xfrm rot="10800000">
            <a:off x="4359968" y="1496505"/>
            <a:ext cx="691442" cy="531480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3BC181C-1FDB-FFEC-D7C1-A9AB0ECA55CE}"/>
              </a:ext>
            </a:extLst>
          </p:cNvPr>
          <p:cNvSpPr/>
          <p:nvPr/>
        </p:nvSpPr>
        <p:spPr>
          <a:xfrm>
            <a:off x="411809" y="433113"/>
            <a:ext cx="11324919" cy="59904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9F949-D4DC-7938-9791-45078EE9E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3E4AD7-ADC8-FD39-D404-824F8D2FBC44}"/>
              </a:ext>
            </a:extLst>
          </p:cNvPr>
          <p:cNvSpPr txBox="1"/>
          <p:nvPr/>
        </p:nvSpPr>
        <p:spPr>
          <a:xfrm>
            <a:off x="6679770" y="6737619"/>
            <a:ext cx="473398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PyProjectCLI – Engineering Design</a:t>
            </a:r>
          </a:p>
          <a:p>
            <a:pPr>
              <a:spcBef>
                <a:spcPts val="600"/>
              </a:spcBef>
            </a:pPr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 II – Distribution Process</a:t>
            </a:r>
            <a:endParaRPr lang="en-US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D9077-BAF6-8A35-588B-B069DFF0D0DC}"/>
              </a:ext>
            </a:extLst>
          </p:cNvPr>
          <p:cNvSpPr txBox="1"/>
          <p:nvPr/>
        </p:nvSpPr>
        <p:spPr>
          <a:xfrm>
            <a:off x="6679770" y="742885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 1.0.0.0</a:t>
            </a:r>
            <a:endParaRPr lang="en-US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0EC958-0C70-EB76-9EF5-05F73D10BBAC}"/>
              </a:ext>
            </a:extLst>
          </p:cNvPr>
          <p:cNvSpPr/>
          <p:nvPr/>
        </p:nvSpPr>
        <p:spPr>
          <a:xfrm>
            <a:off x="6441440" y="6665697"/>
            <a:ext cx="5750560" cy="12657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B2FCB-824A-84D2-79ED-99AD838E0689}"/>
              </a:ext>
            </a:extLst>
          </p:cNvPr>
          <p:cNvSpPr/>
          <p:nvPr/>
        </p:nvSpPr>
        <p:spPr>
          <a:xfrm>
            <a:off x="411809" y="433113"/>
            <a:ext cx="11324919" cy="576204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491C6A-941F-8BE9-2A05-A788546B6D3E}"/>
              </a:ext>
            </a:extLst>
          </p:cNvPr>
          <p:cNvGrpSpPr/>
          <p:nvPr/>
        </p:nvGrpSpPr>
        <p:grpSpPr>
          <a:xfrm>
            <a:off x="825545" y="1550070"/>
            <a:ext cx="5008696" cy="1175531"/>
            <a:chOff x="2643076" y="1690850"/>
            <a:chExt cx="1998648" cy="1175531"/>
          </a:xfrm>
        </p:grpSpPr>
        <p:sp>
          <p:nvSpPr>
            <p:cNvPr id="12" name="Rectangle: Single Corner Snipped 11">
              <a:extLst>
                <a:ext uri="{FF2B5EF4-FFF2-40B4-BE49-F238E27FC236}">
                  <a16:creationId xmlns:a16="http://schemas.microsoft.com/office/drawing/2014/main" id="{CF6A120D-F373-755B-AE75-68D571059891}"/>
                </a:ext>
              </a:extLst>
            </p:cNvPr>
            <p:cNvSpPr/>
            <p:nvPr/>
          </p:nvSpPr>
          <p:spPr>
            <a:xfrm>
              <a:off x="2643078" y="1690850"/>
              <a:ext cx="1998646" cy="1175531"/>
            </a:xfrm>
            <a:prstGeom prst="snip1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0288B7-BD26-1E84-6D81-73D7FF068456}"/>
                </a:ext>
              </a:extLst>
            </p:cNvPr>
            <p:cNvSpPr txBox="1"/>
            <p:nvPr/>
          </p:nvSpPr>
          <p:spPr>
            <a:xfrm>
              <a:off x="2643076" y="2194386"/>
              <a:ext cx="1994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python ./src/cli/package_name/pyproject.py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1777A9-0360-8504-EF07-690008AB1A53}"/>
                </a:ext>
              </a:extLst>
            </p:cNvPr>
            <p:cNvSpPr txBox="1"/>
            <p:nvPr/>
          </p:nvSpPr>
          <p:spPr>
            <a:xfrm>
              <a:off x="2643077" y="1910005"/>
              <a:ext cx="1998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860EC9-FD5B-1761-1D70-5AFCF51DB0A4}"/>
              </a:ext>
            </a:extLst>
          </p:cNvPr>
          <p:cNvGrpSpPr/>
          <p:nvPr/>
        </p:nvGrpSpPr>
        <p:grpSpPr>
          <a:xfrm>
            <a:off x="7676720" y="1550070"/>
            <a:ext cx="1998647" cy="1175531"/>
            <a:chOff x="2643077" y="1690850"/>
            <a:chExt cx="1998647" cy="1175531"/>
          </a:xfrm>
        </p:grpSpPr>
        <p:sp>
          <p:nvSpPr>
            <p:cNvPr id="35" name="Rectangle: Single Corner Snipped 34">
              <a:extLst>
                <a:ext uri="{FF2B5EF4-FFF2-40B4-BE49-F238E27FC236}">
                  <a16:creationId xmlns:a16="http://schemas.microsoft.com/office/drawing/2014/main" id="{324C177B-BD25-44D1-7AC5-4C2BEF3CA6E2}"/>
                </a:ext>
              </a:extLst>
            </p:cNvPr>
            <p:cNvSpPr/>
            <p:nvPr/>
          </p:nvSpPr>
          <p:spPr>
            <a:xfrm>
              <a:off x="2643078" y="1690850"/>
              <a:ext cx="1998646" cy="1175531"/>
            </a:xfrm>
            <a:prstGeom prst="snip1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2B50B6-5FF6-9A75-6CDF-7577F0EE5A32}"/>
                </a:ext>
              </a:extLst>
            </p:cNvPr>
            <p:cNvSpPr txBox="1"/>
            <p:nvPr/>
          </p:nvSpPr>
          <p:spPr>
            <a:xfrm>
              <a:off x="2747226" y="2193707"/>
              <a:ext cx="189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python –m build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9765AC-2F40-ACF8-AA05-93366D6A9946}"/>
                </a:ext>
              </a:extLst>
            </p:cNvPr>
            <p:cNvSpPr txBox="1"/>
            <p:nvPr/>
          </p:nvSpPr>
          <p:spPr>
            <a:xfrm>
              <a:off x="2643077" y="1903952"/>
              <a:ext cx="1998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</a:p>
          </p:txBody>
        </p:sp>
      </p:grpSp>
      <p:cxnSp>
        <p:nvCxnSpPr>
          <p:cNvPr id="39" name="Straight Arrow Connector 86">
            <a:extLst>
              <a:ext uri="{FF2B5EF4-FFF2-40B4-BE49-F238E27FC236}">
                <a16:creationId xmlns:a16="http://schemas.microsoft.com/office/drawing/2014/main" id="{61C3FA3C-9C9E-2E91-3A19-4AFFC602DE3F}"/>
              </a:ext>
            </a:extLst>
          </p:cNvPr>
          <p:cNvCxnSpPr>
            <a:cxnSpLocks/>
            <a:stCxn id="35" idx="0"/>
            <a:endCxn id="70" idx="1"/>
          </p:cNvCxnSpPr>
          <p:nvPr/>
        </p:nvCxnSpPr>
        <p:spPr>
          <a:xfrm flipV="1">
            <a:off x="9675367" y="1570992"/>
            <a:ext cx="829485" cy="566844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AE4DCD-EFED-7639-C5E2-C944FC07CBE4}"/>
              </a:ext>
            </a:extLst>
          </p:cNvPr>
          <p:cNvGrpSpPr/>
          <p:nvPr/>
        </p:nvGrpSpPr>
        <p:grpSpPr>
          <a:xfrm>
            <a:off x="2181905" y="3660882"/>
            <a:ext cx="6032455" cy="1456964"/>
            <a:chOff x="2643077" y="1690850"/>
            <a:chExt cx="1998647" cy="1456964"/>
          </a:xfrm>
        </p:grpSpPr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7FADC334-002B-D406-5210-1D04C7634842}"/>
                </a:ext>
              </a:extLst>
            </p:cNvPr>
            <p:cNvSpPr/>
            <p:nvPr/>
          </p:nvSpPr>
          <p:spPr>
            <a:xfrm>
              <a:off x="2643078" y="1690850"/>
              <a:ext cx="1998646" cy="1175531"/>
            </a:xfrm>
            <a:prstGeom prst="snip1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03FFCF-C863-7898-C096-DEC54361E905}"/>
                </a:ext>
              </a:extLst>
            </p:cNvPr>
            <p:cNvSpPr txBox="1"/>
            <p:nvPr/>
          </p:nvSpPr>
          <p:spPr>
            <a:xfrm>
              <a:off x="2747226" y="2193707"/>
              <a:ext cx="18944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python -m twine upload --repository pypi dist/* </a:t>
              </a:r>
              <a:endParaRPr lang="pt-BR" sz="14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0E3621-FEB7-38BB-AAE0-B1E6465079F2}"/>
                </a:ext>
              </a:extLst>
            </p:cNvPr>
            <p:cNvSpPr txBox="1"/>
            <p:nvPr/>
          </p:nvSpPr>
          <p:spPr>
            <a:xfrm>
              <a:off x="2643077" y="1903952"/>
              <a:ext cx="19986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run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1A3AC58-ACAB-142E-7C9A-98BF9A4DE38A}"/>
              </a:ext>
            </a:extLst>
          </p:cNvPr>
          <p:cNvSpPr txBox="1"/>
          <p:nvPr/>
        </p:nvSpPr>
        <p:spPr>
          <a:xfrm>
            <a:off x="781371" y="74797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directoty: project.</a:t>
            </a:r>
          </a:p>
        </p:txBody>
      </p: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AEF6B543-7D74-D73C-FA68-A2B0717F88C3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1139686" y="3593996"/>
            <a:ext cx="1042222" cy="65465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167EC9-D4CA-B907-17E1-B127E9BFBC23}"/>
              </a:ext>
            </a:extLst>
          </p:cNvPr>
          <p:cNvGrpSpPr/>
          <p:nvPr/>
        </p:nvGrpSpPr>
        <p:grpSpPr>
          <a:xfrm>
            <a:off x="10384090" y="1223518"/>
            <a:ext cx="936475" cy="1002724"/>
            <a:chOff x="7508882" y="3508874"/>
            <a:chExt cx="936475" cy="1002724"/>
          </a:xfrm>
        </p:grpSpPr>
        <p:pic>
          <p:nvPicPr>
            <p:cNvPr id="70" name="Graphic 69" descr="Box with solid fill">
              <a:extLst>
                <a:ext uri="{FF2B5EF4-FFF2-40B4-BE49-F238E27FC236}">
                  <a16:creationId xmlns:a16="http://schemas.microsoft.com/office/drawing/2014/main" id="{516EB383-BEA6-55FB-6171-F6AD04486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9644" y="3508874"/>
              <a:ext cx="694947" cy="694947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EBFC4C3-F34F-2FCE-1F23-119BC59C4B74}"/>
                </a:ext>
              </a:extLst>
            </p:cNvPr>
            <p:cNvSpPr txBox="1"/>
            <p:nvPr/>
          </p:nvSpPr>
          <p:spPr>
            <a:xfrm>
              <a:off x="7508882" y="420382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.tar.gz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4F95213-3845-2F1B-773B-2B65B06338AA}"/>
              </a:ext>
            </a:extLst>
          </p:cNvPr>
          <p:cNvGrpSpPr/>
          <p:nvPr/>
        </p:nvGrpSpPr>
        <p:grpSpPr>
          <a:xfrm>
            <a:off x="10514231" y="2257175"/>
            <a:ext cx="694947" cy="1002724"/>
            <a:chOff x="7629644" y="3508874"/>
            <a:chExt cx="694947" cy="1002724"/>
          </a:xfrm>
        </p:grpSpPr>
        <p:pic>
          <p:nvPicPr>
            <p:cNvPr id="76" name="Graphic 75" descr="Box with solid fill">
              <a:extLst>
                <a:ext uri="{FF2B5EF4-FFF2-40B4-BE49-F238E27FC236}">
                  <a16:creationId xmlns:a16="http://schemas.microsoft.com/office/drawing/2014/main" id="{E68C88ED-DEC0-CBF9-C794-5C7E1920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9644" y="3508874"/>
              <a:ext cx="694947" cy="694947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21B9DB-CFE0-AC0B-F036-CAAA4FCC1D80}"/>
                </a:ext>
              </a:extLst>
            </p:cNvPr>
            <p:cNvSpPr txBox="1"/>
            <p:nvPr/>
          </p:nvSpPr>
          <p:spPr>
            <a:xfrm>
              <a:off x="7669984" y="4203821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.whl</a:t>
              </a:r>
            </a:p>
          </p:txBody>
        </p:sp>
      </p:grpSp>
      <p:cxnSp>
        <p:nvCxnSpPr>
          <p:cNvPr id="83" name="Straight Arrow Connector 86">
            <a:extLst>
              <a:ext uri="{FF2B5EF4-FFF2-40B4-BE49-F238E27FC236}">
                <a16:creationId xmlns:a16="http://schemas.microsoft.com/office/drawing/2014/main" id="{9DD0695F-0418-290B-9CF0-64A4E560CD24}"/>
              </a:ext>
            </a:extLst>
          </p:cNvPr>
          <p:cNvCxnSpPr>
            <a:cxnSpLocks/>
            <a:stCxn id="35" idx="0"/>
            <a:endCxn id="76" idx="1"/>
          </p:cNvCxnSpPr>
          <p:nvPr/>
        </p:nvCxnSpPr>
        <p:spPr>
          <a:xfrm>
            <a:off x="9675367" y="2137836"/>
            <a:ext cx="838864" cy="466813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F78ED7E-871E-76BA-F72E-C9BAE27A5B55}"/>
              </a:ext>
            </a:extLst>
          </p:cNvPr>
          <p:cNvGrpSpPr/>
          <p:nvPr/>
        </p:nvGrpSpPr>
        <p:grpSpPr>
          <a:xfrm>
            <a:off x="5924518" y="1797939"/>
            <a:ext cx="1688283" cy="927662"/>
            <a:chOff x="3603269" y="3136862"/>
            <a:chExt cx="1688283" cy="927662"/>
          </a:xfrm>
        </p:grpSpPr>
        <p:pic>
          <p:nvPicPr>
            <p:cNvPr id="88" name="Graphic 87" descr="Paper with solid fill">
              <a:extLst>
                <a:ext uri="{FF2B5EF4-FFF2-40B4-BE49-F238E27FC236}">
                  <a16:creationId xmlns:a16="http://schemas.microsoft.com/office/drawing/2014/main" id="{63E582C3-B617-E830-2222-561120983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66221" y="3136862"/>
              <a:ext cx="675262" cy="675262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193981-924B-D741-7F6D-C3B4E7350A9D}"/>
                </a:ext>
              </a:extLst>
            </p:cNvPr>
            <p:cNvSpPr txBox="1"/>
            <p:nvPr/>
          </p:nvSpPr>
          <p:spPr>
            <a:xfrm>
              <a:off x="3603269" y="3756747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pyproject.toml</a:t>
              </a:r>
            </a:p>
          </p:txBody>
        </p:sp>
      </p:grpSp>
      <p:cxnSp>
        <p:nvCxnSpPr>
          <p:cNvPr id="94" name="Straight Arrow Connector 86">
            <a:extLst>
              <a:ext uri="{FF2B5EF4-FFF2-40B4-BE49-F238E27FC236}">
                <a16:creationId xmlns:a16="http://schemas.microsoft.com/office/drawing/2014/main" id="{2142BAA8-465C-0116-72E6-FE991EA0B2F4}"/>
              </a:ext>
            </a:extLst>
          </p:cNvPr>
          <p:cNvCxnSpPr>
            <a:cxnSpLocks/>
            <a:stCxn id="12" idx="0"/>
            <a:endCxn id="88" idx="1"/>
          </p:cNvCxnSpPr>
          <p:nvPr/>
        </p:nvCxnSpPr>
        <p:spPr>
          <a:xfrm flipV="1">
            <a:off x="5834241" y="2135570"/>
            <a:ext cx="553229" cy="226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6">
            <a:extLst>
              <a:ext uri="{FF2B5EF4-FFF2-40B4-BE49-F238E27FC236}">
                <a16:creationId xmlns:a16="http://schemas.microsoft.com/office/drawing/2014/main" id="{A979AF80-FF5C-F018-A6CA-343AA44C38AF}"/>
              </a:ext>
            </a:extLst>
          </p:cNvPr>
          <p:cNvCxnSpPr>
            <a:cxnSpLocks/>
            <a:stCxn id="88" idx="3"/>
            <a:endCxn id="35" idx="2"/>
          </p:cNvCxnSpPr>
          <p:nvPr/>
        </p:nvCxnSpPr>
        <p:spPr>
          <a:xfrm>
            <a:off x="7062732" y="2135570"/>
            <a:ext cx="613989" cy="226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86">
            <a:extLst>
              <a:ext uri="{FF2B5EF4-FFF2-40B4-BE49-F238E27FC236}">
                <a16:creationId xmlns:a16="http://schemas.microsoft.com/office/drawing/2014/main" id="{051ED97A-57B6-1E81-638E-4464E346ED52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139686" y="4248648"/>
            <a:ext cx="1042222" cy="65465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86">
            <a:extLst>
              <a:ext uri="{FF2B5EF4-FFF2-40B4-BE49-F238E27FC236}">
                <a16:creationId xmlns:a16="http://schemas.microsoft.com/office/drawing/2014/main" id="{7C713A69-B624-FAC4-5829-4D67F5A40D5A}"/>
              </a:ext>
            </a:extLst>
          </p:cNvPr>
          <p:cNvCxnSpPr>
            <a:cxnSpLocks/>
            <a:endCxn id="70" idx="3"/>
          </p:cNvCxnSpPr>
          <p:nvPr/>
        </p:nvCxnSpPr>
        <p:spPr>
          <a:xfrm rot="10800000" flipV="1">
            <a:off x="11199799" y="1570990"/>
            <a:ext cx="318048" cy="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86">
            <a:extLst>
              <a:ext uri="{FF2B5EF4-FFF2-40B4-BE49-F238E27FC236}">
                <a16:creationId xmlns:a16="http://schemas.microsoft.com/office/drawing/2014/main" id="{5F60C48E-A77C-F74F-5C1B-8A0BFD912928}"/>
              </a:ext>
            </a:extLst>
          </p:cNvPr>
          <p:cNvCxnSpPr>
            <a:cxnSpLocks/>
            <a:endCxn id="76" idx="3"/>
          </p:cNvCxnSpPr>
          <p:nvPr/>
        </p:nvCxnSpPr>
        <p:spPr>
          <a:xfrm rot="10800000" flipV="1">
            <a:off x="11209179" y="2603593"/>
            <a:ext cx="308673" cy="1055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95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6EBE448-38CC-4B37-6A07-CBBF1CFE4F07}"/>
              </a:ext>
            </a:extLst>
          </p:cNvPr>
          <p:cNvGrpSpPr/>
          <p:nvPr/>
        </p:nvGrpSpPr>
        <p:grpSpPr>
          <a:xfrm>
            <a:off x="8910609" y="3898541"/>
            <a:ext cx="1473481" cy="1002724"/>
            <a:chOff x="7240381" y="3508874"/>
            <a:chExt cx="1473481" cy="1002724"/>
          </a:xfrm>
        </p:grpSpPr>
        <p:pic>
          <p:nvPicPr>
            <p:cNvPr id="147" name="Graphic 146" descr="Download from cloud with solid fill">
              <a:extLst>
                <a:ext uri="{FF2B5EF4-FFF2-40B4-BE49-F238E27FC236}">
                  <a16:creationId xmlns:a16="http://schemas.microsoft.com/office/drawing/2014/main" id="{639C2D02-609A-A23D-9A33-6C81F460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629644" y="3508874"/>
              <a:ext cx="694947" cy="694947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113111C-F250-EFDF-D06A-F0ED62750CD3}"/>
                </a:ext>
              </a:extLst>
            </p:cNvPr>
            <p:cNvSpPr txBox="1"/>
            <p:nvPr/>
          </p:nvSpPr>
          <p:spPr>
            <a:xfrm>
              <a:off x="7240381" y="4203821"/>
              <a:ext cx="1473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pypi package</a:t>
              </a:r>
            </a:p>
          </p:txBody>
        </p:sp>
      </p:grpSp>
      <p:cxnSp>
        <p:nvCxnSpPr>
          <p:cNvPr id="149" name="Straight Arrow Connector 86">
            <a:extLst>
              <a:ext uri="{FF2B5EF4-FFF2-40B4-BE49-F238E27FC236}">
                <a16:creationId xmlns:a16="http://schemas.microsoft.com/office/drawing/2014/main" id="{13E1FF90-59D1-28C9-A5E3-8408E9C8DB00}"/>
              </a:ext>
            </a:extLst>
          </p:cNvPr>
          <p:cNvCxnSpPr>
            <a:cxnSpLocks/>
            <a:stCxn id="43" idx="0"/>
            <a:endCxn id="147" idx="1"/>
          </p:cNvCxnSpPr>
          <p:nvPr/>
        </p:nvCxnSpPr>
        <p:spPr>
          <a:xfrm flipV="1">
            <a:off x="8214360" y="4246015"/>
            <a:ext cx="1085512" cy="2633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92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104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Clodo vianna da silva neto</dc:creator>
  <cp:lastModifiedBy>Clodo vianna da silva neto</cp:lastModifiedBy>
  <cp:revision>1</cp:revision>
  <dcterms:created xsi:type="dcterms:W3CDTF">2025-02-04T16:00:47Z</dcterms:created>
  <dcterms:modified xsi:type="dcterms:W3CDTF">2025-02-04T19:40:06Z</dcterms:modified>
</cp:coreProperties>
</file>