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215995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F2309-82E9-4053-BBEC-7EAA00CB0304}" v="936" dt="2024-09-19T15:14:0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992" autoAdjust="0"/>
  </p:normalViewPr>
  <p:slideViewPr>
    <p:cSldViewPr snapToGrid="0">
      <p:cViewPr>
        <p:scale>
          <a:sx n="300" d="100"/>
          <a:sy n="300" d="100"/>
        </p:scale>
        <p:origin x="-7066" y="-1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do vianna da silva neto" userId="0611b63f3fb141b6" providerId="LiveId" clId="{C97F2309-82E9-4053-BBEC-7EAA00CB0304}"/>
    <pc:docChg chg="undo redo custSel addSld delSld modSld modMainMaster">
      <pc:chgData name="Clodo vianna da silva neto" userId="0611b63f3fb141b6" providerId="LiveId" clId="{C97F2309-82E9-4053-BBEC-7EAA00CB0304}" dt="2024-09-19T15:14:42.636" v="4728" actId="122"/>
      <pc:docMkLst>
        <pc:docMk/>
      </pc:docMkLst>
      <pc:sldChg chg="addSp delSp modSp mod addAnim delAnim modAnim">
        <pc:chgData name="Clodo vianna da silva neto" userId="0611b63f3fb141b6" providerId="LiveId" clId="{C97F2309-82E9-4053-BBEC-7EAA00CB0304}" dt="2024-09-19T15:14:42.636" v="4728" actId="122"/>
        <pc:sldMkLst>
          <pc:docMk/>
          <pc:sldMk cId="3565205446" sldId="257"/>
        </pc:sldMkLst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4" creationId="{43A75DB1-A049-A65E-7CAE-656ECC76DF6D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5" creationId="{A15CBA65-BE2C-DCA1-328A-5A74497D12BB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6" creationId="{BA00DAC5-A20E-2727-FBF1-136B22EBF569}"/>
          </ac:spMkLst>
        </pc:spChg>
        <pc:spChg chg="mod">
          <ac:chgData name="Clodo vianna da silva neto" userId="0611b63f3fb141b6" providerId="LiveId" clId="{C97F2309-82E9-4053-BBEC-7EAA00CB0304}" dt="2024-09-19T15:14:07.082" v="4707"/>
          <ac:spMkLst>
            <pc:docMk/>
            <pc:sldMk cId="3565205446" sldId="257"/>
            <ac:spMk id="11" creationId="{18AE4ED6-461D-E33F-FBFB-994A9124CE57}"/>
          </ac:spMkLst>
        </pc:spChg>
        <pc:spChg chg="mod">
          <ac:chgData name="Clodo vianna da silva neto" userId="0611b63f3fb141b6" providerId="LiveId" clId="{C97F2309-82E9-4053-BBEC-7EAA00CB0304}" dt="2024-09-18T04:27:46.672" v="2779"/>
          <ac:spMkLst>
            <pc:docMk/>
            <pc:sldMk cId="3565205446" sldId="257"/>
            <ac:spMk id="11" creationId="{CCD7C604-E38F-ADD5-DCC9-9BC2743B4DED}"/>
          </ac:spMkLst>
        </pc:spChg>
        <pc:spChg chg="mod">
          <ac:chgData name="Clodo vianna da silva neto" userId="0611b63f3fb141b6" providerId="LiveId" clId="{C97F2309-82E9-4053-BBEC-7EAA00CB0304}" dt="2024-09-19T15:14:42.636" v="4728" actId="122"/>
          <ac:spMkLst>
            <pc:docMk/>
            <pc:sldMk cId="3565205446" sldId="257"/>
            <ac:spMk id="12" creationId="{58DD1D5B-809C-9812-5714-E6C53F7BBF40}"/>
          </ac:spMkLst>
        </pc:spChg>
        <pc:spChg chg="mod">
          <ac:chgData name="Clodo vianna da silva neto" userId="0611b63f3fb141b6" providerId="LiveId" clId="{C97F2309-82E9-4053-BBEC-7EAA00CB0304}" dt="2024-09-18T04:27:46.672" v="2779"/>
          <ac:spMkLst>
            <pc:docMk/>
            <pc:sldMk cId="3565205446" sldId="257"/>
            <ac:spMk id="12" creationId="{8C86973B-89E1-9B92-6000-F92E063EFC12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13" creationId="{1887172A-41B9-5E5E-A355-73F795D30FD6}"/>
          </ac:spMkLst>
        </pc:spChg>
        <pc:spChg chg="mod">
          <ac:chgData name="Clodo vianna da silva neto" userId="0611b63f3fb141b6" providerId="LiveId" clId="{C97F2309-82E9-4053-BBEC-7EAA00CB0304}" dt="2024-09-19T15:14:07.082" v="4707"/>
          <ac:spMkLst>
            <pc:docMk/>
            <pc:sldMk cId="3565205446" sldId="257"/>
            <ac:spMk id="13" creationId="{3CCE8466-1B37-C852-5744-3ACFAE33AAEE}"/>
          </ac:spMkLst>
        </pc:spChg>
        <pc:spChg chg="mod">
          <ac:chgData name="Clodo vianna da silva neto" userId="0611b63f3fb141b6" providerId="LiveId" clId="{C97F2309-82E9-4053-BBEC-7EAA00CB0304}" dt="2024-09-18T04:28:22.198" v="2813" actId="20577"/>
          <ac:spMkLst>
            <pc:docMk/>
            <pc:sldMk cId="3565205446" sldId="257"/>
            <ac:spMk id="13" creationId="{8843B025-7E60-3FEB-0BE7-DECA38765686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6" creationId="{AE0191FE-1A33-C942-DAB3-30FCB3952A5B}"/>
          </ac:spMkLst>
        </pc:spChg>
        <pc:spChg chg="mod">
          <ac:chgData name="Clodo vianna da silva neto" userId="0611b63f3fb141b6" providerId="LiveId" clId="{C97F2309-82E9-4053-BBEC-7EAA00CB0304}" dt="2024-09-18T04:37:49.429" v="2874" actId="20577"/>
          <ac:spMkLst>
            <pc:docMk/>
            <pc:sldMk cId="3565205446" sldId="257"/>
            <ac:spMk id="17" creationId="{916FD135-AF1D-A668-6A72-3A81E8B3FE76}"/>
          </ac:spMkLst>
        </pc:spChg>
        <pc:spChg chg="mod">
          <ac:chgData name="Clodo vianna da silva neto" userId="0611b63f3fb141b6" providerId="LiveId" clId="{C97F2309-82E9-4053-BBEC-7EAA00CB0304}" dt="2024-09-18T04:47:27.866" v="2961" actId="20577"/>
          <ac:spMkLst>
            <pc:docMk/>
            <pc:sldMk cId="3565205446" sldId="257"/>
            <ac:spMk id="18" creationId="{1A52DE7B-6BB3-B7F4-1D7B-D302E42B3744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20" creationId="{FB151EDE-7FC4-678D-9371-99865F0E6916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21" creationId="{2D6D826A-D1BF-9986-606D-45EBB693167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6" creationId="{CF5EDEF3-70D2-FA06-93C5-36EEFF18C087}"/>
          </ac:spMkLst>
        </pc:spChg>
        <pc:spChg chg="mod">
          <ac:chgData name="Clodo vianna da silva neto" userId="0611b63f3fb141b6" providerId="LiveId" clId="{C97F2309-82E9-4053-BBEC-7EAA00CB0304}" dt="2024-09-18T04:42:30.409" v="2891" actId="207"/>
          <ac:spMkLst>
            <pc:docMk/>
            <pc:sldMk cId="3565205446" sldId="257"/>
            <ac:spMk id="27" creationId="{7C2BF340-BBBD-37C8-5115-993640230FA6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8" creationId="{58998ACD-D020-5F2A-72E8-E62C6CDBA8AE}"/>
          </ac:spMkLst>
        </pc:spChg>
        <pc:spChg chg="mod">
          <ac:chgData name="Clodo vianna da silva neto" userId="0611b63f3fb141b6" providerId="LiveId" clId="{C97F2309-82E9-4053-BBEC-7EAA00CB0304}" dt="2024-09-18T04:50:07.544" v="3107" actId="20577"/>
          <ac:spMkLst>
            <pc:docMk/>
            <pc:sldMk cId="3565205446" sldId="257"/>
            <ac:spMk id="29" creationId="{5EE9B446-4844-124E-FCDD-6E97588701D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30" creationId="{21523707-12EF-13A8-7335-7E06FEC7B3F6}"/>
          </ac:spMkLst>
        </pc:spChg>
        <pc:spChg chg="add mod">
          <ac:chgData name="Clodo vianna da silva neto" userId="0611b63f3fb141b6" providerId="LiveId" clId="{C97F2309-82E9-4053-BBEC-7EAA00CB0304}" dt="2024-09-18T04:48:20.311" v="2967"/>
          <ac:spMkLst>
            <pc:docMk/>
            <pc:sldMk cId="3565205446" sldId="257"/>
            <ac:spMk id="33" creationId="{EB9C14A0-08BF-8783-DB37-535EA978C1CD}"/>
          </ac:spMkLst>
        </pc:spChg>
        <pc:spChg chg="add mod">
          <ac:chgData name="Clodo vianna da silva neto" userId="0611b63f3fb141b6" providerId="LiveId" clId="{C97F2309-82E9-4053-BBEC-7EAA00CB0304}" dt="2024-09-18T04:48:22.642" v="2968"/>
          <ac:spMkLst>
            <pc:docMk/>
            <pc:sldMk cId="3565205446" sldId="257"/>
            <ac:spMk id="34" creationId="{2D4822CE-7C02-DC05-603B-A6ADF592C559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34" creationId="{42D390C1-889B-D17B-CA28-6A11D9B59076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35" creationId="{5D193788-7C24-B787-7C53-6B69F183B677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36" creationId="{8B14C350-F124-FFFF-D372-FFF6DA2318D7}"/>
          </ac:spMkLst>
        </pc:spChg>
        <pc:spChg chg="mod">
          <ac:chgData name="Clodo vianna da silva neto" userId="0611b63f3fb141b6" providerId="LiveId" clId="{C97F2309-82E9-4053-BBEC-7EAA00CB0304}" dt="2024-09-18T04:48:29.394" v="2971"/>
          <ac:spMkLst>
            <pc:docMk/>
            <pc:sldMk cId="3565205446" sldId="257"/>
            <ac:spMk id="37" creationId="{7FEE03DA-4B69-7795-2A3C-47C2E5ABA97C}"/>
          </ac:spMkLst>
        </pc:spChg>
        <pc:spChg chg="mod">
          <ac:chgData name="Clodo vianna da silva neto" userId="0611b63f3fb141b6" providerId="LiveId" clId="{C97F2309-82E9-4053-BBEC-7EAA00CB0304}" dt="2024-09-17T18:37:58.943" v="315"/>
          <ac:spMkLst>
            <pc:docMk/>
            <pc:sldMk cId="3565205446" sldId="257"/>
            <ac:spMk id="37" creationId="{95552036-B07A-9FF4-3D8A-74E31E6B4B2C}"/>
          </ac:spMkLst>
        </pc:spChg>
        <pc:spChg chg="mod">
          <ac:chgData name="Clodo vianna da silva neto" userId="0611b63f3fb141b6" providerId="LiveId" clId="{C97F2309-82E9-4053-BBEC-7EAA00CB0304}" dt="2024-09-17T18:37:58.943" v="315"/>
          <ac:spMkLst>
            <pc:docMk/>
            <pc:sldMk cId="3565205446" sldId="257"/>
            <ac:spMk id="38" creationId="{14500422-132D-C3B8-05B4-8CB7BEF23E44}"/>
          </ac:spMkLst>
        </pc:spChg>
        <pc:spChg chg="mod">
          <ac:chgData name="Clodo vianna da silva neto" userId="0611b63f3fb141b6" providerId="LiveId" clId="{C97F2309-82E9-4053-BBEC-7EAA00CB0304}" dt="2024-09-18T04:50:25.116" v="3112" actId="20577"/>
          <ac:spMkLst>
            <pc:docMk/>
            <pc:sldMk cId="3565205446" sldId="257"/>
            <ac:spMk id="38" creationId="{C6203A96-64DC-A48D-5F26-5CF97E3DDE87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40" creationId="{DAC12706-6BB7-9BB6-8B2B-D3D86818E646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41" creationId="{EB784FD3-3919-5738-BE90-7661BC2D80E9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42" creationId="{C7FA5786-EE12-34B4-546B-FC68DFCB66CE}"/>
          </ac:spMkLst>
        </pc:spChg>
        <pc:spChg chg="mod">
          <ac:chgData name="Clodo vianna da silva neto" userId="0611b63f3fb141b6" providerId="LiveId" clId="{C97F2309-82E9-4053-BBEC-7EAA00CB0304}" dt="2024-09-18T04:48:29.394" v="2971"/>
          <ac:spMkLst>
            <pc:docMk/>
            <pc:sldMk cId="3565205446" sldId="257"/>
            <ac:spMk id="42" creationId="{F41FDB7C-233B-B283-57DB-FE023FFE4722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43" creationId="{17ABC6F4-4846-9B97-9DCF-74562C74D52C}"/>
          </ac:spMkLst>
        </pc:spChg>
        <pc:spChg chg="mod">
          <ac:chgData name="Clodo vianna da silva neto" userId="0611b63f3fb141b6" providerId="LiveId" clId="{C97F2309-82E9-4053-BBEC-7EAA00CB0304}" dt="2024-09-17T18:38:07.704" v="320"/>
          <ac:spMkLst>
            <pc:docMk/>
            <pc:sldMk cId="3565205446" sldId="257"/>
            <ac:spMk id="43" creationId="{AE75594B-B72B-8FA9-7B5B-C0E19E6343A9}"/>
          </ac:spMkLst>
        </pc:spChg>
        <pc:spChg chg="mod">
          <ac:chgData name="Clodo vianna da silva neto" userId="0611b63f3fb141b6" providerId="LiveId" clId="{C97F2309-82E9-4053-BBEC-7EAA00CB0304}" dt="2024-09-17T18:38:07.704" v="320"/>
          <ac:spMkLst>
            <pc:docMk/>
            <pc:sldMk cId="3565205446" sldId="257"/>
            <ac:spMk id="45" creationId="{0BCCF8B9-02B1-9E52-FAAB-C801ADC98F60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45" creationId="{5885EB8B-9DB2-36B6-A71A-456E076176DD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48" creationId="{3F14F6F6-C177-3925-63DD-E31E150107B7}"/>
          </ac:spMkLst>
        </pc:spChg>
        <pc:spChg chg="mod">
          <ac:chgData name="Clodo vianna da silva neto" userId="0611b63f3fb141b6" providerId="LiveId" clId="{C97F2309-82E9-4053-BBEC-7EAA00CB0304}" dt="2024-09-18T13:39:13.435" v="3715" actId="1038"/>
          <ac:spMkLst>
            <pc:docMk/>
            <pc:sldMk cId="3565205446" sldId="257"/>
            <ac:spMk id="50" creationId="{2FC4285B-12AB-1B49-D89A-2F4121AB6F0D}"/>
          </ac:spMkLst>
        </pc:spChg>
        <pc:spChg chg="mod">
          <ac:chgData name="Clodo vianna da silva neto" userId="0611b63f3fb141b6" providerId="LiveId" clId="{C97F2309-82E9-4053-BBEC-7EAA00CB0304}" dt="2024-09-18T13:39:20.905" v="3723" actId="1038"/>
          <ac:spMkLst>
            <pc:docMk/>
            <pc:sldMk cId="3565205446" sldId="257"/>
            <ac:spMk id="51" creationId="{5FAA2BCE-BF33-C5DD-8887-306DE8C3CB42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52" creationId="{2EE45D42-1D7F-7912-7907-1DE063ED8568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53" creationId="{CAC55312-521A-1C7E-4095-C1C26EFDA468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57" creationId="{F835D7EF-C08F-4A2C-622D-0091DC3C9B72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60" creationId="{7E58497C-2DAA-564E-2F43-997E177E9BC6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61" creationId="{0C2AA697-8591-B773-4178-6230E0DB9347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62" creationId="{17C32FC4-1F97-50CB-12F2-7F6EE7AE2EA4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64" creationId="{B6895BF1-4E66-0117-CBF3-18C7FD3CD390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65" creationId="{6DCB167B-3AFE-313C-473E-F5380770E821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69" creationId="{DF34D790-104C-6597-1CEF-63ED6E0D37EF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70" creationId="{44A504A2-6B48-66BB-5381-20FAC29007B2}"/>
          </ac:spMkLst>
        </pc:spChg>
        <pc:spChg chg="mod">
          <ac:chgData name="Clodo vianna da silva neto" userId="0611b63f3fb141b6" providerId="LiveId" clId="{C97F2309-82E9-4053-BBEC-7EAA00CB0304}" dt="2024-09-17T20:55:06.950" v="1564" actId="207"/>
          <ac:spMkLst>
            <pc:docMk/>
            <pc:sldMk cId="3565205446" sldId="257"/>
            <ac:spMk id="71" creationId="{835F2D5F-6CC1-98B6-819C-5BC17A708582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77" creationId="{7118E1F9-1DAE-D55A-5299-9EF4676EB644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78" creationId="{B3BC0527-B2AE-7A6C-AD07-2E6914A5A0A1}"/>
          </ac:spMkLst>
        </pc:spChg>
        <pc:spChg chg="mod">
          <ac:chgData name="Clodo vianna da silva neto" userId="0611b63f3fb141b6" providerId="LiveId" clId="{C97F2309-82E9-4053-BBEC-7EAA00CB0304}" dt="2024-09-17T20:55:10.921" v="1565" actId="207"/>
          <ac:spMkLst>
            <pc:docMk/>
            <pc:sldMk cId="3565205446" sldId="257"/>
            <ac:spMk id="79" creationId="{46AE395C-FDCD-0738-6998-3EECA59D8B9E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81" creationId="{158662B8-00EC-4FAD-9F7A-AD15ED97AE39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82" creationId="{34B566DB-C37C-E2E0-5891-BEBF1781AA77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84" creationId="{9273F306-3903-3B80-03ED-29C167092CBD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85" creationId="{83F94E40-8ED4-3545-137B-B2554E263FAD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86" creationId="{D3AF08F9-B295-B134-97B6-2C6B5F919A04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89" creationId="{56777A8B-14F1-6F29-D472-C2030232AED2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90" creationId="{FF15F7B3-66A9-C803-1B50-4697363AFC9D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91" creationId="{D31E68F6-CF87-ABA0-1A2A-405090AF708E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94" creationId="{30AE7D19-D516-C2DB-89D1-55CF482187A6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95" creationId="{E5DECDCD-B576-5364-72D8-73C0337AAEB7}"/>
          </ac:spMkLst>
        </pc:spChg>
        <pc:spChg chg="mod">
          <ac:chgData name="Clodo vianna da silva neto" userId="0611b63f3fb141b6" providerId="LiveId" clId="{C97F2309-82E9-4053-BBEC-7EAA00CB0304}" dt="2024-09-17T20:55:14.546" v="1566" actId="207"/>
          <ac:spMkLst>
            <pc:docMk/>
            <pc:sldMk cId="3565205446" sldId="257"/>
            <ac:spMk id="96" creationId="{3140F69D-6548-5463-21B5-5DAC4258C7DF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99" creationId="{92CC32BB-8142-AB3B-B590-A485DF4651C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00" creationId="{2B2B69F7-7CAF-A93A-5BC7-090D7E8428E0}"/>
          </ac:spMkLst>
        </pc:spChg>
        <pc:spChg chg="mod">
          <ac:chgData name="Clodo vianna da silva neto" userId="0611b63f3fb141b6" providerId="LiveId" clId="{C97F2309-82E9-4053-BBEC-7EAA00CB0304}" dt="2024-09-17T20:55:17.983" v="1567" actId="207"/>
          <ac:spMkLst>
            <pc:docMk/>
            <pc:sldMk cId="3565205446" sldId="257"/>
            <ac:spMk id="101" creationId="{97225DED-B5F8-FA06-1083-3C7EAACE299B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103" creationId="{84CE7EAA-682F-9693-B1E5-1F98133B2247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108" creationId="{A4AE2AE3-2576-F992-FBDC-559A6A6D9819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110" creationId="{A11211D4-9FD8-42B1-D60D-54495D6416A8}"/>
          </ac:spMkLst>
        </pc:spChg>
        <pc:spChg chg="mod">
          <ac:chgData name="Clodo vianna da silva neto" userId="0611b63f3fb141b6" providerId="LiveId" clId="{C97F2309-82E9-4053-BBEC-7EAA00CB0304}" dt="2024-09-17T20:35:29.695" v="739"/>
          <ac:spMkLst>
            <pc:docMk/>
            <pc:sldMk cId="3565205446" sldId="257"/>
            <ac:spMk id="111" creationId="{68597269-E539-8DC9-E1AC-6304FC6AC700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14" creationId="{AAC60CA6-8164-058D-AEEF-47AB47074BAF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15" creationId="{76A5E655-A596-63AA-BD63-FFA4D1714D64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16" creationId="{1F96FF5F-990F-3BDA-E563-C06027887F7F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19" creationId="{4ECC168D-CA0F-B873-68D5-865F04ED96EE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20" creationId="{D4CEECA3-D6EC-CDCE-8D7B-BE3E21C74F65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21" creationId="{717CBD3F-2476-2A68-AD12-E98E3FCE4E39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24" creationId="{74CB67FF-C2D6-E885-AE92-1DEAB8C5022C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25" creationId="{C1F4BBA7-095C-18DE-7DBA-9D7C7A7531F0}"/>
          </ac:spMkLst>
        </pc:spChg>
        <pc:spChg chg="mod">
          <ac:chgData name="Clodo vianna da silva neto" userId="0611b63f3fb141b6" providerId="LiveId" clId="{C97F2309-82E9-4053-BBEC-7EAA00CB0304}" dt="2024-09-17T20:44:21.892" v="1186" actId="20577"/>
          <ac:spMkLst>
            <pc:docMk/>
            <pc:sldMk cId="3565205446" sldId="257"/>
            <ac:spMk id="126" creationId="{AFCC1E14-1DE3-08AC-6E23-E644B56C78EC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29" creationId="{887E9E6F-21D2-DB8D-19F1-4842D69FDC8E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30" creationId="{B682BEE7-94BF-87D3-BD34-23F191E41F46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31" creationId="{453370A8-1C5B-7290-5C27-A90187839D8C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32" creationId="{5D339414-FF2B-BEF3-9740-3FC8351AF18F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37" creationId="{8FB24CD1-1258-2D30-5BDE-09AB0AD3BFE7}"/>
          </ac:spMkLst>
        </pc:spChg>
        <pc:spChg chg="mod">
          <ac:chgData name="Clodo vianna da silva neto" userId="0611b63f3fb141b6" providerId="LiveId" clId="{C97F2309-82E9-4053-BBEC-7EAA00CB0304}" dt="2024-09-18T13:35:18.404" v="3655" actId="1038"/>
          <ac:spMkLst>
            <pc:docMk/>
            <pc:sldMk cId="3565205446" sldId="257"/>
            <ac:spMk id="138" creationId="{C2781F51-63BD-0266-E124-06847C82C0C5}"/>
          </ac:spMkLst>
        </pc:spChg>
        <pc:spChg chg="mod">
          <ac:chgData name="Clodo vianna da silva neto" userId="0611b63f3fb141b6" providerId="LiveId" clId="{C97F2309-82E9-4053-BBEC-7EAA00CB0304}" dt="2024-09-18T13:39:28.261" v="3731" actId="1037"/>
          <ac:spMkLst>
            <pc:docMk/>
            <pc:sldMk cId="3565205446" sldId="257"/>
            <ac:spMk id="139" creationId="{828E30FB-9730-D5F0-0BC3-7FA83CC32718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42" creationId="{FBF9006B-3640-9240-B4B8-E92FF3E4F0D2}"/>
          </ac:spMkLst>
        </pc:spChg>
        <pc:spChg chg="mod">
          <ac:chgData name="Clodo vianna da silva neto" userId="0611b63f3fb141b6" providerId="LiveId" clId="{C97F2309-82E9-4053-BBEC-7EAA00CB0304}" dt="2024-09-18T13:36:21.055" v="3695" actId="1038"/>
          <ac:spMkLst>
            <pc:docMk/>
            <pc:sldMk cId="3565205446" sldId="257"/>
            <ac:spMk id="143" creationId="{448DD714-1ED9-6ACD-AA6D-28DD94F4F70D}"/>
          </ac:spMkLst>
        </pc:spChg>
        <pc:spChg chg="mod">
          <ac:chgData name="Clodo vianna da silva neto" userId="0611b63f3fb141b6" providerId="LiveId" clId="{C97F2309-82E9-4053-BBEC-7EAA00CB0304}" dt="2024-09-18T13:39:35.468" v="3740" actId="1037"/>
          <ac:spMkLst>
            <pc:docMk/>
            <pc:sldMk cId="3565205446" sldId="257"/>
            <ac:spMk id="144" creationId="{15B3FA41-9FC6-D7D9-9858-F4BD591CD920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46" creationId="{FF13BA3E-C6B8-854A-08C8-A55EA7A060B8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47" creationId="{BCF0588E-B3C6-B903-B885-9D8EB6EE791E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50" creationId="{3A4D6FF7-AD87-4E7F-D73C-644AFD835660}"/>
          </ac:spMkLst>
        </pc:spChg>
        <pc:spChg chg="mod">
          <ac:chgData name="Clodo vianna da silva neto" userId="0611b63f3fb141b6" providerId="LiveId" clId="{C97F2309-82E9-4053-BBEC-7EAA00CB0304}" dt="2024-09-18T13:36:12.465" v="3683" actId="1038"/>
          <ac:spMkLst>
            <pc:docMk/>
            <pc:sldMk cId="3565205446" sldId="257"/>
            <ac:spMk id="151" creationId="{12B18E3D-0B15-37F4-93C1-94D7CB1CCAD8}"/>
          </ac:spMkLst>
        </pc:spChg>
        <pc:spChg chg="mod">
          <ac:chgData name="Clodo vianna da silva neto" userId="0611b63f3fb141b6" providerId="LiveId" clId="{C97F2309-82E9-4053-BBEC-7EAA00CB0304}" dt="2024-09-18T13:35:33.937" v="3665" actId="122"/>
          <ac:spMkLst>
            <pc:docMk/>
            <pc:sldMk cId="3565205446" sldId="257"/>
            <ac:spMk id="152" creationId="{FD75FB96-05F4-D016-42A0-81E11A29A742}"/>
          </ac:spMkLst>
        </pc:spChg>
        <pc:spChg chg="mod">
          <ac:chgData name="Clodo vianna da silva neto" userId="0611b63f3fb141b6" providerId="LiveId" clId="{C97F2309-82E9-4053-BBEC-7EAA00CB0304}" dt="2024-09-17T20:44:26.640" v="1192" actId="20577"/>
          <ac:spMkLst>
            <pc:docMk/>
            <pc:sldMk cId="3565205446" sldId="257"/>
            <ac:spMk id="153" creationId="{A79DB863-BD42-4079-4093-4B6BCFE1AF1E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55" creationId="{68F40B58-4EE3-FB2D-4E75-EAB751BA98E9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56" creationId="{50D04FF5-9007-5BE5-1E46-9848024BF0A3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57" creationId="{21D030C1-A250-5663-0961-8726C3C9719D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61" creationId="{34139981-1C7B-2C7E-E49F-B0F1898C3DB0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62" creationId="{529C5437-9051-94C9-67B0-0B0357EC1484}"/>
          </ac:spMkLst>
        </pc:spChg>
        <pc:spChg chg="mod">
          <ac:chgData name="Clodo vianna da silva neto" userId="0611b63f3fb141b6" providerId="LiveId" clId="{C97F2309-82E9-4053-BBEC-7EAA00CB0304}" dt="2024-09-17T20:35:59.922" v="793"/>
          <ac:spMkLst>
            <pc:docMk/>
            <pc:sldMk cId="3565205446" sldId="257"/>
            <ac:spMk id="163" creationId="{84C7C05A-3101-2E2E-F152-97D04B13EC1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66" creationId="{9F91BDAC-B778-3785-6B1B-C2806282043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67" creationId="{7D606815-DCC3-38C2-D0BA-478EAECB8AEF}"/>
          </ac:spMkLst>
        </pc:spChg>
        <pc:spChg chg="mod">
          <ac:chgData name="Clodo vianna da silva neto" userId="0611b63f3fb141b6" providerId="LiveId" clId="{C97F2309-82E9-4053-BBEC-7EAA00CB0304}" dt="2024-09-18T13:35:44.249" v="3674" actId="1038"/>
          <ac:spMkLst>
            <pc:docMk/>
            <pc:sldMk cId="3565205446" sldId="257"/>
            <ac:spMk id="168" creationId="{45BC4CED-0C40-00A0-51E6-77AEEBA5B4DF}"/>
          </ac:spMkLst>
        </pc:spChg>
        <pc:spChg chg="add del mod">
          <ac:chgData name="Clodo vianna da silva neto" userId="0611b63f3fb141b6" providerId="LiveId" clId="{C97F2309-82E9-4053-BBEC-7EAA00CB0304}" dt="2024-09-18T05:02:52.474" v="3494" actId="1076"/>
          <ac:spMkLst>
            <pc:docMk/>
            <pc:sldMk cId="3565205446" sldId="257"/>
            <ac:spMk id="179" creationId="{AC361616-1577-4CCA-4633-A6D5A3EA077D}"/>
          </ac:spMkLst>
        </pc:spChg>
        <pc:spChg chg="mod">
          <ac:chgData name="Clodo vianna da silva neto" userId="0611b63f3fb141b6" providerId="LiveId" clId="{C97F2309-82E9-4053-BBEC-7EAA00CB0304}" dt="2024-09-18T05:02:57.846" v="3495" actId="1076"/>
          <ac:spMkLst>
            <pc:docMk/>
            <pc:sldMk cId="3565205446" sldId="257"/>
            <ac:spMk id="180" creationId="{8E9FF3E3-91EE-EB6B-49EC-1F3C252D031A}"/>
          </ac:spMkLst>
        </pc:spChg>
        <pc:spChg chg="mod">
          <ac:chgData name="Clodo vianna da silva neto" userId="0611b63f3fb141b6" providerId="LiveId" clId="{C97F2309-82E9-4053-BBEC-7EAA00CB0304}" dt="2024-09-19T15:13:55.929" v="4682" actId="1035"/>
          <ac:spMkLst>
            <pc:docMk/>
            <pc:sldMk cId="3565205446" sldId="257"/>
            <ac:spMk id="181" creationId="{B88142E3-9CF9-3B9C-D96C-018A69DF3013}"/>
          </ac:spMkLst>
        </pc:spChg>
        <pc:spChg chg="del mod">
          <ac:chgData name="Clodo vianna da silva neto" userId="0611b63f3fb141b6" providerId="LiveId" clId="{C97F2309-82E9-4053-BBEC-7EAA00CB0304}" dt="2024-09-17T19:00:33.483" v="661" actId="478"/>
          <ac:spMkLst>
            <pc:docMk/>
            <pc:sldMk cId="3565205446" sldId="257"/>
            <ac:spMk id="182" creationId="{F7DB66AE-D1FB-CB0D-9A47-75A4B95A5916}"/>
          </ac:spMkLst>
        </pc:spChg>
        <pc:spChg chg="mod ord">
          <ac:chgData name="Clodo vianna da silva neto" userId="0611b63f3fb141b6" providerId="LiveId" clId="{C97F2309-82E9-4053-BBEC-7EAA00CB0304}" dt="2024-09-18T13:32:08.020" v="3566" actId="208"/>
          <ac:spMkLst>
            <pc:docMk/>
            <pc:sldMk cId="3565205446" sldId="257"/>
            <ac:spMk id="185" creationId="{39FEB73C-C347-5DB2-DFB2-7E55385489CD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86" creationId="{E7A61E82-9505-CD92-1BA9-1DB37129E283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187" creationId="{DD254CA2-6D9B-B9B8-4450-D4B6259915E5}"/>
          </ac:spMkLst>
        </pc:spChg>
        <pc:spChg chg="mod">
          <ac:chgData name="Clodo vianna da silva neto" userId="0611b63f3fb141b6" providerId="LiveId" clId="{C97F2309-82E9-4053-BBEC-7EAA00CB0304}" dt="2024-09-18T13:32:34.163" v="3569" actId="208"/>
          <ac:spMkLst>
            <pc:docMk/>
            <pc:sldMk cId="3565205446" sldId="257"/>
            <ac:spMk id="191" creationId="{DDFA8F33-DAB2-3755-ABDB-BFF9885CC5DE}"/>
          </ac:spMkLst>
        </pc:spChg>
        <pc:spChg chg="mod">
          <ac:chgData name="Clodo vianna da silva neto" userId="0611b63f3fb141b6" providerId="LiveId" clId="{C97F2309-82E9-4053-BBEC-7EAA00CB0304}" dt="2024-09-18T13:32:27.163" v="3568" actId="208"/>
          <ac:spMkLst>
            <pc:docMk/>
            <pc:sldMk cId="3565205446" sldId="257"/>
            <ac:spMk id="192" creationId="{7AB658CB-E9F2-32AA-4AD1-6C36E23C90AE}"/>
          </ac:spMkLst>
        </pc:spChg>
        <pc:spChg chg="mod">
          <ac:chgData name="Clodo vianna da silva neto" userId="0611b63f3fb141b6" providerId="LiveId" clId="{C97F2309-82E9-4053-BBEC-7EAA00CB0304}" dt="2024-09-18T13:32:27.163" v="3568" actId="208"/>
          <ac:spMkLst>
            <pc:docMk/>
            <pc:sldMk cId="3565205446" sldId="257"/>
            <ac:spMk id="193" creationId="{F4C5A66D-8FB2-369C-1B21-DE71B586D36E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00" creationId="{45F8896F-487C-10E2-63B0-E8D416B5FA73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01" creationId="{61DD5966-EEE4-EA5C-9176-3B6D46262F8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02" creationId="{DFB075E6-4919-9058-9B21-C68421681209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08" creationId="{B04DE288-E208-6C54-4D3F-2EDFAFAF67F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09" creationId="{47434C28-8BF1-C5DB-B158-C2B52E9AE921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10" creationId="{BBED760B-20C8-15D4-34A7-F2E68477227C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20" creationId="{39470B55-C617-5686-245B-4DC2C2F5B046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21" creationId="{1E09920F-45EB-709B-8AC9-58BF0DE9BC71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22" creationId="{EB771F67-52C6-5279-6DB1-E7C793D51469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26" creationId="{4FA7E05F-9162-13E1-1387-C737705691D2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27" creationId="{6863469C-462E-677F-84D2-4AF5FD3131D6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28" creationId="{DEE0DD9B-5972-FF52-8EBF-EB89D60C840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32" creationId="{F8D4AFDC-102C-45B1-1367-0B9EAEA84B78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33" creationId="{5D0BEF1B-45A8-26F4-E12F-4C1F053A8A31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34" creationId="{5FF8B53A-35B8-AE44-551B-330D4315211E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37" creationId="{94B5BD0C-E84C-AEE7-B100-3DA460CD4F1E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38" creationId="{EEFF9122-6EE5-E64C-EF95-9AAC89027ED4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39" creationId="{548E51BF-125D-55F9-5D5E-394B61130832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48" creationId="{9CB1052C-7E90-FF7C-B14D-B4D8AFC0EF38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49" creationId="{CF0E2748-48DB-BE72-F1AB-4B332E0606FC}"/>
          </ac:spMkLst>
        </pc:spChg>
        <pc:spChg chg="mod">
          <ac:chgData name="Clodo vianna da silva neto" userId="0611b63f3fb141b6" providerId="LiveId" clId="{C97F2309-82E9-4053-BBEC-7EAA00CB0304}" dt="2024-09-17T20:42:54.250" v="1156" actId="20577"/>
          <ac:spMkLst>
            <pc:docMk/>
            <pc:sldMk cId="3565205446" sldId="257"/>
            <ac:spMk id="250" creationId="{0B81DB55-B06A-70F8-09B8-116B0D6AD9C1}"/>
          </ac:spMkLst>
        </pc:spChg>
        <pc:spChg chg="mod">
          <ac:chgData name="Clodo vianna da silva neto" userId="0611b63f3fb141b6" providerId="LiveId" clId="{C97F2309-82E9-4053-BBEC-7EAA00CB0304}" dt="2024-09-17T20:46:09.930" v="1266" actId="14100"/>
          <ac:spMkLst>
            <pc:docMk/>
            <pc:sldMk cId="3565205446" sldId="257"/>
            <ac:spMk id="260" creationId="{8D61695D-B18C-A3A2-E69B-97F52AEB802B}"/>
          </ac:spMkLst>
        </pc:spChg>
        <pc:spChg chg="mod">
          <ac:chgData name="Clodo vianna da silva neto" userId="0611b63f3fb141b6" providerId="LiveId" clId="{C97F2309-82E9-4053-BBEC-7EAA00CB0304}" dt="2024-09-17T20:48:12.243" v="1319" actId="20577"/>
          <ac:spMkLst>
            <pc:docMk/>
            <pc:sldMk cId="3565205446" sldId="257"/>
            <ac:spMk id="261" creationId="{085EC9CE-E704-DF14-4BC6-B53F9C6D8A96}"/>
          </ac:spMkLst>
        </pc:spChg>
        <pc:spChg chg="mod">
          <ac:chgData name="Clodo vianna da silva neto" userId="0611b63f3fb141b6" providerId="LiveId" clId="{C97F2309-82E9-4053-BBEC-7EAA00CB0304}" dt="2024-09-17T20:48:18.566" v="1331" actId="20577"/>
          <ac:spMkLst>
            <pc:docMk/>
            <pc:sldMk cId="3565205446" sldId="257"/>
            <ac:spMk id="262" creationId="{09F6AD99-4C53-3AFA-4BE9-A0B0296797CF}"/>
          </ac:spMkLst>
        </pc:spChg>
        <pc:spChg chg="mod">
          <ac:chgData name="Clodo vianna da silva neto" userId="0611b63f3fb141b6" providerId="LiveId" clId="{C97F2309-82E9-4053-BBEC-7EAA00CB0304}" dt="2024-09-17T20:46:43.964" v="1275"/>
          <ac:spMkLst>
            <pc:docMk/>
            <pc:sldMk cId="3565205446" sldId="257"/>
            <ac:spMk id="268" creationId="{150F0796-F46E-CA5F-FA2E-831C5D73880A}"/>
          </ac:spMkLst>
        </pc:spChg>
        <pc:spChg chg="mod">
          <ac:chgData name="Clodo vianna da silva neto" userId="0611b63f3fb141b6" providerId="LiveId" clId="{C97F2309-82E9-4053-BBEC-7EAA00CB0304}" dt="2024-09-17T20:46:43.964" v="1275"/>
          <ac:spMkLst>
            <pc:docMk/>
            <pc:sldMk cId="3565205446" sldId="257"/>
            <ac:spMk id="269" creationId="{DA991C9F-48BA-141E-92E6-360907EDA9E8}"/>
          </ac:spMkLst>
        </pc:spChg>
        <pc:spChg chg="mod">
          <ac:chgData name="Clodo vianna da silva neto" userId="0611b63f3fb141b6" providerId="LiveId" clId="{C97F2309-82E9-4053-BBEC-7EAA00CB0304}" dt="2024-09-17T20:46:43.964" v="1275"/>
          <ac:spMkLst>
            <pc:docMk/>
            <pc:sldMk cId="3565205446" sldId="257"/>
            <ac:spMk id="270" creationId="{B3A5014D-E279-595F-4134-FE5B00F7911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75" creationId="{25927A09-4084-ABE3-FBCC-F7A62CD1E78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76" creationId="{6B1589D2-D9C7-5101-BB10-F728193B84C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77" creationId="{04FC5B25-4F2D-ABFA-8E7D-2C7522C3787C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80" creationId="{71CDEF12-F792-9830-038F-C5AC154462BB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81" creationId="{31DC2FE0-6137-8A5B-6B3B-0953FEB93BB3}"/>
          </ac:spMkLst>
        </pc:spChg>
        <pc:spChg chg="mod">
          <ac:chgData name="Clodo vianna da silva neto" userId="0611b63f3fb141b6" providerId="LiveId" clId="{C97F2309-82E9-4053-BBEC-7EAA00CB0304}" dt="2024-09-17T20:43:13.959" v="1167" actId="207"/>
          <ac:spMkLst>
            <pc:docMk/>
            <pc:sldMk cId="3565205446" sldId="257"/>
            <ac:spMk id="282" creationId="{A5E71BE0-D9EF-362C-49F3-641967166DFA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84" creationId="{B7647B8B-6CA8-7CCC-7224-6BA5A05FCD64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85" creationId="{840DBA94-1CC7-632F-91E4-4E371C467B3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86" creationId="{F9B8203F-7E44-6310-204B-B6CA7022CB31}"/>
          </ac:spMkLst>
        </pc:spChg>
        <pc:spChg chg="mod">
          <ac:chgData name="Clodo vianna da silva neto" userId="0611b63f3fb141b6" providerId="LiveId" clId="{C97F2309-82E9-4053-BBEC-7EAA00CB0304}" dt="2024-09-17T20:47:22.403" v="1292"/>
          <ac:spMkLst>
            <pc:docMk/>
            <pc:sldMk cId="3565205446" sldId="257"/>
            <ac:spMk id="290" creationId="{9DE30005-504D-DBAE-08E6-3E2F872A4B0D}"/>
          </ac:spMkLst>
        </pc:spChg>
        <pc:spChg chg="mod">
          <ac:chgData name="Clodo vianna da silva neto" userId="0611b63f3fb141b6" providerId="LiveId" clId="{C97F2309-82E9-4053-BBEC-7EAA00CB0304}" dt="2024-09-17T20:47:22.403" v="1292"/>
          <ac:spMkLst>
            <pc:docMk/>
            <pc:sldMk cId="3565205446" sldId="257"/>
            <ac:spMk id="291" creationId="{A5D7F35A-945B-161D-7619-D64383EA0102}"/>
          </ac:spMkLst>
        </pc:spChg>
        <pc:spChg chg="mod">
          <ac:chgData name="Clodo vianna da silva neto" userId="0611b63f3fb141b6" providerId="LiveId" clId="{C97F2309-82E9-4053-BBEC-7EAA00CB0304}" dt="2024-09-17T20:47:22.403" v="1292"/>
          <ac:spMkLst>
            <pc:docMk/>
            <pc:sldMk cId="3565205446" sldId="257"/>
            <ac:spMk id="292" creationId="{4692E8B2-6C40-62D9-72FC-2D7973C64BBE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95" creationId="{FA695C6C-371B-B4C9-3177-3AC20319B6BE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96" creationId="{1E0724EC-222D-08CB-A5C1-0A400002F26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297" creationId="{8BA590C4-7554-A5D9-46CD-DD3486DB91F0}"/>
          </ac:spMkLst>
        </pc:spChg>
        <pc:spChg chg="mod">
          <ac:chgData name="Clodo vianna da silva neto" userId="0611b63f3fb141b6" providerId="LiveId" clId="{C97F2309-82E9-4053-BBEC-7EAA00CB0304}" dt="2024-09-17T20:48:04.653" v="1298"/>
          <ac:spMkLst>
            <pc:docMk/>
            <pc:sldMk cId="3565205446" sldId="257"/>
            <ac:spMk id="305" creationId="{FB9E26D0-9CF1-27D5-1DB9-9E8AF7B8924D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308" creationId="{8E7E46D0-93CB-0E70-55B1-E8D9FA607129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309" creationId="{50CB55DA-91BD-C8A8-436F-2FE67CFB1D21}"/>
          </ac:spMkLst>
        </pc:spChg>
        <pc:spChg chg="mod">
          <ac:chgData name="Clodo vianna da silva neto" userId="0611b63f3fb141b6" providerId="LiveId" clId="{C97F2309-82E9-4053-BBEC-7EAA00CB0304}" dt="2024-09-18T04:47:29.712" v="2964" actId="20577"/>
          <ac:spMkLst>
            <pc:docMk/>
            <pc:sldMk cId="3565205446" sldId="257"/>
            <ac:spMk id="310" creationId="{E5C0C8BA-08B3-AC51-5B78-DE12D8DFDA6D}"/>
          </ac:spMkLst>
        </pc:spChg>
        <pc:spChg chg="mod">
          <ac:chgData name="Clodo vianna da silva neto" userId="0611b63f3fb141b6" providerId="LiveId" clId="{C97F2309-82E9-4053-BBEC-7EAA00CB0304}" dt="2024-09-17T20:48:04.653" v="1298"/>
          <ac:spMkLst>
            <pc:docMk/>
            <pc:sldMk cId="3565205446" sldId="257"/>
            <ac:spMk id="311" creationId="{3CA8DF7D-F190-D226-9EC9-27F3E6F87D88}"/>
          </ac:spMkLst>
        </pc:spChg>
        <pc:spChg chg="mod">
          <ac:chgData name="Clodo vianna da silva neto" userId="0611b63f3fb141b6" providerId="LiveId" clId="{C97F2309-82E9-4053-BBEC-7EAA00CB0304}" dt="2024-09-17T20:48:04.653" v="1298"/>
          <ac:spMkLst>
            <pc:docMk/>
            <pc:sldMk cId="3565205446" sldId="257"/>
            <ac:spMk id="312" creationId="{BEEEAB88-2DD1-A7E3-07E6-905A08496A22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317" creationId="{DAFD7E32-C8FB-93AB-8912-42E93789D4D5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318" creationId="{BD8D6E62-6E57-B9E9-05D5-84E2E68269BB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k cId="3565205446" sldId="257"/>
            <ac:spMk id="319" creationId="{FBB7BB9E-BA90-88A3-4E95-95486236C5A0}"/>
          </ac:spMkLst>
        </pc:spChg>
        <pc:spChg chg="mod">
          <ac:chgData name="Clodo vianna da silva neto" userId="0611b63f3fb141b6" providerId="LiveId" clId="{C97F2309-82E9-4053-BBEC-7EAA00CB0304}" dt="2024-09-17T20:48:49.430" v="1418"/>
          <ac:spMkLst>
            <pc:docMk/>
            <pc:sldMk cId="3565205446" sldId="257"/>
            <ac:spMk id="323" creationId="{F33A7CCC-9A60-18D1-17E7-C7A56146C9FC}"/>
          </ac:spMkLst>
        </pc:spChg>
        <pc:spChg chg="mod">
          <ac:chgData name="Clodo vianna da silva neto" userId="0611b63f3fb141b6" providerId="LiveId" clId="{C97F2309-82E9-4053-BBEC-7EAA00CB0304}" dt="2024-09-17T20:48:49.430" v="1418"/>
          <ac:spMkLst>
            <pc:docMk/>
            <pc:sldMk cId="3565205446" sldId="257"/>
            <ac:spMk id="324" creationId="{DBD98180-BA23-BD24-FE60-34748C078240}"/>
          </ac:spMkLst>
        </pc:spChg>
        <pc:spChg chg="mod">
          <ac:chgData name="Clodo vianna da silva neto" userId="0611b63f3fb141b6" providerId="LiveId" clId="{C97F2309-82E9-4053-BBEC-7EAA00CB0304}" dt="2024-09-17T20:48:49.430" v="1418"/>
          <ac:spMkLst>
            <pc:docMk/>
            <pc:sldMk cId="3565205446" sldId="257"/>
            <ac:spMk id="325" creationId="{DE9A2D9D-4854-AAF1-DA5D-A28AAAD72C07}"/>
          </ac:spMkLst>
        </pc:spChg>
        <pc:spChg chg="mod">
          <ac:chgData name="Clodo vianna da silva neto" userId="0611b63f3fb141b6" providerId="LiveId" clId="{C97F2309-82E9-4053-BBEC-7EAA00CB0304}" dt="2024-09-17T20:51:05.523" v="1478"/>
          <ac:spMkLst>
            <pc:docMk/>
            <pc:sldMk cId="3565205446" sldId="257"/>
            <ac:spMk id="339" creationId="{B3356C53-723B-09D9-FA22-8D7B9DC17F5D}"/>
          </ac:spMkLst>
        </pc:spChg>
        <pc:spChg chg="mod">
          <ac:chgData name="Clodo vianna da silva neto" userId="0611b63f3fb141b6" providerId="LiveId" clId="{C97F2309-82E9-4053-BBEC-7EAA00CB0304}" dt="2024-09-17T20:51:05.523" v="1478"/>
          <ac:spMkLst>
            <pc:docMk/>
            <pc:sldMk cId="3565205446" sldId="257"/>
            <ac:spMk id="340" creationId="{1DF860DD-167C-B495-7A87-A9D39640A8F0}"/>
          </ac:spMkLst>
        </pc:spChg>
        <pc:spChg chg="mod">
          <ac:chgData name="Clodo vianna da silva neto" userId="0611b63f3fb141b6" providerId="LiveId" clId="{C97F2309-82E9-4053-BBEC-7EAA00CB0304}" dt="2024-09-17T20:51:05.523" v="1478"/>
          <ac:spMkLst>
            <pc:docMk/>
            <pc:sldMk cId="3565205446" sldId="257"/>
            <ac:spMk id="341" creationId="{766B60E7-01E6-BA44-2199-3CAB71E2DBDF}"/>
          </ac:spMkLst>
        </pc:spChg>
        <pc:spChg chg="mod">
          <ac:chgData name="Clodo vianna da silva neto" userId="0611b63f3fb141b6" providerId="LiveId" clId="{C97F2309-82E9-4053-BBEC-7EAA00CB0304}" dt="2024-09-17T20:57:54.052" v="1766"/>
          <ac:spMkLst>
            <pc:docMk/>
            <pc:sldMk cId="3565205446" sldId="257"/>
            <ac:spMk id="347" creationId="{9C0E51D4-A8E4-C779-D7AF-FE6E9BAD7F87}"/>
          </ac:spMkLst>
        </pc:spChg>
        <pc:spChg chg="mod">
          <ac:chgData name="Clodo vianna da silva neto" userId="0611b63f3fb141b6" providerId="LiveId" clId="{C97F2309-82E9-4053-BBEC-7EAA00CB0304}" dt="2024-09-17T20:57:54.052" v="1766"/>
          <ac:spMkLst>
            <pc:docMk/>
            <pc:sldMk cId="3565205446" sldId="257"/>
            <ac:spMk id="348" creationId="{6DDC7A18-BD1A-6EDA-28EE-FB96239DF23B}"/>
          </ac:spMkLst>
        </pc:spChg>
        <pc:spChg chg="mod">
          <ac:chgData name="Clodo vianna da silva neto" userId="0611b63f3fb141b6" providerId="LiveId" clId="{C97F2309-82E9-4053-BBEC-7EAA00CB0304}" dt="2024-09-17T20:57:54.052" v="1766"/>
          <ac:spMkLst>
            <pc:docMk/>
            <pc:sldMk cId="3565205446" sldId="257"/>
            <ac:spMk id="349" creationId="{65456313-1808-4A69-BB4E-B1A3EC5C68EC}"/>
          </ac:spMkLst>
        </pc:spChg>
        <pc:spChg chg="mod">
          <ac:chgData name="Clodo vianna da silva neto" userId="0611b63f3fb141b6" providerId="LiveId" clId="{C97F2309-82E9-4053-BBEC-7EAA00CB0304}" dt="2024-09-17T20:57:54.052" v="1766"/>
          <ac:spMkLst>
            <pc:docMk/>
            <pc:sldMk cId="3565205446" sldId="257"/>
            <ac:spMk id="352" creationId="{E93DA818-D049-AD57-7E63-F5E81CD76C00}"/>
          </ac:spMkLst>
        </pc:spChg>
        <pc:spChg chg="mod">
          <ac:chgData name="Clodo vianna da silva neto" userId="0611b63f3fb141b6" providerId="LiveId" clId="{C97F2309-82E9-4053-BBEC-7EAA00CB0304}" dt="2024-09-17T20:57:54.052" v="1766"/>
          <ac:spMkLst>
            <pc:docMk/>
            <pc:sldMk cId="3565205446" sldId="257"/>
            <ac:spMk id="353" creationId="{7B27E427-5CBF-86E4-C8D0-7A03459DD3F4}"/>
          </ac:spMkLst>
        </pc:spChg>
        <pc:spChg chg="mod">
          <ac:chgData name="Clodo vianna da silva neto" userId="0611b63f3fb141b6" providerId="LiveId" clId="{C97F2309-82E9-4053-BBEC-7EAA00CB0304}" dt="2024-09-17T20:57:54.052" v="1766"/>
          <ac:spMkLst>
            <pc:docMk/>
            <pc:sldMk cId="3565205446" sldId="257"/>
            <ac:spMk id="354" creationId="{9C5B2C6A-F51B-65FA-EDBF-BC3907C974AE}"/>
          </ac:spMkLst>
        </pc:spChg>
        <pc:spChg chg="mod">
          <ac:chgData name="Clodo vianna da silva neto" userId="0611b63f3fb141b6" providerId="LiveId" clId="{C97F2309-82E9-4053-BBEC-7EAA00CB0304}" dt="2024-09-17T20:59:04.429" v="1831"/>
          <ac:spMkLst>
            <pc:docMk/>
            <pc:sldMk cId="3565205446" sldId="257"/>
            <ac:spMk id="365" creationId="{F0FB242A-A58A-1237-821D-8D6F63BCE7A9}"/>
          </ac:spMkLst>
        </pc:spChg>
        <pc:spChg chg="mod">
          <ac:chgData name="Clodo vianna da silva neto" userId="0611b63f3fb141b6" providerId="LiveId" clId="{C97F2309-82E9-4053-BBEC-7EAA00CB0304}" dt="2024-09-17T20:59:24.836" v="1846" actId="122"/>
          <ac:spMkLst>
            <pc:docMk/>
            <pc:sldMk cId="3565205446" sldId="257"/>
            <ac:spMk id="366" creationId="{12A0C181-121B-2C94-71FB-7D98BAE5F99D}"/>
          </ac:spMkLst>
        </pc:spChg>
        <pc:spChg chg="mod">
          <ac:chgData name="Clodo vianna da silva neto" userId="0611b63f3fb141b6" providerId="LiveId" clId="{C97F2309-82E9-4053-BBEC-7EAA00CB0304}" dt="2024-09-17T20:59:55.866" v="1860" actId="20577"/>
          <ac:spMkLst>
            <pc:docMk/>
            <pc:sldMk cId="3565205446" sldId="257"/>
            <ac:spMk id="367" creationId="{A48B32C3-252F-226F-D747-EFE585386B7F}"/>
          </ac:spMkLst>
        </pc:spChg>
        <pc:spChg chg="mod">
          <ac:chgData name="Clodo vianna da silva neto" userId="0611b63f3fb141b6" providerId="LiveId" clId="{C97F2309-82E9-4053-BBEC-7EAA00CB0304}" dt="2024-09-17T21:00:52.849" v="1869"/>
          <ac:spMkLst>
            <pc:docMk/>
            <pc:sldMk cId="3565205446" sldId="257"/>
            <ac:spMk id="373" creationId="{9DD5DDBE-6583-0A12-5100-7E2572338F36}"/>
          </ac:spMkLst>
        </pc:spChg>
        <pc:spChg chg="mod">
          <ac:chgData name="Clodo vianna da silva neto" userId="0611b63f3fb141b6" providerId="LiveId" clId="{C97F2309-82E9-4053-BBEC-7EAA00CB0304}" dt="2024-09-17T21:06:39.653" v="2180" actId="20577"/>
          <ac:spMkLst>
            <pc:docMk/>
            <pc:sldMk cId="3565205446" sldId="257"/>
            <ac:spMk id="374" creationId="{F9D0CFD5-1DA4-DD44-8251-157140BFFF73}"/>
          </ac:spMkLst>
        </pc:spChg>
        <pc:spChg chg="mod">
          <ac:chgData name="Clodo vianna da silva neto" userId="0611b63f3fb141b6" providerId="LiveId" clId="{C97F2309-82E9-4053-BBEC-7EAA00CB0304}" dt="2024-09-17T21:05:24.531" v="2136" actId="20577"/>
          <ac:spMkLst>
            <pc:docMk/>
            <pc:sldMk cId="3565205446" sldId="257"/>
            <ac:spMk id="375" creationId="{BE111DD3-E122-D5CB-4D2D-711FFF9F73AF}"/>
          </ac:spMkLst>
        </pc:spChg>
        <pc:spChg chg="mod">
          <ac:chgData name="Clodo vianna da silva neto" userId="0611b63f3fb141b6" providerId="LiveId" clId="{C97F2309-82E9-4053-BBEC-7EAA00CB0304}" dt="2024-09-17T21:01:16.467" v="1917"/>
          <ac:spMkLst>
            <pc:docMk/>
            <pc:sldMk cId="3565205446" sldId="257"/>
            <ac:spMk id="381" creationId="{3C535FA9-2B10-F742-6688-3AA2F133E7E0}"/>
          </ac:spMkLst>
        </pc:spChg>
        <pc:spChg chg="mod">
          <ac:chgData name="Clodo vianna da silva neto" userId="0611b63f3fb141b6" providerId="LiveId" clId="{C97F2309-82E9-4053-BBEC-7EAA00CB0304}" dt="2024-09-17T21:01:46.820" v="1954" actId="122"/>
          <ac:spMkLst>
            <pc:docMk/>
            <pc:sldMk cId="3565205446" sldId="257"/>
            <ac:spMk id="382" creationId="{0B16860D-63CC-4553-62C1-F91C30DB89C1}"/>
          </ac:spMkLst>
        </pc:spChg>
        <pc:spChg chg="mod">
          <ac:chgData name="Clodo vianna da silva neto" userId="0611b63f3fb141b6" providerId="LiveId" clId="{C97F2309-82E9-4053-BBEC-7EAA00CB0304}" dt="2024-09-17T21:02:01.087" v="1959" actId="122"/>
          <ac:spMkLst>
            <pc:docMk/>
            <pc:sldMk cId="3565205446" sldId="257"/>
            <ac:spMk id="383" creationId="{6BF0E5D8-EE3C-DF4E-81DA-C4B6457ECCE1}"/>
          </ac:spMkLst>
        </pc:spChg>
        <pc:spChg chg="mod">
          <ac:chgData name="Clodo vianna da silva neto" userId="0611b63f3fb141b6" providerId="LiveId" clId="{C97F2309-82E9-4053-BBEC-7EAA00CB0304}" dt="2024-09-17T21:02:25.338" v="1960"/>
          <ac:spMkLst>
            <pc:docMk/>
            <pc:sldMk cId="3565205446" sldId="257"/>
            <ac:spMk id="389" creationId="{A4FD58A4-788A-8737-7C13-DB544004C7C5}"/>
          </ac:spMkLst>
        </pc:spChg>
        <pc:spChg chg="mod">
          <ac:chgData name="Clodo vianna da silva neto" userId="0611b63f3fb141b6" providerId="LiveId" clId="{C97F2309-82E9-4053-BBEC-7EAA00CB0304}" dt="2024-09-17T21:02:38.603" v="1969" actId="20577"/>
          <ac:spMkLst>
            <pc:docMk/>
            <pc:sldMk cId="3565205446" sldId="257"/>
            <ac:spMk id="390" creationId="{350670C6-CFC8-4C8C-2CD6-F6EB196A2EAD}"/>
          </ac:spMkLst>
        </pc:spChg>
        <pc:spChg chg="mod">
          <ac:chgData name="Clodo vianna da silva neto" userId="0611b63f3fb141b6" providerId="LiveId" clId="{C97F2309-82E9-4053-BBEC-7EAA00CB0304}" dt="2024-09-17T21:02:43.752" v="1978" actId="20577"/>
          <ac:spMkLst>
            <pc:docMk/>
            <pc:sldMk cId="3565205446" sldId="257"/>
            <ac:spMk id="391" creationId="{B2230164-C07D-2140-9656-2D72C580F25D}"/>
          </ac:spMkLst>
        </pc:spChg>
        <pc:spChg chg="mod">
          <ac:chgData name="Clodo vianna da silva neto" userId="0611b63f3fb141b6" providerId="LiveId" clId="{C97F2309-82E9-4053-BBEC-7EAA00CB0304}" dt="2024-09-17T21:04:29.488" v="2078"/>
          <ac:spMkLst>
            <pc:docMk/>
            <pc:sldMk cId="3565205446" sldId="257"/>
            <ac:spMk id="398" creationId="{B249AF67-3CE0-2022-BCB8-24D9E7BD0A9E}"/>
          </ac:spMkLst>
        </pc:spChg>
        <pc:spChg chg="mod">
          <ac:chgData name="Clodo vianna da silva neto" userId="0611b63f3fb141b6" providerId="LiveId" clId="{C97F2309-82E9-4053-BBEC-7EAA00CB0304}" dt="2024-09-17T21:04:29.488" v="2078"/>
          <ac:spMkLst>
            <pc:docMk/>
            <pc:sldMk cId="3565205446" sldId="257"/>
            <ac:spMk id="399" creationId="{65070DCA-7436-7A54-5613-EBA702C0C014}"/>
          </ac:spMkLst>
        </pc:spChg>
        <pc:spChg chg="mod">
          <ac:chgData name="Clodo vianna da silva neto" userId="0611b63f3fb141b6" providerId="LiveId" clId="{C97F2309-82E9-4053-BBEC-7EAA00CB0304}" dt="2024-09-17T21:04:29.488" v="2078"/>
          <ac:spMkLst>
            <pc:docMk/>
            <pc:sldMk cId="3565205446" sldId="257"/>
            <ac:spMk id="400" creationId="{06B9034D-BC2C-CBE4-C1CB-5502A8A9B805}"/>
          </ac:spMkLst>
        </pc:spChg>
        <pc:spChg chg="add mod">
          <ac:chgData name="Clodo vianna da silva neto" userId="0611b63f3fb141b6" providerId="LiveId" clId="{C97F2309-82E9-4053-BBEC-7EAA00CB0304}" dt="2024-09-17T21:05:11.320" v="2123" actId="1076"/>
          <ac:spMkLst>
            <pc:docMk/>
            <pc:sldMk cId="3565205446" sldId="257"/>
            <ac:spMk id="405" creationId="{7B696905-9B4A-87A6-7101-C929D67C63BD}"/>
          </ac:spMkLst>
        </pc:spChg>
        <pc:spChg chg="mod">
          <ac:chgData name="Clodo vianna da silva neto" userId="0611b63f3fb141b6" providerId="LiveId" clId="{C97F2309-82E9-4053-BBEC-7EAA00CB0304}" dt="2024-09-17T21:05:27.674" v="2137"/>
          <ac:spMkLst>
            <pc:docMk/>
            <pc:sldMk cId="3565205446" sldId="257"/>
            <ac:spMk id="408" creationId="{392F224F-7789-6DA5-C1DA-A7CE56463D80}"/>
          </ac:spMkLst>
        </pc:spChg>
        <pc:spChg chg="mod">
          <ac:chgData name="Clodo vianna da silva neto" userId="0611b63f3fb141b6" providerId="LiveId" clId="{C97F2309-82E9-4053-BBEC-7EAA00CB0304}" dt="2024-09-17T21:06:24.114" v="2174" actId="20577"/>
          <ac:spMkLst>
            <pc:docMk/>
            <pc:sldMk cId="3565205446" sldId="257"/>
            <ac:spMk id="409" creationId="{0B20505E-597F-6F7D-A8AE-2BFF345A0A7F}"/>
          </ac:spMkLst>
        </pc:spChg>
        <pc:spChg chg="mod">
          <ac:chgData name="Clodo vianna da silva neto" userId="0611b63f3fb141b6" providerId="LiveId" clId="{C97F2309-82E9-4053-BBEC-7EAA00CB0304}" dt="2024-09-17T21:05:27.674" v="2137"/>
          <ac:spMkLst>
            <pc:docMk/>
            <pc:sldMk cId="3565205446" sldId="257"/>
            <ac:spMk id="410" creationId="{1AF6BDEA-E4EB-CDEC-02EE-BD61B9650DF1}"/>
          </ac:spMkLst>
        </pc:spChg>
        <pc:spChg chg="mod">
          <ac:chgData name="Clodo vianna da silva neto" userId="0611b63f3fb141b6" providerId="LiveId" clId="{C97F2309-82E9-4053-BBEC-7EAA00CB0304}" dt="2024-09-17T21:06:46.829" v="2216"/>
          <ac:spMkLst>
            <pc:docMk/>
            <pc:sldMk cId="3565205446" sldId="257"/>
            <ac:spMk id="420" creationId="{C8AC3AA2-66A6-87A7-6EB0-EEDA8EBC3562}"/>
          </ac:spMkLst>
        </pc:spChg>
        <pc:spChg chg="mod">
          <ac:chgData name="Clodo vianna da silva neto" userId="0611b63f3fb141b6" providerId="LiveId" clId="{C97F2309-82E9-4053-BBEC-7EAA00CB0304}" dt="2024-09-17T21:07:50.371" v="2277" actId="20577"/>
          <ac:spMkLst>
            <pc:docMk/>
            <pc:sldMk cId="3565205446" sldId="257"/>
            <ac:spMk id="421" creationId="{53C22CAE-719C-F0E0-3E11-1928E41D9160}"/>
          </ac:spMkLst>
        </pc:spChg>
        <pc:spChg chg="mod">
          <ac:chgData name="Clodo vianna da silva neto" userId="0611b63f3fb141b6" providerId="LiveId" clId="{C97F2309-82E9-4053-BBEC-7EAA00CB0304}" dt="2024-09-17T21:06:46.829" v="2216"/>
          <ac:spMkLst>
            <pc:docMk/>
            <pc:sldMk cId="3565205446" sldId="257"/>
            <ac:spMk id="422" creationId="{F8651400-0A3C-FC5E-F851-9D95DD60FA31}"/>
          </ac:spMkLst>
        </pc:spChg>
        <pc:spChg chg="mod">
          <ac:chgData name="Clodo vianna da silva neto" userId="0611b63f3fb141b6" providerId="LiveId" clId="{C97F2309-82E9-4053-BBEC-7EAA00CB0304}" dt="2024-09-17T21:07:54.222" v="2278"/>
          <ac:spMkLst>
            <pc:docMk/>
            <pc:sldMk cId="3565205446" sldId="257"/>
            <ac:spMk id="429" creationId="{48599D9F-06CD-9D5B-5901-DE5A3B018803}"/>
          </ac:spMkLst>
        </pc:spChg>
        <pc:spChg chg="mod">
          <ac:chgData name="Clodo vianna da silva neto" userId="0611b63f3fb141b6" providerId="LiveId" clId="{C97F2309-82E9-4053-BBEC-7EAA00CB0304}" dt="2024-09-17T21:07:54.222" v="2278"/>
          <ac:spMkLst>
            <pc:docMk/>
            <pc:sldMk cId="3565205446" sldId="257"/>
            <ac:spMk id="430" creationId="{C09B278A-7A28-F2DD-554B-4BEEE7387456}"/>
          </ac:spMkLst>
        </pc:spChg>
        <pc:spChg chg="mod">
          <ac:chgData name="Clodo vianna da silva neto" userId="0611b63f3fb141b6" providerId="LiveId" clId="{C97F2309-82E9-4053-BBEC-7EAA00CB0304}" dt="2024-09-17T21:07:54.222" v="2278"/>
          <ac:spMkLst>
            <pc:docMk/>
            <pc:sldMk cId="3565205446" sldId="257"/>
            <ac:spMk id="431" creationId="{0CABF3A2-62B0-B6AD-DBC9-D7377B50AC56}"/>
          </ac:spMkLst>
        </pc:spChg>
        <pc:spChg chg="mod">
          <ac:chgData name="Clodo vianna da silva neto" userId="0611b63f3fb141b6" providerId="LiveId" clId="{C97F2309-82E9-4053-BBEC-7EAA00CB0304}" dt="2024-09-17T21:08:01.355" v="2281"/>
          <ac:spMkLst>
            <pc:docMk/>
            <pc:sldMk cId="3565205446" sldId="257"/>
            <ac:spMk id="434" creationId="{8181D222-3017-D7BE-36EA-F473BFC7E0D7}"/>
          </ac:spMkLst>
        </pc:spChg>
        <pc:spChg chg="mod">
          <ac:chgData name="Clodo vianna da silva neto" userId="0611b63f3fb141b6" providerId="LiveId" clId="{C97F2309-82E9-4053-BBEC-7EAA00CB0304}" dt="2024-09-17T21:08:11.659" v="2288" actId="20577"/>
          <ac:spMkLst>
            <pc:docMk/>
            <pc:sldMk cId="3565205446" sldId="257"/>
            <ac:spMk id="435" creationId="{05849455-1BB1-1EEC-DB25-8A8D28BE677C}"/>
          </ac:spMkLst>
        </pc:spChg>
        <pc:spChg chg="mod">
          <ac:chgData name="Clodo vianna da silva neto" userId="0611b63f3fb141b6" providerId="LiveId" clId="{C97F2309-82E9-4053-BBEC-7EAA00CB0304}" dt="2024-09-17T21:08:01.355" v="2281"/>
          <ac:spMkLst>
            <pc:docMk/>
            <pc:sldMk cId="3565205446" sldId="257"/>
            <ac:spMk id="436" creationId="{36C004AD-6582-ECA0-2C47-B93FC460A004}"/>
          </ac:spMkLst>
        </pc:spChg>
        <pc:spChg chg="mod">
          <ac:chgData name="Clodo vianna da silva neto" userId="0611b63f3fb141b6" providerId="LiveId" clId="{C97F2309-82E9-4053-BBEC-7EAA00CB0304}" dt="2024-09-17T21:08:30.700" v="2322"/>
          <ac:spMkLst>
            <pc:docMk/>
            <pc:sldMk cId="3565205446" sldId="257"/>
            <ac:spMk id="439" creationId="{606D1968-5CF4-A878-D120-646C02304684}"/>
          </ac:spMkLst>
        </pc:spChg>
        <pc:spChg chg="mod">
          <ac:chgData name="Clodo vianna da silva neto" userId="0611b63f3fb141b6" providerId="LiveId" clId="{C97F2309-82E9-4053-BBEC-7EAA00CB0304}" dt="2024-09-17T21:08:30.700" v="2322"/>
          <ac:spMkLst>
            <pc:docMk/>
            <pc:sldMk cId="3565205446" sldId="257"/>
            <ac:spMk id="440" creationId="{197EA638-006C-0176-BEEB-1735B4004388}"/>
          </ac:spMkLst>
        </pc:spChg>
        <pc:spChg chg="mod">
          <ac:chgData name="Clodo vianna da silva neto" userId="0611b63f3fb141b6" providerId="LiveId" clId="{C97F2309-82E9-4053-BBEC-7EAA00CB0304}" dt="2024-09-17T21:08:30.700" v="2322"/>
          <ac:spMkLst>
            <pc:docMk/>
            <pc:sldMk cId="3565205446" sldId="257"/>
            <ac:spMk id="441" creationId="{1518ACA6-7A22-CFBC-908A-9AC36321FDAD}"/>
          </ac:spMkLst>
        </pc:spChg>
        <pc:spChg chg="mod">
          <ac:chgData name="Clodo vianna da silva neto" userId="0611b63f3fb141b6" providerId="LiveId" clId="{C97F2309-82E9-4053-BBEC-7EAA00CB0304}" dt="2024-09-17T21:08:30.700" v="2322"/>
          <ac:spMkLst>
            <pc:docMk/>
            <pc:sldMk cId="3565205446" sldId="257"/>
            <ac:spMk id="444" creationId="{9E18A8E5-284D-CBE2-D825-38AECEF46311}"/>
          </ac:spMkLst>
        </pc:spChg>
        <pc:spChg chg="mod">
          <ac:chgData name="Clodo vianna da silva neto" userId="0611b63f3fb141b6" providerId="LiveId" clId="{C97F2309-82E9-4053-BBEC-7EAA00CB0304}" dt="2024-09-17T21:08:30.700" v="2322"/>
          <ac:spMkLst>
            <pc:docMk/>
            <pc:sldMk cId="3565205446" sldId="257"/>
            <ac:spMk id="445" creationId="{8B8C9856-A1CB-F88D-264F-48971C96AE01}"/>
          </ac:spMkLst>
        </pc:spChg>
        <pc:spChg chg="mod">
          <ac:chgData name="Clodo vianna da silva neto" userId="0611b63f3fb141b6" providerId="LiveId" clId="{C97F2309-82E9-4053-BBEC-7EAA00CB0304}" dt="2024-09-17T21:08:30.700" v="2322"/>
          <ac:spMkLst>
            <pc:docMk/>
            <pc:sldMk cId="3565205446" sldId="257"/>
            <ac:spMk id="446" creationId="{814B8B08-771E-62C2-A438-DDB10802A28F}"/>
          </ac:spMkLst>
        </pc:spChg>
        <pc:spChg chg="mod">
          <ac:chgData name="Clodo vianna da silva neto" userId="0611b63f3fb141b6" providerId="LiveId" clId="{C97F2309-82E9-4053-BBEC-7EAA00CB0304}" dt="2024-09-18T04:50:41.250" v="3113"/>
          <ac:spMkLst>
            <pc:docMk/>
            <pc:sldMk cId="3565205446" sldId="257"/>
            <ac:spMk id="448" creationId="{BECDBBD1-F3DC-D10E-2F74-F05E75DA05F9}"/>
          </ac:spMkLst>
        </pc:spChg>
        <pc:spChg chg="mod">
          <ac:chgData name="Clodo vianna da silva neto" userId="0611b63f3fb141b6" providerId="LiveId" clId="{C97F2309-82E9-4053-BBEC-7EAA00CB0304}" dt="2024-09-18T04:52:46.464" v="3191" actId="1076"/>
          <ac:spMkLst>
            <pc:docMk/>
            <pc:sldMk cId="3565205446" sldId="257"/>
            <ac:spMk id="449" creationId="{C1871A91-49A8-888D-1F49-A13B05A8D48F}"/>
          </ac:spMkLst>
        </pc:spChg>
        <pc:spChg chg="mod">
          <ac:chgData name="Clodo vianna da silva neto" userId="0611b63f3fb141b6" providerId="LiveId" clId="{C97F2309-82E9-4053-BBEC-7EAA00CB0304}" dt="2024-09-18T04:50:41.250" v="3113"/>
          <ac:spMkLst>
            <pc:docMk/>
            <pc:sldMk cId="3565205446" sldId="257"/>
            <ac:spMk id="451" creationId="{551C4337-7EA9-F0B1-81FC-1CD1817E61CB}"/>
          </ac:spMkLst>
        </pc:spChg>
        <pc:spChg chg="mod">
          <ac:chgData name="Clodo vianna da silva neto" userId="0611b63f3fb141b6" providerId="LiveId" clId="{C97F2309-82E9-4053-BBEC-7EAA00CB0304}" dt="2024-09-17T21:12:15.222" v="2398"/>
          <ac:spMkLst>
            <pc:docMk/>
            <pc:sldMk cId="3565205446" sldId="257"/>
            <ac:spMk id="455" creationId="{70906D63-A68B-0DC1-A0DE-7CDC987B3E36}"/>
          </ac:spMkLst>
        </pc:spChg>
        <pc:spChg chg="mod">
          <ac:chgData name="Clodo vianna da silva neto" userId="0611b63f3fb141b6" providerId="LiveId" clId="{C97F2309-82E9-4053-BBEC-7EAA00CB0304}" dt="2024-09-17T21:12:45.657" v="2422" actId="20577"/>
          <ac:spMkLst>
            <pc:docMk/>
            <pc:sldMk cId="3565205446" sldId="257"/>
            <ac:spMk id="456" creationId="{071958F3-792F-A288-F7CA-096A1538BCF6}"/>
          </ac:spMkLst>
        </pc:spChg>
        <pc:spChg chg="mod">
          <ac:chgData name="Clodo vianna da silva neto" userId="0611b63f3fb141b6" providerId="LiveId" clId="{C97F2309-82E9-4053-BBEC-7EAA00CB0304}" dt="2024-09-18T04:56:34.634" v="3369" actId="20577"/>
          <ac:spMkLst>
            <pc:docMk/>
            <pc:sldMk cId="3565205446" sldId="257"/>
            <ac:spMk id="457" creationId="{A6D5B136-A9E5-7980-E8FB-29AF5E22FC7E}"/>
          </ac:spMkLst>
        </pc:spChg>
        <pc:spChg chg="mod">
          <ac:chgData name="Clodo vianna da silva neto" userId="0611b63f3fb141b6" providerId="LiveId" clId="{C97F2309-82E9-4053-BBEC-7EAA00CB0304}" dt="2024-09-18T04:50:56.565" v="3121"/>
          <ac:spMkLst>
            <pc:docMk/>
            <pc:sldMk cId="3565205446" sldId="257"/>
            <ac:spMk id="462" creationId="{7CD886AB-D839-C384-47B3-0397D93BD0A0}"/>
          </ac:spMkLst>
        </pc:spChg>
        <pc:spChg chg="mod">
          <ac:chgData name="Clodo vianna da silva neto" userId="0611b63f3fb141b6" providerId="LiveId" clId="{C97F2309-82E9-4053-BBEC-7EAA00CB0304}" dt="2024-09-18T04:50:56.565" v="3121"/>
          <ac:spMkLst>
            <pc:docMk/>
            <pc:sldMk cId="3565205446" sldId="257"/>
            <ac:spMk id="463" creationId="{B65F84B9-2A56-49D9-80EA-3E4304676B87}"/>
          </ac:spMkLst>
        </pc:spChg>
        <pc:spChg chg="mod">
          <ac:chgData name="Clodo vianna da silva neto" userId="0611b63f3fb141b6" providerId="LiveId" clId="{C97F2309-82E9-4053-BBEC-7EAA00CB0304}" dt="2024-09-18T04:50:56.565" v="3121"/>
          <ac:spMkLst>
            <pc:docMk/>
            <pc:sldMk cId="3565205446" sldId="257"/>
            <ac:spMk id="464" creationId="{1F3616E0-218A-9D53-DB18-D501A0FF2EE0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64" creationId="{5AEC8648-9420-C68C-5468-F2C9D2BCBDAB}"/>
          </ac:spMkLst>
        </pc:spChg>
        <pc:spChg chg="mod">
          <ac:chgData name="Clodo vianna da silva neto" userId="0611b63f3fb141b6" providerId="LiveId" clId="{C97F2309-82E9-4053-BBEC-7EAA00CB0304}" dt="2024-09-17T21:20:21.633" v="2464" actId="20577"/>
          <ac:spMkLst>
            <pc:docMk/>
            <pc:sldMk cId="3565205446" sldId="257"/>
            <ac:spMk id="465" creationId="{CD639048-7572-8A36-0022-65ACCF2D555F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66" creationId="{371088E1-A8CC-9882-B179-07ECC1EB64FF}"/>
          </ac:spMkLst>
        </pc:spChg>
        <pc:spChg chg="mod">
          <ac:chgData name="Clodo vianna da silva neto" userId="0611b63f3fb141b6" providerId="LiveId" clId="{C97F2309-82E9-4053-BBEC-7EAA00CB0304}" dt="2024-09-18T04:52:32.942" v="3183"/>
          <ac:spMkLst>
            <pc:docMk/>
            <pc:sldMk cId="3565205446" sldId="257"/>
            <ac:spMk id="467" creationId="{0E410378-72E7-A3A3-8825-C52454687CD2}"/>
          </ac:spMkLst>
        </pc:spChg>
        <pc:spChg chg="mod">
          <ac:chgData name="Clodo vianna da silva neto" userId="0611b63f3fb141b6" providerId="LiveId" clId="{C97F2309-82E9-4053-BBEC-7EAA00CB0304}" dt="2024-09-18T04:52:32.942" v="3183"/>
          <ac:spMkLst>
            <pc:docMk/>
            <pc:sldMk cId="3565205446" sldId="257"/>
            <ac:spMk id="468" creationId="{E37AD3B4-5A49-1DC9-9624-14D1AA0BB116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69" creationId="{D0F2DB7E-4131-CC52-7062-6025E04B54DD}"/>
          </ac:spMkLst>
        </pc:spChg>
        <pc:spChg chg="mod">
          <ac:chgData name="Clodo vianna da silva neto" userId="0611b63f3fb141b6" providerId="LiveId" clId="{C97F2309-82E9-4053-BBEC-7EAA00CB0304}" dt="2024-09-18T04:52:32.942" v="3183"/>
          <ac:spMkLst>
            <pc:docMk/>
            <pc:sldMk cId="3565205446" sldId="257"/>
            <ac:spMk id="469" creationId="{DFF76038-C23F-C90C-5FD1-DCFBBF5F0423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70" creationId="{4B861E72-2888-D481-F2B1-F89C608170BB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71" creationId="{4AA923BB-3720-83A5-353E-DF748CDB92E6}"/>
          </ac:spMkLst>
        </pc:spChg>
        <pc:spChg chg="mod">
          <ac:chgData name="Clodo vianna da silva neto" userId="0611b63f3fb141b6" providerId="LiveId" clId="{C97F2309-82E9-4053-BBEC-7EAA00CB0304}" dt="2024-09-18T04:52:32.942" v="3183"/>
          <ac:spMkLst>
            <pc:docMk/>
            <pc:sldMk cId="3565205446" sldId="257"/>
            <ac:spMk id="471" creationId="{ECFC31D5-0C41-C3B6-B100-25E471D560FE}"/>
          </ac:spMkLst>
        </pc:spChg>
        <pc:spChg chg="mod">
          <ac:chgData name="Clodo vianna da silva neto" userId="0611b63f3fb141b6" providerId="LiveId" clId="{C97F2309-82E9-4053-BBEC-7EAA00CB0304}" dt="2024-09-18T04:52:32.942" v="3183"/>
          <ac:spMkLst>
            <pc:docMk/>
            <pc:sldMk cId="3565205446" sldId="257"/>
            <ac:spMk id="472" creationId="{3C064117-881B-D4B8-E8DE-90E2DC1FFEF5}"/>
          </ac:spMkLst>
        </pc:spChg>
        <pc:spChg chg="mod">
          <ac:chgData name="Clodo vianna da silva neto" userId="0611b63f3fb141b6" providerId="LiveId" clId="{C97F2309-82E9-4053-BBEC-7EAA00CB0304}" dt="2024-09-18T04:52:32.942" v="3183"/>
          <ac:spMkLst>
            <pc:docMk/>
            <pc:sldMk cId="3565205446" sldId="257"/>
            <ac:spMk id="473" creationId="{2BA925F3-C647-68DD-D973-2E2227F2EBD9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73" creationId="{94BC5EB0-19B4-64A6-CD3F-0198EC31FF9C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74" creationId="{1591CE1B-55A5-B061-AEF5-DBD75CB03D62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75" creationId="{F3346702-D9E8-D9D4-A220-294F60B21093}"/>
          </ac:spMkLst>
        </pc:spChg>
        <pc:spChg chg="mod">
          <ac:chgData name="Clodo vianna da silva neto" userId="0611b63f3fb141b6" providerId="LiveId" clId="{C97F2309-82E9-4053-BBEC-7EAA00CB0304}" dt="2024-09-18T04:52:40.868" v="3188"/>
          <ac:spMkLst>
            <pc:docMk/>
            <pc:sldMk cId="3565205446" sldId="257"/>
            <ac:spMk id="476" creationId="{DC48BFBA-0377-F515-5EAF-8DAAA27EBD61}"/>
          </ac:spMkLst>
        </pc:spChg>
        <pc:spChg chg="mod">
          <ac:chgData name="Clodo vianna da silva neto" userId="0611b63f3fb141b6" providerId="LiveId" clId="{C97F2309-82E9-4053-BBEC-7EAA00CB0304}" dt="2024-09-18T04:53:36.816" v="3276" actId="20577"/>
          <ac:spMkLst>
            <pc:docMk/>
            <pc:sldMk cId="3565205446" sldId="257"/>
            <ac:spMk id="477" creationId="{181D0D17-4C69-46FE-D7E5-638DA66D0C29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78" creationId="{8E7CF444-48AA-4388-10C5-BE7F27DC81D2}"/>
          </ac:spMkLst>
        </pc:spChg>
        <pc:spChg chg="mod">
          <ac:chgData name="Clodo vianna da silva neto" userId="0611b63f3fb141b6" providerId="LiveId" clId="{C97F2309-82E9-4053-BBEC-7EAA00CB0304}" dt="2024-09-18T04:55:03.755" v="3347" actId="207"/>
          <ac:spMkLst>
            <pc:docMk/>
            <pc:sldMk cId="3565205446" sldId="257"/>
            <ac:spMk id="478" creationId="{DF5432BB-9EB0-5DB6-A0C7-727D7E6596D4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79" creationId="{8A87523E-2283-7960-ABE7-FA31B879E857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80" creationId="{5A8B9E36-B600-7896-4554-99AEAC41054C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83" creationId="{9313444B-E645-30AD-B3BA-884CFD70D7CB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84" creationId="{8734A2B6-1750-CFAC-7516-E637362202F6}"/>
          </ac:spMkLst>
        </pc:spChg>
        <pc:spChg chg="mod">
          <ac:chgData name="Clodo vianna da silva neto" userId="0611b63f3fb141b6" providerId="LiveId" clId="{C97F2309-82E9-4053-BBEC-7EAA00CB0304}" dt="2024-09-18T04:53:09.898" v="3224"/>
          <ac:spMkLst>
            <pc:docMk/>
            <pc:sldMk cId="3565205446" sldId="257"/>
            <ac:spMk id="484" creationId="{CC0E3277-8A32-A606-14E6-A1EAE429B93E}"/>
          </ac:spMkLst>
        </pc:spChg>
        <pc:spChg chg="mod">
          <ac:chgData name="Clodo vianna da silva neto" userId="0611b63f3fb141b6" providerId="LiveId" clId="{C97F2309-82E9-4053-BBEC-7EAA00CB0304}" dt="2024-09-18T04:53:09.898" v="3224"/>
          <ac:spMkLst>
            <pc:docMk/>
            <pc:sldMk cId="3565205446" sldId="257"/>
            <ac:spMk id="485" creationId="{35ABF5A9-79CF-854D-798A-7B278078DC67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85" creationId="{70741A39-1B7B-9328-9127-F1382A39C572}"/>
          </ac:spMkLst>
        </pc:spChg>
        <pc:spChg chg="mod">
          <ac:chgData name="Clodo vianna da silva neto" userId="0611b63f3fb141b6" providerId="LiveId" clId="{C97F2309-82E9-4053-BBEC-7EAA00CB0304}" dt="2024-09-18T04:53:09.898" v="3224"/>
          <ac:spMkLst>
            <pc:docMk/>
            <pc:sldMk cId="3565205446" sldId="257"/>
            <ac:spMk id="486" creationId="{247AB8EA-1131-3655-D489-E163F0F1A688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90" creationId="{1F8F7BFF-49DB-FA1C-1005-00547E217B9B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91" creationId="{534466D4-F7ED-5E85-080C-249C15644FA4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92" creationId="{994B5162-0ACA-FE86-2E1D-55D6B3E77D1F}"/>
          </ac:spMkLst>
        </pc:spChg>
        <pc:spChg chg="mod">
          <ac:chgData name="Clodo vianna da silva neto" userId="0611b63f3fb141b6" providerId="LiveId" clId="{C97F2309-82E9-4053-BBEC-7EAA00CB0304}" dt="2024-09-18T04:54:11.779" v="3302"/>
          <ac:spMkLst>
            <pc:docMk/>
            <pc:sldMk cId="3565205446" sldId="257"/>
            <ac:spMk id="493" creationId="{C8340A3C-A3FF-D978-7AD8-F5C8B8613360}"/>
          </ac:spMkLst>
        </pc:spChg>
        <pc:spChg chg="mod">
          <ac:chgData name="Clodo vianna da silva neto" userId="0611b63f3fb141b6" providerId="LiveId" clId="{C97F2309-82E9-4053-BBEC-7EAA00CB0304}" dt="2024-09-18T04:54:36.686" v="3317" actId="20577"/>
          <ac:spMkLst>
            <pc:docMk/>
            <pc:sldMk cId="3565205446" sldId="257"/>
            <ac:spMk id="494" creationId="{AA97761F-A8FD-8180-03D3-E2F82AB15493}"/>
          </ac:spMkLst>
        </pc:spChg>
        <pc:spChg chg="mod">
          <ac:chgData name="Clodo vianna da silva neto" userId="0611b63f3fb141b6" providerId="LiveId" clId="{C97F2309-82E9-4053-BBEC-7EAA00CB0304}" dt="2024-09-18T04:54:58.892" v="3346" actId="207"/>
          <ac:spMkLst>
            <pc:docMk/>
            <pc:sldMk cId="3565205446" sldId="257"/>
            <ac:spMk id="495" creationId="{B221E5C3-629F-D782-DCE7-A466DAD7DC5C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96" creationId="{E13BDE7D-B16A-6587-5BD0-349E1AC50AD9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97" creationId="{504E079A-1E10-7397-FBC0-B4F69730EC69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498" creationId="{0070CD57-092D-11F7-2499-4877530D7403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00" creationId="{2B33AE24-95BA-E7C4-5797-32DAEEA56AB7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01" creationId="{1E8B6A1D-1D03-E92E-F73B-B10D3FBB1590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02" creationId="{4B80F077-7521-AF14-D97F-716C69A638E5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05" creationId="{66301472-81EF-82F2-68E6-EBC1E7212912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06" creationId="{FDF9A442-69F0-DE6A-F736-B93A9FCA12D6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07" creationId="{C08691AE-F91A-5D90-F012-CB94B209BF63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11" creationId="{FB939DE9-0BF3-388C-4458-512D64631BD7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12" creationId="{76DE5360-7BD9-90E7-3ADC-54E03C0C0D5C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13" creationId="{95F84941-731C-AB5F-9F3F-E3A742317AB1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16" creationId="{C8D89809-C831-2BD2-23B1-F020E6EF19CC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17" creationId="{655DE030-124F-9AF7-E825-104154F9661D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18" creationId="{CFD728E5-5587-CD00-5193-005BAE00554A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21" creationId="{26B73425-4385-787C-7C28-8D7457B713BE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22" creationId="{676ED934-DF9E-9437-C420-15134547D0EB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23" creationId="{D8398592-82B9-AEE4-C39E-BF1E6A92642D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26" creationId="{4B4BEA4E-EEA4-3872-A0A1-9E8137E358C8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27" creationId="{F400CA31-D8A8-E39A-921D-A9783B2BDBC5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28" creationId="{6F46CCA2-B68E-A2BC-D9F8-531523323D96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30" creationId="{E17F1A62-3F61-FC3B-28E1-7ACD256A1ABA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31" creationId="{750E37FA-5EA0-030A-DC57-647A8FB3EBE7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32" creationId="{7F0A8A21-B920-8ABB-6F83-503FCDF94F38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35" creationId="{324B40A5-15DE-231A-F8E2-AFD3E78618E5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36" creationId="{4DE356AE-95BC-E593-9A06-11B209F977A2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37" creationId="{CF942057-4965-B8ED-4280-A6676846D45F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46" creationId="{3B26B4A7-B93C-46B6-C876-CE65A9966F96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47" creationId="{8A7269B1-27E3-D6AC-713E-A9339BD5E8B4}"/>
          </ac:spMkLst>
        </pc:spChg>
        <pc:spChg chg="mod">
          <ac:chgData name="Clodo vianna da silva neto" userId="0611b63f3fb141b6" providerId="LiveId" clId="{C97F2309-82E9-4053-BBEC-7EAA00CB0304}" dt="2024-09-17T21:28:25.668" v="2562" actId="20577"/>
          <ac:spMkLst>
            <pc:docMk/>
            <pc:sldMk cId="3565205446" sldId="257"/>
            <ac:spMk id="548" creationId="{9A048D21-C35A-D555-DCB2-0829C0CA35DA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52" creationId="{85B573C9-612B-BCF8-3676-E30619E593E5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53" creationId="{C1CD445C-55A7-65D6-1557-31BE97ED8D61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54" creationId="{7A3C5210-4FEF-9E1F-40A0-C62D7D12BAF2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58" creationId="{2C5BD595-B7C1-6E35-4F41-01FDAD2F5A5B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59" creationId="{2C78747F-0401-ADE9-B7F8-81948A3B9784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60" creationId="{96EA4428-4BA7-37FE-408E-FF398634FB59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64" creationId="{6E61B69A-C81E-2780-434D-CF235A36D669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65" creationId="{7813BE04-6C5F-2BFD-E614-07D64656FA9A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66" creationId="{C6B92F07-C35A-5764-EEC3-51419D6F0984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70" creationId="{D3FE73EA-FD70-ABF0-6023-580DF53EFD53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71" creationId="{6286BEE5-519E-1EFC-87B6-24C60614E64F}"/>
          </ac:spMkLst>
        </pc:spChg>
        <pc:spChg chg="mod">
          <ac:chgData name="Clodo vianna da silva neto" userId="0611b63f3fb141b6" providerId="LiveId" clId="{C97F2309-82E9-4053-BBEC-7EAA00CB0304}" dt="2024-09-17T21:28:32.267" v="2574" actId="20577"/>
          <ac:spMkLst>
            <pc:docMk/>
            <pc:sldMk cId="3565205446" sldId="257"/>
            <ac:spMk id="572" creationId="{2F79D3F3-9B87-BFD0-16C1-E11971D7A069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77" creationId="{B7BD5D83-A1B5-6B09-1828-C4C53FA2976F}"/>
          </ac:spMkLst>
        </pc:spChg>
        <pc:spChg chg="mod">
          <ac:chgData name="Clodo vianna da silva neto" userId="0611b63f3fb141b6" providerId="LiveId" clId="{C97F2309-82E9-4053-BBEC-7EAA00CB0304}" dt="2024-09-17T21:18:52.645" v="2424"/>
          <ac:spMkLst>
            <pc:docMk/>
            <pc:sldMk cId="3565205446" sldId="257"/>
            <ac:spMk id="578" creationId="{32DEA571-2B7C-F68D-3755-175BBE42FC29}"/>
          </ac:spMkLst>
        </pc:spChg>
        <pc:spChg chg="mod">
          <ac:chgData name="Clodo vianna da silva neto" userId="0611b63f3fb141b6" providerId="LiveId" clId="{C97F2309-82E9-4053-BBEC-7EAA00CB0304}" dt="2024-09-17T21:28:40.210" v="2586" actId="20577"/>
          <ac:spMkLst>
            <pc:docMk/>
            <pc:sldMk cId="3565205446" sldId="257"/>
            <ac:spMk id="579" creationId="{AE26B0E2-8033-3939-EDD5-95B151E54E46}"/>
          </ac:spMkLst>
        </pc:spChg>
        <pc:spChg chg="mod">
          <ac:chgData name="Clodo vianna da silva neto" userId="0611b63f3fb141b6" providerId="LiveId" clId="{C97F2309-82E9-4053-BBEC-7EAA00CB0304}" dt="2024-09-17T21:24:10.340" v="2532"/>
          <ac:spMkLst>
            <pc:docMk/>
            <pc:sldMk cId="3565205446" sldId="257"/>
            <ac:spMk id="596" creationId="{7B2B4399-57F7-C8F3-B78F-9617FBBE0F44}"/>
          </ac:spMkLst>
        </pc:spChg>
        <pc:spChg chg="mod">
          <ac:chgData name="Clodo vianna da silva neto" userId="0611b63f3fb141b6" providerId="LiveId" clId="{C97F2309-82E9-4053-BBEC-7EAA00CB0304}" dt="2024-09-17T21:24:10.340" v="2532"/>
          <ac:spMkLst>
            <pc:docMk/>
            <pc:sldMk cId="3565205446" sldId="257"/>
            <ac:spMk id="597" creationId="{218FD5CC-B165-A523-33DD-1EF19C6E8F92}"/>
          </ac:spMkLst>
        </pc:spChg>
        <pc:spChg chg="mod">
          <ac:chgData name="Clodo vianna da silva neto" userId="0611b63f3fb141b6" providerId="LiveId" clId="{C97F2309-82E9-4053-BBEC-7EAA00CB0304}" dt="2024-09-17T21:24:10.340" v="2532"/>
          <ac:spMkLst>
            <pc:docMk/>
            <pc:sldMk cId="3565205446" sldId="257"/>
            <ac:spMk id="598" creationId="{585CA3C9-8014-696C-8182-EB16E1A214F4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04" creationId="{FB836468-875A-0429-C962-00FEA906921E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05" creationId="{C0ACD8D0-1963-D569-A801-DFE74A62838D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06" creationId="{948462CA-91B0-36BA-0021-A7AA7111C214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09" creationId="{3519549B-980F-D83C-CA8F-2FD3EB64DE6D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10" creationId="{3A01BE70-76DD-34BE-2E68-8EEF6AC2D692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11" creationId="{2831E609-D915-712E-3495-2A893B037AD6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14" creationId="{98A0BE49-7C7A-E366-7862-21C34E40C02E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15" creationId="{74C49626-BF15-6C73-1BCB-3229DED5EFF5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16" creationId="{BFB35852-92A1-8AE0-6D58-3C4A0D89EFA0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19" creationId="{7304B607-F415-002E-9565-3C5A28A81693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20" creationId="{F388CD47-8926-EF84-3190-AE373ABB4D24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21" creationId="{7448DA26-A50C-0ACF-D3BE-B380DC7C08BC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24" creationId="{B3FD0D36-3AD7-7D0B-4772-3D1701D1EFD6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25" creationId="{4E074DF4-4AE2-264C-D1FC-5B76FB4546E3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26" creationId="{1F9D841F-FC90-E784-7880-FD7ADD27EC6B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29" creationId="{B3691F82-86C8-4FA6-367F-ABBFEECDCDB2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30" creationId="{78D03CAD-C742-A521-E0CE-087674E83C3F}"/>
          </ac:spMkLst>
        </pc:spChg>
        <pc:spChg chg="mod">
          <ac:chgData name="Clodo vianna da silva neto" userId="0611b63f3fb141b6" providerId="LiveId" clId="{C97F2309-82E9-4053-BBEC-7EAA00CB0304}" dt="2024-09-17T21:29:02.403" v="2588"/>
          <ac:spMkLst>
            <pc:docMk/>
            <pc:sldMk cId="3565205446" sldId="257"/>
            <ac:spMk id="631" creationId="{F5511AFD-D846-1BC9-E5E9-DD29CD60A3B1}"/>
          </ac:spMkLst>
        </pc:spChg>
        <pc:spChg chg="mod">
          <ac:chgData name="Clodo vianna da silva neto" userId="0611b63f3fb141b6" providerId="LiveId" clId="{C97F2309-82E9-4053-BBEC-7EAA00CB0304}" dt="2024-09-17T21:30:11.669" v="2678"/>
          <ac:spMkLst>
            <pc:docMk/>
            <pc:sldMk cId="3565205446" sldId="257"/>
            <ac:spMk id="646" creationId="{3F404F4F-77DD-37DE-0FC8-2245A7744453}"/>
          </ac:spMkLst>
        </pc:spChg>
        <pc:spChg chg="mod">
          <ac:chgData name="Clodo vianna da silva neto" userId="0611b63f3fb141b6" providerId="LiveId" clId="{C97F2309-82E9-4053-BBEC-7EAA00CB0304}" dt="2024-09-17T21:30:11.669" v="2678"/>
          <ac:spMkLst>
            <pc:docMk/>
            <pc:sldMk cId="3565205446" sldId="257"/>
            <ac:spMk id="647" creationId="{64E02E99-C416-D9F9-786A-36198DC7EE95}"/>
          </ac:spMkLst>
        </pc:spChg>
        <pc:spChg chg="mod">
          <ac:chgData name="Clodo vianna da silva neto" userId="0611b63f3fb141b6" providerId="LiveId" clId="{C97F2309-82E9-4053-BBEC-7EAA00CB0304}" dt="2024-09-17T21:30:11.669" v="2678"/>
          <ac:spMkLst>
            <pc:docMk/>
            <pc:sldMk cId="3565205446" sldId="257"/>
            <ac:spMk id="648" creationId="{633817CE-0976-A2F6-34C1-57E6BFB58B0E}"/>
          </ac:spMkLst>
        </pc:spChg>
        <pc:spChg chg="mod">
          <ac:chgData name="Clodo vianna da silva neto" userId="0611b63f3fb141b6" providerId="LiveId" clId="{C97F2309-82E9-4053-BBEC-7EAA00CB0304}" dt="2024-09-17T21:30:11.669" v="2678"/>
          <ac:spMkLst>
            <pc:docMk/>
            <pc:sldMk cId="3565205446" sldId="257"/>
            <ac:spMk id="651" creationId="{F52F2CDC-5F50-EAC2-47F4-D8093B510B54}"/>
          </ac:spMkLst>
        </pc:spChg>
        <pc:spChg chg="mod">
          <ac:chgData name="Clodo vianna da silva neto" userId="0611b63f3fb141b6" providerId="LiveId" clId="{C97F2309-82E9-4053-BBEC-7EAA00CB0304}" dt="2024-09-17T21:30:11.669" v="2678"/>
          <ac:spMkLst>
            <pc:docMk/>
            <pc:sldMk cId="3565205446" sldId="257"/>
            <ac:spMk id="652" creationId="{2FB4456B-8013-8E7A-526F-207ED0171106}"/>
          </ac:spMkLst>
        </pc:spChg>
        <pc:spChg chg="mod">
          <ac:chgData name="Clodo vianna da silva neto" userId="0611b63f3fb141b6" providerId="LiveId" clId="{C97F2309-82E9-4053-BBEC-7EAA00CB0304}" dt="2024-09-17T21:30:11.669" v="2678"/>
          <ac:spMkLst>
            <pc:docMk/>
            <pc:sldMk cId="3565205446" sldId="257"/>
            <ac:spMk id="653" creationId="{C4033824-7592-5B7B-BEEE-6E0D2F0452C1}"/>
          </ac:spMkLst>
        </pc:s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" creationId="{3F437CC7-1133-4362-0742-20C267C2593D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3" creationId="{4F9A14C5-5E6D-41A6-B146-56823EA3C452}"/>
          </ac:grpSpMkLst>
        </pc:grpChg>
        <pc:grpChg chg="add mod">
          <ac:chgData name="Clodo vianna da silva neto" userId="0611b63f3fb141b6" providerId="LiveId" clId="{C97F2309-82E9-4053-BBEC-7EAA00CB0304}" dt="2024-09-19T15:14:11.725" v="4708" actId="1076"/>
          <ac:grpSpMkLst>
            <pc:docMk/>
            <pc:sldMk cId="3565205446" sldId="257"/>
            <ac:grpSpMk id="9" creationId="{7998931C-7A9E-9EC7-0762-24F52DB88067}"/>
          </ac:grpSpMkLst>
        </pc:grpChg>
        <pc:grpChg chg="add del mod">
          <ac:chgData name="Clodo vianna da silva neto" userId="0611b63f3fb141b6" providerId="LiveId" clId="{C97F2309-82E9-4053-BBEC-7EAA00CB0304}" dt="2024-09-18T04:56:22.474" v="3348" actId="478"/>
          <ac:grpSpMkLst>
            <pc:docMk/>
            <pc:sldMk cId="3565205446" sldId="257"/>
            <ac:grpSpMk id="9" creationId="{D1B05A8C-EF6A-C5D5-D874-304FCCCF759B}"/>
          </ac:grpSpMkLst>
        </pc:grpChg>
        <pc:grpChg chg="mod">
          <ac:chgData name="Clodo vianna da silva neto" userId="0611b63f3fb141b6" providerId="LiveId" clId="{C97F2309-82E9-4053-BBEC-7EAA00CB0304}" dt="2024-09-19T15:14:07.082" v="4707"/>
          <ac:grpSpMkLst>
            <pc:docMk/>
            <pc:sldMk cId="3565205446" sldId="257"/>
            <ac:grpSpMk id="10" creationId="{2FBAB4F8-9781-78CE-AA30-83775E2381E6}"/>
          </ac:grpSpMkLst>
        </pc:grpChg>
        <pc:grpChg chg="mod">
          <ac:chgData name="Clodo vianna da silva neto" userId="0611b63f3fb141b6" providerId="LiveId" clId="{C97F2309-82E9-4053-BBEC-7EAA00CB0304}" dt="2024-09-18T04:27:46.672" v="2779"/>
          <ac:grpSpMkLst>
            <pc:docMk/>
            <pc:sldMk cId="3565205446" sldId="257"/>
            <ac:grpSpMk id="10" creationId="{9D804DF0-D650-1395-ABCB-D3FAA2EB725C}"/>
          </ac:grpSpMkLst>
        </pc:grpChg>
        <pc:grpChg chg="add 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11" creationId="{ABF1A528-676D-2E91-9BF8-E178158113F7}"/>
          </ac:grpSpMkLst>
        </pc:grpChg>
        <pc:grpChg chg="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12" creationId="{7CEE2316-BD3E-77F0-F54A-76401EDC46F3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14" creationId="{E22E9585-FA4D-717D-4D15-BA3B145E3EB8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5" creationId="{28F670AC-338A-D14E-C71C-8E6D20753E4F}"/>
          </ac:grpSpMkLst>
        </pc:grpChg>
        <pc:grpChg chg="add 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22" creationId="{4D83F512-34DB-AEE6-3F94-FCA1BBE7A032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3" creationId="{27A52B22-D42F-8F40-5D98-65F73D2C3C38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4" creationId="{E29D89F6-692D-E682-2EA2-5692A2BCE0B6}"/>
          </ac:grpSpMkLst>
        </pc:grpChg>
        <pc:grpChg chg="mod">
          <ac:chgData name="Clodo vianna da silva neto" userId="0611b63f3fb141b6" providerId="LiveId" clId="{C97F2309-82E9-4053-BBEC-7EAA00CB0304}" dt="2024-09-19T15:13:51.239" v="4667" actId="1036"/>
          <ac:grpSpMkLst>
            <pc:docMk/>
            <pc:sldMk cId="3565205446" sldId="257"/>
            <ac:grpSpMk id="25" creationId="{59EEC7A0-8A41-A7BF-CE30-B82D3AE99130}"/>
          </ac:grpSpMkLst>
        </pc:grpChg>
        <pc:grpChg chg="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33" creationId="{5E5EDFBF-A1A0-8080-75AD-5F586A30B3AE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5" creationId="{E9350D5B-3799-8567-86BF-166473D04DB0}"/>
          </ac:grpSpMkLst>
        </pc:grpChg>
        <pc:grpChg chg="add mod">
          <ac:chgData name="Clodo vianna da silva neto" userId="0611b63f3fb141b6" providerId="LiveId" clId="{C97F2309-82E9-4053-BBEC-7EAA00CB0304}" dt="2024-09-17T18:37:58.943" v="315"/>
          <ac:grpSpMkLst>
            <pc:docMk/>
            <pc:sldMk cId="3565205446" sldId="257"/>
            <ac:grpSpMk id="36" creationId="{8AE21AD3-0FF6-6B89-00CE-AB8830C7EA97}"/>
          </ac:grpSpMkLst>
        </pc:grpChg>
        <pc:grpChg chg="mod">
          <ac:chgData name="Clodo vianna da silva neto" userId="0611b63f3fb141b6" providerId="LiveId" clId="{C97F2309-82E9-4053-BBEC-7EAA00CB0304}" dt="2024-09-18T04:48:29.394" v="2971"/>
          <ac:grpSpMkLst>
            <pc:docMk/>
            <pc:sldMk cId="3565205446" sldId="257"/>
            <ac:grpSpMk id="36" creationId="{965A7AC0-68EE-C06F-4611-81CC0A907F34}"/>
          </ac:grpSpMkLst>
        </pc:grpChg>
        <pc:grpChg chg="add 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37" creationId="{B773E937-568B-45D1-7A8E-9E47C165F2B0}"/>
          </ac:grpSpMkLst>
        </pc:grpChg>
        <pc:grpChg chg="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38" creationId="{00714AFA-3BA1-42EC-E352-D0E632A8EDBF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39" creationId="{D0A2F757-6410-7B89-1FA4-DF660C21623E}"/>
          </ac:grpSpMkLst>
        </pc:grpChg>
        <pc:grpChg chg="add mod">
          <ac:chgData name="Clodo vianna da silva neto" userId="0611b63f3fb141b6" providerId="LiveId" clId="{C97F2309-82E9-4053-BBEC-7EAA00CB0304}" dt="2024-09-17T18:38:07.704" v="320"/>
          <ac:grpSpMkLst>
            <pc:docMk/>
            <pc:sldMk cId="3565205446" sldId="257"/>
            <ac:grpSpMk id="42" creationId="{9726BEE9-5792-7390-EC8A-444C7BF5CCFB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46" creationId="{D5D0BC7B-BE41-5B3B-25CB-6450C20B83D4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47" creationId="{05470B02-ABF0-6109-F747-3DFCE423A13A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49" creationId="{685FF295-225A-A836-BD7A-83304E6D6C21}"/>
          </ac:grpSpMkLst>
        </pc:grpChg>
        <pc:grpChg chg="add 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55" creationId="{35881668-3217-93DE-320D-5646D5E6F5D9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56" creationId="{66111E01-3A26-757C-424B-C93F318F0A15}"/>
          </ac:grpSpMkLst>
        </pc:grpChg>
        <pc:grpChg chg="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56" creationId="{75C55433-7856-00E3-1E91-F4C299D75EFA}"/>
          </ac:grpSpMkLst>
        </pc:grpChg>
        <pc:grpChg chg="mod">
          <ac:chgData name="Clodo vianna da silva neto" userId="0611b63f3fb141b6" providerId="LiveId" clId="{C97F2309-82E9-4053-BBEC-7EAA00CB0304}" dt="2024-09-18T04:50:41.250" v="3113"/>
          <ac:grpSpMkLst>
            <pc:docMk/>
            <pc:sldMk cId="3565205446" sldId="257"/>
            <ac:grpSpMk id="57" creationId="{62673C8B-E8E0-B45C-D9AB-88C50EDC42AC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58" creationId="{A1F07FEB-F992-10A4-46ED-98D0C01820E9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59" creationId="{4F1D0B9D-93AA-985A-B5D0-88172F68A958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66" creationId="{9F6ED6F0-CA0E-E208-1A48-9ADB8269BBF0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68" creationId="{F2B93A87-A9EC-02F7-6A49-6F4B93EF43C5}"/>
          </ac:grpSpMkLst>
        </pc:grpChg>
        <pc:grpChg chg="add 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73" creationId="{6635EF8F-03E9-F19F-7EE8-D874C56F12D6}"/>
          </ac:grpSpMkLst>
        </pc:grpChg>
        <pc:grpChg chg="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74" creationId="{BCA500F3-46B7-CD93-95C1-F55B5D3D4BD3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75" creationId="{2CF3B3F0-F76B-9B81-D9A0-7DDB878F0865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76" creationId="{60253D34-7FB5-8079-4856-0B9753EA9088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83" creationId="{C58E9F6F-A595-3AB2-D1E6-34AE26917F8C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87" creationId="{3C9E5B12-F34A-11F7-459A-2BB563C28886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88" creationId="{F6607485-C6D1-C92F-978D-46B38FC45641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92" creationId="{5A2E652D-08C0-FD66-64AE-7A19525A527F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93" creationId="{F378FB29-15E8-637C-BD73-0E9E6362410A}"/>
          </ac:grpSpMkLst>
        </pc:grpChg>
        <pc:grpChg chg="add mod">
          <ac:chgData name="Clodo vianna da silva neto" userId="0611b63f3fb141b6" providerId="LiveId" clId="{C97F2309-82E9-4053-BBEC-7EAA00CB0304}" dt="2024-09-18T14:18:08.827" v="3756" actId="1076"/>
          <ac:grpSpMkLst>
            <pc:docMk/>
            <pc:sldMk cId="3565205446" sldId="257"/>
            <ac:grpSpMk id="97" creationId="{001645ED-D237-D69C-58FB-4552B733660D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98" creationId="{56826DE3-EBFC-6AF3-6A81-9B45D083DEDB}"/>
          </ac:grpSpMkLst>
        </pc:grpChg>
        <pc:grpChg chg="add 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104" creationId="{2658CE2E-DF33-9AAE-11E4-5A0B4F308D7E}"/>
          </ac:grpSpMkLst>
        </pc:grpChg>
        <pc:grpChg chg="mod">
          <ac:chgData name="Clodo vianna da silva neto" userId="0611b63f3fb141b6" providerId="LiveId" clId="{C97F2309-82E9-4053-BBEC-7EAA00CB0304}" dt="2024-09-17T20:35:29.695" v="739"/>
          <ac:grpSpMkLst>
            <pc:docMk/>
            <pc:sldMk cId="3565205446" sldId="257"/>
            <ac:grpSpMk id="107" creationId="{B39736C4-BB35-DA7C-773A-9B3454E7BB1E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112" creationId="{570E2073-AD70-AE6B-903D-BE90CC3B1ED0}"/>
          </ac:grpSpMkLst>
        </pc:grpChg>
        <pc:grpChg chg="mod">
          <ac:chgData name="Clodo vianna da silva neto" userId="0611b63f3fb141b6" providerId="LiveId" clId="{C97F2309-82E9-4053-BBEC-7EAA00CB0304}" dt="2024-09-17T20:35:59.922" v="793"/>
          <ac:grpSpMkLst>
            <pc:docMk/>
            <pc:sldMk cId="3565205446" sldId="257"/>
            <ac:grpSpMk id="113" creationId="{5774D6D7-B202-1CAA-9B0A-FABE3A02BE68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117" creationId="{B6BDB82A-1FF5-0E46-BD71-2ACC743A837D}"/>
          </ac:grpSpMkLst>
        </pc:grpChg>
        <pc:grpChg chg="mod">
          <ac:chgData name="Clodo vianna da silva neto" userId="0611b63f3fb141b6" providerId="LiveId" clId="{C97F2309-82E9-4053-BBEC-7EAA00CB0304}" dt="2024-09-17T20:35:59.922" v="793"/>
          <ac:grpSpMkLst>
            <pc:docMk/>
            <pc:sldMk cId="3565205446" sldId="257"/>
            <ac:grpSpMk id="118" creationId="{C7266A2B-73A8-3317-36D3-C47C3BF7D9F1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122" creationId="{72861711-EF5A-B2D0-52DC-5F2243C04059}"/>
          </ac:grpSpMkLst>
        </pc:grpChg>
        <pc:grpChg chg="mod">
          <ac:chgData name="Clodo vianna da silva neto" userId="0611b63f3fb141b6" providerId="LiveId" clId="{C97F2309-82E9-4053-BBEC-7EAA00CB0304}" dt="2024-09-17T20:35:59.922" v="793"/>
          <ac:grpSpMkLst>
            <pc:docMk/>
            <pc:sldMk cId="3565205446" sldId="257"/>
            <ac:grpSpMk id="123" creationId="{BF8F0EC5-9F78-00DC-37E9-E0712CF69F99}"/>
          </ac:grpSpMkLst>
        </pc:grpChg>
        <pc:grpChg chg="add del mod">
          <ac:chgData name="Clodo vianna da silva neto" userId="0611b63f3fb141b6" providerId="LiveId" clId="{C97F2309-82E9-4053-BBEC-7EAA00CB0304}" dt="2024-09-17T20:40:52.949" v="1056" actId="478"/>
          <ac:grpSpMkLst>
            <pc:docMk/>
            <pc:sldMk cId="3565205446" sldId="257"/>
            <ac:grpSpMk id="127" creationId="{F9C0BFD0-C390-2443-948F-D5F8F315ED15}"/>
          </ac:grpSpMkLst>
        </pc:grpChg>
        <pc:grpChg chg="mod">
          <ac:chgData name="Clodo vianna da silva neto" userId="0611b63f3fb141b6" providerId="LiveId" clId="{C97F2309-82E9-4053-BBEC-7EAA00CB0304}" dt="2024-09-17T20:35:59.922" v="793"/>
          <ac:grpSpMkLst>
            <pc:docMk/>
            <pc:sldMk cId="3565205446" sldId="257"/>
            <ac:grpSpMk id="128" creationId="{C57215FB-78CE-804D-81CB-C2CA9FA890DC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133" creationId="{EB106995-5464-A3BF-3DC3-713F69578B20}"/>
          </ac:grpSpMkLst>
        </pc:grpChg>
        <pc:grpChg chg="mod">
          <ac:chgData name="Clodo vianna da silva neto" userId="0611b63f3fb141b6" providerId="LiveId" clId="{C97F2309-82E9-4053-BBEC-7EAA00CB0304}" dt="2024-09-19T15:13:51.239" v="4667" actId="1036"/>
          <ac:grpSpMkLst>
            <pc:docMk/>
            <pc:sldMk cId="3565205446" sldId="257"/>
            <ac:grpSpMk id="134" creationId="{89454EAA-E26D-238F-68A5-506ECCC11D51}"/>
          </ac:grpSpMkLst>
        </pc:grpChg>
        <pc:grpChg chg="mod">
          <ac:chgData name="Clodo vianna da silva neto" userId="0611b63f3fb141b6" providerId="LiveId" clId="{C97F2309-82E9-4053-BBEC-7EAA00CB0304}" dt="2024-09-19T15:13:51.239" v="4667" actId="1036"/>
          <ac:grpSpMkLst>
            <pc:docMk/>
            <pc:sldMk cId="3565205446" sldId="257"/>
            <ac:grpSpMk id="135" creationId="{0640F806-2F3E-313B-797E-29F463B2CE82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36" creationId="{5A7B40D9-0A59-4780-8122-D8DF6E44E4E7}"/>
          </ac:grpSpMkLst>
        </pc:grpChg>
        <pc:grpChg chg="mod">
          <ac:chgData name="Clodo vianna da silva neto" userId="0611b63f3fb141b6" providerId="LiveId" clId="{C97F2309-82E9-4053-BBEC-7EAA00CB0304}" dt="2024-09-19T15:14:05.028" v="4706" actId="1036"/>
          <ac:grpSpMkLst>
            <pc:docMk/>
            <pc:sldMk cId="3565205446" sldId="257"/>
            <ac:grpSpMk id="140" creationId="{267D56EC-424A-232D-19E5-4ADBFDF9564E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41" creationId="{04AF588A-73AB-DEC5-5953-FF8CF057E410}"/>
          </ac:grpSpMkLst>
        </pc:grpChg>
        <pc:grpChg chg="mod">
          <ac:chgData name="Clodo vianna da silva neto" userId="0611b63f3fb141b6" providerId="LiveId" clId="{C97F2309-82E9-4053-BBEC-7EAA00CB0304}" dt="2024-09-17T20:35:59.922" v="793"/>
          <ac:grpSpMkLst>
            <pc:docMk/>
            <pc:sldMk cId="3565205446" sldId="257"/>
            <ac:grpSpMk id="145" creationId="{36F9DF9A-CE08-8C7B-0E4E-A3DA819DE679}"/>
          </ac:grpSpMkLst>
        </pc:grpChg>
        <pc:grpChg chg="mod">
          <ac:chgData name="Clodo vianna da silva neto" userId="0611b63f3fb141b6" providerId="LiveId" clId="{C97F2309-82E9-4053-BBEC-7EAA00CB0304}" dt="2024-09-19T15:14:05.028" v="4706" actId="1036"/>
          <ac:grpSpMkLst>
            <pc:docMk/>
            <pc:sldMk cId="3565205446" sldId="257"/>
            <ac:grpSpMk id="148" creationId="{50E0FA6D-F365-9C3F-C4A1-8E8BFB70E247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49" creationId="{C97BB903-E2B9-2001-7736-1C975CA677DD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154" creationId="{9FF60262-6A1D-8A59-3F62-0C4D30D5B330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159" creationId="{BB24DB45-A3DD-5A69-18CE-478D0E4B1C65}"/>
          </ac:grpSpMkLst>
        </pc:grpChg>
        <pc:grpChg chg="mod">
          <ac:chgData name="Clodo vianna da silva neto" userId="0611b63f3fb141b6" providerId="LiveId" clId="{C97F2309-82E9-4053-BBEC-7EAA00CB0304}" dt="2024-09-17T20:35:59.922" v="793"/>
          <ac:grpSpMkLst>
            <pc:docMk/>
            <pc:sldMk cId="3565205446" sldId="257"/>
            <ac:grpSpMk id="160" creationId="{8CBA5B9B-4CAC-69C9-4D72-6EBF8F2FFAC4}"/>
          </ac:grpSpMkLst>
        </pc:grpChg>
        <pc:grpChg chg="mod">
          <ac:chgData name="Clodo vianna da silva neto" userId="0611b63f3fb141b6" providerId="LiveId" clId="{C97F2309-82E9-4053-BBEC-7EAA00CB0304}" dt="2024-09-19T15:14:05.028" v="4706" actId="1036"/>
          <ac:grpSpMkLst>
            <pc:docMk/>
            <pc:sldMk cId="3565205446" sldId="257"/>
            <ac:grpSpMk id="164" creationId="{E17827E7-60B5-825E-7263-01C4EC0C88EB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65" creationId="{5348FAB0-6616-00BE-3DEF-CEA27C91A645}"/>
          </ac:grpSpMkLst>
        </pc:grpChg>
        <pc:grpChg chg="mod">
          <ac:chgData name="Clodo vianna da silva neto" userId="0611b63f3fb141b6" providerId="LiveId" clId="{C97F2309-82E9-4053-BBEC-7EAA00CB0304}" dt="2024-09-19T15:13:51.239" v="4667" actId="1036"/>
          <ac:grpSpMkLst>
            <pc:docMk/>
            <pc:sldMk cId="3565205446" sldId="257"/>
            <ac:grpSpMk id="183" creationId="{4A8FCD02-54A1-360E-2CD4-71AF8AADBC36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84" creationId="{E28E9533-3E8B-0490-0053-49EB71F476A2}"/>
          </ac:grpSpMkLst>
        </pc:grpChg>
        <pc:grpChg chg="mod">
          <ac:chgData name="Clodo vianna da silva neto" userId="0611b63f3fb141b6" providerId="LiveId" clId="{C97F2309-82E9-4053-BBEC-7EAA00CB0304}" dt="2024-09-19T15:13:51.239" v="4667" actId="1036"/>
          <ac:grpSpMkLst>
            <pc:docMk/>
            <pc:sldMk cId="3565205446" sldId="257"/>
            <ac:grpSpMk id="189" creationId="{2E5D6BB6-BB33-790E-7329-C5646A06250B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90" creationId="{6CB73E5A-1133-B709-FB20-F86294E18073}"/>
          </ac:grpSpMkLst>
        </pc:grpChg>
        <pc:grpChg chg="del mod">
          <ac:chgData name="Clodo vianna da silva neto" userId="0611b63f3fb141b6" providerId="LiveId" clId="{C97F2309-82E9-4053-BBEC-7EAA00CB0304}" dt="2024-09-17T20:35:41.321" v="744" actId="478"/>
          <ac:grpSpMkLst>
            <pc:docMk/>
            <pc:sldMk cId="3565205446" sldId="257"/>
            <ac:grpSpMk id="198" creationId="{32A01B63-5993-8113-F59D-A61D6EB8FB50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199" creationId="{50DC48E1-83F8-27F5-C341-CD8E80F5E03A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06" creationId="{EB303B7F-A3CA-11A1-3D26-C25AB4767BC0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07" creationId="{74621FE7-5092-79C0-748F-4459DA83C2A0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18" creationId="{965028B6-0DF1-56ED-C2D8-C0D88485A0DE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19" creationId="{58C74CB6-9EE5-C8D5-44EF-3C1D208155E4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29" creationId="{A6D85BEC-491E-03A8-934B-677772DD73A0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30" creationId="{621E0F81-053D-46FA-5B61-E7FDE133A2B6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31" creationId="{19737339-E873-0663-1A0C-AE5E6043B938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35" creationId="{4AB8E81F-496C-DC67-4877-B3F34F89EBD5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36" creationId="{B4976942-0E22-0845-4235-602773968A2E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46" creationId="{9ED7642D-47A9-0CB9-E447-4975F7A09F21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47" creationId="{3F4DC16E-6417-85E1-8704-CBE109FD25BE}"/>
          </ac:grpSpMkLst>
        </pc:grpChg>
        <pc:grpChg chg="add del mod">
          <ac:chgData name="Clodo vianna da silva neto" userId="0611b63f3fb141b6" providerId="LiveId" clId="{C97F2309-82E9-4053-BBEC-7EAA00CB0304}" dt="2024-09-17T21:28:54.706" v="2587" actId="478"/>
          <ac:grpSpMkLst>
            <pc:docMk/>
            <pc:sldMk cId="3565205446" sldId="257"/>
            <ac:grpSpMk id="258" creationId="{E3D429B4-106C-CD37-682B-FF8F4F670913}"/>
          </ac:grpSpMkLst>
        </pc:grpChg>
        <pc:grpChg chg="mod">
          <ac:chgData name="Clodo vianna da silva neto" userId="0611b63f3fb141b6" providerId="LiveId" clId="{C97F2309-82E9-4053-BBEC-7EAA00CB0304}" dt="2024-09-17T20:44:30.822" v="1193"/>
          <ac:grpSpMkLst>
            <pc:docMk/>
            <pc:sldMk cId="3565205446" sldId="257"/>
            <ac:grpSpMk id="259" creationId="{F07020E7-A8CB-8323-6AF6-E3273941DB1F}"/>
          </ac:grpSpMkLst>
        </pc:grpChg>
        <pc:grpChg chg="add del mod">
          <ac:chgData name="Clodo vianna da silva neto" userId="0611b63f3fb141b6" providerId="LiveId" clId="{C97F2309-82E9-4053-BBEC-7EAA00CB0304}" dt="2024-09-17T21:21:56.171" v="2478" actId="478"/>
          <ac:grpSpMkLst>
            <pc:docMk/>
            <pc:sldMk cId="3565205446" sldId="257"/>
            <ac:grpSpMk id="266" creationId="{C168307B-0703-D344-445E-FACCFFCFE03F}"/>
          </ac:grpSpMkLst>
        </pc:grpChg>
        <pc:grpChg chg="mod">
          <ac:chgData name="Clodo vianna da silva neto" userId="0611b63f3fb141b6" providerId="LiveId" clId="{C97F2309-82E9-4053-BBEC-7EAA00CB0304}" dt="2024-09-17T20:46:43.964" v="1275"/>
          <ac:grpSpMkLst>
            <pc:docMk/>
            <pc:sldMk cId="3565205446" sldId="257"/>
            <ac:grpSpMk id="267" creationId="{B81C02C8-A753-5A8C-4CC3-E62CFFBA6466}"/>
          </ac:grpSpMkLst>
        </pc:grpChg>
        <pc:grpChg chg="del mod">
          <ac:chgData name="Clodo vianna da silva neto" userId="0611b63f3fb141b6" providerId="LiveId" clId="{C97F2309-82E9-4053-BBEC-7EAA00CB0304}" dt="2024-09-17T20:40:37.806" v="994" actId="478"/>
          <ac:grpSpMkLst>
            <pc:docMk/>
            <pc:sldMk cId="3565205446" sldId="257"/>
            <ac:grpSpMk id="273" creationId="{DCC26FC5-898F-1D97-F5ED-28C363175EBA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74" creationId="{5D40B5E0-FA2D-480F-DFD1-761FD943DFCA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78" creationId="{DF3E8117-A554-8217-15D2-F58FEF520C06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79" creationId="{1D187B1D-2354-FD80-6AD3-0CD4E3734BE2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83" creationId="{9F1A32B3-50DC-F0EA-8612-8634E32CAE12}"/>
          </ac:grpSpMkLst>
        </pc:grpChg>
        <pc:grpChg chg="add del mod">
          <ac:chgData name="Clodo vianna da silva neto" userId="0611b63f3fb141b6" providerId="LiveId" clId="{C97F2309-82E9-4053-BBEC-7EAA00CB0304}" dt="2024-09-17T21:21:58.533" v="2480" actId="478"/>
          <ac:grpSpMkLst>
            <pc:docMk/>
            <pc:sldMk cId="3565205446" sldId="257"/>
            <ac:grpSpMk id="288" creationId="{4990DD5F-3E17-21B9-69B7-E85CAC2CCA06}"/>
          </ac:grpSpMkLst>
        </pc:grpChg>
        <pc:grpChg chg="mod">
          <ac:chgData name="Clodo vianna da silva neto" userId="0611b63f3fb141b6" providerId="LiveId" clId="{C97F2309-82E9-4053-BBEC-7EAA00CB0304}" dt="2024-09-17T20:47:22.403" v="1292"/>
          <ac:grpSpMkLst>
            <pc:docMk/>
            <pc:sldMk cId="3565205446" sldId="257"/>
            <ac:grpSpMk id="289" creationId="{D8A877AF-6914-1281-37FA-D49A2A6848AB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293" creationId="{F5B893EC-B2FF-A71E-3D81-66B78C582FF2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294" creationId="{AD1951BB-FB5F-AC28-FC60-76B16639FDE1}"/>
          </ac:grpSpMkLst>
        </pc:grpChg>
        <pc:grpChg chg="add del mod">
          <ac:chgData name="Clodo vianna da silva neto" userId="0611b63f3fb141b6" providerId="LiveId" clId="{C97F2309-82E9-4053-BBEC-7EAA00CB0304}" dt="2024-09-17T21:21:48.417" v="2472" actId="478"/>
          <ac:grpSpMkLst>
            <pc:docMk/>
            <pc:sldMk cId="3565205446" sldId="257"/>
            <ac:grpSpMk id="302" creationId="{512E73DE-506F-78F3-64E4-93FABD20E306}"/>
          </ac:grpSpMkLst>
        </pc:grpChg>
        <pc:grpChg chg="mod">
          <ac:chgData name="Clodo vianna da silva neto" userId="0611b63f3fb141b6" providerId="LiveId" clId="{C97F2309-82E9-4053-BBEC-7EAA00CB0304}" dt="2024-09-17T20:48:04.653" v="1298"/>
          <ac:grpSpMkLst>
            <pc:docMk/>
            <pc:sldMk cId="3565205446" sldId="257"/>
            <ac:grpSpMk id="304" creationId="{7F62C0EF-A1D1-EAC6-1422-0720089C9EFC}"/>
          </ac:grpSpMkLst>
        </pc:grpChg>
        <pc:grpChg chg="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06" creationId="{EDBA88F2-162C-8E3B-A349-B0F406C957A3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307" creationId="{1B9EC7CC-25F6-B89C-11BD-4F7B6E8AEAB5}"/>
          </ac:grpSpMkLst>
        </pc:grpChg>
        <pc:grpChg chg="mod">
          <ac:chgData name="Clodo vianna da silva neto" userId="0611b63f3fb141b6" providerId="LiveId" clId="{C97F2309-82E9-4053-BBEC-7EAA00CB0304}" dt="2024-09-19T15:13:51.239" v="4667" actId="1036"/>
          <ac:grpSpMkLst>
            <pc:docMk/>
            <pc:sldMk cId="3565205446" sldId="257"/>
            <ac:grpSpMk id="315" creationId="{D59DAEA3-5E67-FFCD-917B-FABC5D33A537}"/>
          </ac:grpSpMkLst>
        </pc:grpChg>
        <pc:grpChg chg="mod">
          <ac:chgData name="Clodo vianna da silva neto" userId="0611b63f3fb141b6" providerId="LiveId" clId="{C97F2309-82E9-4053-BBEC-7EAA00CB0304}" dt="2024-09-17T18:59:19.046" v="659"/>
          <ac:grpSpMkLst>
            <pc:docMk/>
            <pc:sldMk cId="3565205446" sldId="257"/>
            <ac:grpSpMk id="316" creationId="{8C424F18-397D-7902-C3C4-D0EE9D5BBE69}"/>
          </ac:grpSpMkLst>
        </pc:grpChg>
        <pc:grpChg chg="add del mod">
          <ac:chgData name="Clodo vianna da silva neto" userId="0611b63f3fb141b6" providerId="LiveId" clId="{C97F2309-82E9-4053-BBEC-7EAA00CB0304}" dt="2024-09-17T21:28:54.706" v="2587" actId="478"/>
          <ac:grpSpMkLst>
            <pc:docMk/>
            <pc:sldMk cId="3565205446" sldId="257"/>
            <ac:grpSpMk id="321" creationId="{1AD288E5-4E6D-466B-F12A-19F5C2ECB256}"/>
          </ac:grpSpMkLst>
        </pc:grpChg>
        <pc:grpChg chg="mod">
          <ac:chgData name="Clodo vianna da silva neto" userId="0611b63f3fb141b6" providerId="LiveId" clId="{C97F2309-82E9-4053-BBEC-7EAA00CB0304}" dt="2024-09-17T20:48:49.430" v="1418"/>
          <ac:grpSpMkLst>
            <pc:docMk/>
            <pc:sldMk cId="3565205446" sldId="257"/>
            <ac:grpSpMk id="322" creationId="{A98EE160-D9EC-090B-DDEA-881C958F5442}"/>
          </ac:grpSpMkLst>
        </pc:grpChg>
        <pc:grpChg chg="add del mod">
          <ac:chgData name="Clodo vianna da silva neto" userId="0611b63f3fb141b6" providerId="LiveId" clId="{C97F2309-82E9-4053-BBEC-7EAA00CB0304}" dt="2024-09-17T21:28:54.706" v="2587" actId="478"/>
          <ac:grpSpMkLst>
            <pc:docMk/>
            <pc:sldMk cId="3565205446" sldId="257"/>
            <ac:grpSpMk id="337" creationId="{F2AA3D1C-83DD-47B0-253A-D351513F872A}"/>
          </ac:grpSpMkLst>
        </pc:grpChg>
        <pc:grpChg chg="mod">
          <ac:chgData name="Clodo vianna da silva neto" userId="0611b63f3fb141b6" providerId="LiveId" clId="{C97F2309-82E9-4053-BBEC-7EAA00CB0304}" dt="2024-09-17T20:51:05.523" v="1478"/>
          <ac:grpSpMkLst>
            <pc:docMk/>
            <pc:sldMk cId="3565205446" sldId="257"/>
            <ac:grpSpMk id="338" creationId="{597D3CA9-10C5-FD78-652C-D4C609E9003C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45" creationId="{A7527B56-0F32-033B-D783-BDFD4454FBDA}"/>
          </ac:grpSpMkLst>
        </pc:grpChg>
        <pc:grpChg chg="mod">
          <ac:chgData name="Clodo vianna da silva neto" userId="0611b63f3fb141b6" providerId="LiveId" clId="{C97F2309-82E9-4053-BBEC-7EAA00CB0304}" dt="2024-09-17T20:57:54.052" v="1766"/>
          <ac:grpSpMkLst>
            <pc:docMk/>
            <pc:sldMk cId="3565205446" sldId="257"/>
            <ac:grpSpMk id="346" creationId="{19EED3E3-66F8-DEB5-7B84-E50857AF7E89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50" creationId="{7036B7AA-4A48-51C9-9D47-BDAB51D63FA4}"/>
          </ac:grpSpMkLst>
        </pc:grpChg>
        <pc:grpChg chg="mod">
          <ac:chgData name="Clodo vianna da silva neto" userId="0611b63f3fb141b6" providerId="LiveId" clId="{C97F2309-82E9-4053-BBEC-7EAA00CB0304}" dt="2024-09-17T20:57:54.052" v="1766"/>
          <ac:grpSpMkLst>
            <pc:docMk/>
            <pc:sldMk cId="3565205446" sldId="257"/>
            <ac:grpSpMk id="351" creationId="{2B195CC2-05AA-26E8-BBE8-491F6E93D6B2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63" creationId="{70104F62-C646-B36D-3609-AE0CA32466F6}"/>
          </ac:grpSpMkLst>
        </pc:grpChg>
        <pc:grpChg chg="mod">
          <ac:chgData name="Clodo vianna da silva neto" userId="0611b63f3fb141b6" providerId="LiveId" clId="{C97F2309-82E9-4053-BBEC-7EAA00CB0304}" dt="2024-09-17T20:59:04.429" v="1831"/>
          <ac:grpSpMkLst>
            <pc:docMk/>
            <pc:sldMk cId="3565205446" sldId="257"/>
            <ac:grpSpMk id="364" creationId="{1E4D2492-A34E-D596-932A-96E388D9879D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71" creationId="{1D8AB235-9C21-565A-0262-E63ED1387979}"/>
          </ac:grpSpMkLst>
        </pc:grpChg>
        <pc:grpChg chg="mod">
          <ac:chgData name="Clodo vianna da silva neto" userId="0611b63f3fb141b6" providerId="LiveId" clId="{C97F2309-82E9-4053-BBEC-7EAA00CB0304}" dt="2024-09-17T21:00:52.849" v="1869"/>
          <ac:grpSpMkLst>
            <pc:docMk/>
            <pc:sldMk cId="3565205446" sldId="257"/>
            <ac:grpSpMk id="372" creationId="{7D0C83C8-0E60-CB8F-C960-68F8A9C680BC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79" creationId="{159DEDD1-1BF0-95EE-F4CA-AE8F32EB4DF0}"/>
          </ac:grpSpMkLst>
        </pc:grpChg>
        <pc:grpChg chg="mod">
          <ac:chgData name="Clodo vianna da silva neto" userId="0611b63f3fb141b6" providerId="LiveId" clId="{C97F2309-82E9-4053-BBEC-7EAA00CB0304}" dt="2024-09-17T21:01:16.467" v="1917"/>
          <ac:grpSpMkLst>
            <pc:docMk/>
            <pc:sldMk cId="3565205446" sldId="257"/>
            <ac:grpSpMk id="380" creationId="{9C59478E-BA96-A044-743E-291B5932EBFF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87" creationId="{495A76FB-D1AD-EF18-3E43-06911CC2C3F8}"/>
          </ac:grpSpMkLst>
        </pc:grpChg>
        <pc:grpChg chg="mod">
          <ac:chgData name="Clodo vianna da silva neto" userId="0611b63f3fb141b6" providerId="LiveId" clId="{C97F2309-82E9-4053-BBEC-7EAA00CB0304}" dt="2024-09-17T21:02:25.338" v="1960"/>
          <ac:grpSpMkLst>
            <pc:docMk/>
            <pc:sldMk cId="3565205446" sldId="257"/>
            <ac:grpSpMk id="388" creationId="{07714B97-DE33-DF25-BD03-CA5AF97CF785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396" creationId="{C16F34FE-BF0D-9AC0-EB7B-1E929C74C4E7}"/>
          </ac:grpSpMkLst>
        </pc:grpChg>
        <pc:grpChg chg="mod">
          <ac:chgData name="Clodo vianna da silva neto" userId="0611b63f3fb141b6" providerId="LiveId" clId="{C97F2309-82E9-4053-BBEC-7EAA00CB0304}" dt="2024-09-17T21:04:29.488" v="2078"/>
          <ac:grpSpMkLst>
            <pc:docMk/>
            <pc:sldMk cId="3565205446" sldId="257"/>
            <ac:grpSpMk id="397" creationId="{4008D429-B172-FEE5-8B4E-234C79C57F00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06" creationId="{CD89C263-3BF7-44D0-452C-057E0D56B81E}"/>
          </ac:grpSpMkLst>
        </pc:grpChg>
        <pc:grpChg chg="mod">
          <ac:chgData name="Clodo vianna da silva neto" userId="0611b63f3fb141b6" providerId="LiveId" clId="{C97F2309-82E9-4053-BBEC-7EAA00CB0304}" dt="2024-09-17T21:05:27.674" v="2137"/>
          <ac:grpSpMkLst>
            <pc:docMk/>
            <pc:sldMk cId="3565205446" sldId="257"/>
            <ac:grpSpMk id="407" creationId="{D88D9AC8-E35F-4C3A-F2C5-BDA3643D6364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18" creationId="{AA6F9C89-8981-9533-FD40-D2A8AAAEEE5D}"/>
          </ac:grpSpMkLst>
        </pc:grpChg>
        <pc:grpChg chg="mod">
          <ac:chgData name="Clodo vianna da silva neto" userId="0611b63f3fb141b6" providerId="LiveId" clId="{C97F2309-82E9-4053-BBEC-7EAA00CB0304}" dt="2024-09-17T21:06:46.829" v="2216"/>
          <ac:grpSpMkLst>
            <pc:docMk/>
            <pc:sldMk cId="3565205446" sldId="257"/>
            <ac:grpSpMk id="419" creationId="{5262E1A1-5A7C-15FF-635D-CA840BD84266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28" creationId="{3F8AA8DB-164E-0776-7858-3592909BA5CC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32" creationId="{89A38294-9F85-7A37-B462-B33441DB39E7}"/>
          </ac:grpSpMkLst>
        </pc:grpChg>
        <pc:grpChg chg="mod">
          <ac:chgData name="Clodo vianna da silva neto" userId="0611b63f3fb141b6" providerId="LiveId" clId="{C97F2309-82E9-4053-BBEC-7EAA00CB0304}" dt="2024-09-17T21:08:01.355" v="2281"/>
          <ac:grpSpMkLst>
            <pc:docMk/>
            <pc:sldMk cId="3565205446" sldId="257"/>
            <ac:grpSpMk id="433" creationId="{FA113381-F21E-B4C5-0290-64DD1AEB8A43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37" creationId="{532E5FB1-DEE5-34E4-9331-2CA2AAD01C72}"/>
          </ac:grpSpMkLst>
        </pc:grpChg>
        <pc:grpChg chg="mod">
          <ac:chgData name="Clodo vianna da silva neto" userId="0611b63f3fb141b6" providerId="LiveId" clId="{C97F2309-82E9-4053-BBEC-7EAA00CB0304}" dt="2024-09-17T21:08:30.700" v="2322"/>
          <ac:grpSpMkLst>
            <pc:docMk/>
            <pc:sldMk cId="3565205446" sldId="257"/>
            <ac:grpSpMk id="438" creationId="{9C58FAE9-3597-C28C-CAE2-BA03EF47330E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42" creationId="{F82E60CB-6949-4E0A-753B-ED9C36FA445F}"/>
          </ac:grpSpMkLst>
        </pc:grpChg>
        <pc:grpChg chg="mod">
          <ac:chgData name="Clodo vianna da silva neto" userId="0611b63f3fb141b6" providerId="LiveId" clId="{C97F2309-82E9-4053-BBEC-7EAA00CB0304}" dt="2024-09-17T21:08:30.700" v="2322"/>
          <ac:grpSpMkLst>
            <pc:docMk/>
            <pc:sldMk cId="3565205446" sldId="257"/>
            <ac:grpSpMk id="443" creationId="{D2AB2188-5088-5158-0674-D64B0879F09B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53" creationId="{EAE23407-ED8D-E92D-1BF6-D27A62A508BE}"/>
          </ac:grpSpMkLst>
        </pc:grpChg>
        <pc:grpChg chg="mod">
          <ac:chgData name="Clodo vianna da silva neto" userId="0611b63f3fb141b6" providerId="LiveId" clId="{C97F2309-82E9-4053-BBEC-7EAA00CB0304}" dt="2024-09-17T21:12:15.222" v="2398"/>
          <ac:grpSpMkLst>
            <pc:docMk/>
            <pc:sldMk cId="3565205446" sldId="257"/>
            <ac:grpSpMk id="454" creationId="{52DE3105-50E1-0D55-40A3-2469F052532D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61" creationId="{C40141C2-D2A7-3D8A-43A6-B5F51CED5F83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62" creationId="{4181731C-6B60-218D-45C9-FD0DFA445206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463" creationId="{BBD2E14D-5070-6594-0E10-48F17B055A5D}"/>
          </ac:grpSpMkLst>
        </pc:grpChg>
        <pc:grpChg chg="add mod">
          <ac:chgData name="Clodo vianna da silva neto" userId="0611b63f3fb141b6" providerId="LiveId" clId="{C97F2309-82E9-4053-BBEC-7EAA00CB0304}" dt="2024-09-18T04:52:36.682" v="3185" actId="1076"/>
          <ac:grpSpMkLst>
            <pc:docMk/>
            <pc:sldMk cId="3565205446" sldId="257"/>
            <ac:grpSpMk id="465" creationId="{948D06BC-994F-358B-ED31-3214CF85F794}"/>
          </ac:grpSpMkLst>
        </pc:grpChg>
        <pc:grpChg chg="mod">
          <ac:chgData name="Clodo vianna da silva neto" userId="0611b63f3fb141b6" providerId="LiveId" clId="{C97F2309-82E9-4053-BBEC-7EAA00CB0304}" dt="2024-09-18T04:52:32.942" v="3183"/>
          <ac:grpSpMkLst>
            <pc:docMk/>
            <pc:sldMk cId="3565205446" sldId="257"/>
            <ac:grpSpMk id="466" creationId="{A5ACC914-51E9-E18E-6897-109070E8442B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67" creationId="{0ECAD15F-C111-9D8E-BB96-DD7F48F8FBFD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468" creationId="{371B1B1B-75FD-69D9-2F75-97BF390BB6CB}"/>
          </ac:grpSpMkLst>
        </pc:grpChg>
        <pc:grpChg chg="add mod">
          <ac:chgData name="Clodo vianna da silva neto" userId="0611b63f3fb141b6" providerId="LiveId" clId="{C97F2309-82E9-4053-BBEC-7EAA00CB0304}" dt="2024-09-18T04:52:32.942" v="3183"/>
          <ac:grpSpMkLst>
            <pc:docMk/>
            <pc:sldMk cId="3565205446" sldId="257"/>
            <ac:grpSpMk id="470" creationId="{DA379E33-7B6D-1AA4-45D0-357C8AFAB04E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72" creationId="{4F53C2CF-5750-2A95-82FB-24DD8597D5FE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74" creationId="{C4EC78D5-6B2F-D1DB-8F26-C88C808F60A4}"/>
          </ac:grpSpMkLst>
        </pc:grpChg>
        <pc:grpChg chg="mod">
          <ac:chgData name="Clodo vianna da silva neto" userId="0611b63f3fb141b6" providerId="LiveId" clId="{C97F2309-82E9-4053-BBEC-7EAA00CB0304}" dt="2024-09-18T04:52:40.868" v="3188"/>
          <ac:grpSpMkLst>
            <pc:docMk/>
            <pc:sldMk cId="3565205446" sldId="257"/>
            <ac:grpSpMk id="475" creationId="{F876AA28-8C22-8A1C-4421-66A9EF87CC41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76" creationId="{7B3E7E3E-F832-6AAD-16AF-ADDCFA7C986D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477" creationId="{CC504BB1-6C6E-7361-4D0E-B5AEE1C47BD0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81" creationId="{6F856280-7A4E-268A-E5F6-612129ADA95C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482" creationId="{5D1C8D3F-0153-DBAD-0E6F-05809D1DBB1A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82" creationId="{AE0EB0A2-9BCF-4B38-F3BF-59FA3DA7395F}"/>
          </ac:grpSpMkLst>
        </pc:grpChg>
        <pc:grpChg chg="mod">
          <ac:chgData name="Clodo vianna da silva neto" userId="0611b63f3fb141b6" providerId="LiveId" clId="{C97F2309-82E9-4053-BBEC-7EAA00CB0304}" dt="2024-09-18T04:53:09.898" v="3224"/>
          <ac:grpSpMkLst>
            <pc:docMk/>
            <pc:sldMk cId="3565205446" sldId="257"/>
            <ac:grpSpMk id="483" creationId="{9530F57B-E483-FF78-8796-202172A3AFC7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88" creationId="{F060B9D8-B68A-4382-9788-90C886A74E9B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489" creationId="{52AB0D9F-DCD1-EBC6-7028-8953AB386C4D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491" creationId="{942CBE7A-21E9-B29E-AB2D-C46AF1ACB07B}"/>
          </ac:grpSpMkLst>
        </pc:grpChg>
        <pc:grpChg chg="mod">
          <ac:chgData name="Clodo vianna da silva neto" userId="0611b63f3fb141b6" providerId="LiveId" clId="{C97F2309-82E9-4053-BBEC-7EAA00CB0304}" dt="2024-09-18T04:54:11.779" v="3302"/>
          <ac:grpSpMkLst>
            <pc:docMk/>
            <pc:sldMk cId="3565205446" sldId="257"/>
            <ac:grpSpMk id="492" creationId="{50EA4E8B-6E7B-7D56-AA3D-03BBF98F7947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94" creationId="{B1BF85F6-B234-B33F-89A2-A0183EA1FAC5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495" creationId="{BDF0C1D3-5F74-8742-B4D3-88B9701774FC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499" creationId="{858A06C9-FBF9-9B9E-DFC2-5CFDB9BFCE2E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503" creationId="{BF86932C-F373-2A36-9949-4B3C9CF85DC3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04" creationId="{5320F0B7-63AC-70C4-1007-1F6C7B0AE2EC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509" creationId="{BCAB7D7D-9BF3-EDD3-8A4E-0168AA84904B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10" creationId="{CA63FCF2-3AA2-38A6-0AD4-8F362488E23B}"/>
          </ac:grpSpMkLst>
        </pc:grpChg>
        <pc:grpChg chg="add del mod">
          <ac:chgData name="Clodo vianna da silva neto" userId="0611b63f3fb141b6" providerId="LiveId" clId="{C97F2309-82E9-4053-BBEC-7EAA00CB0304}" dt="2024-09-17T21:33:08.232" v="2712" actId="478"/>
          <ac:grpSpMkLst>
            <pc:docMk/>
            <pc:sldMk cId="3565205446" sldId="257"/>
            <ac:grpSpMk id="514" creationId="{250617C2-D104-40F3-51E3-4C26E6C0B582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15" creationId="{E014AD43-9735-7CF5-7DEE-5A85B36C2A13}"/>
          </ac:grpSpMkLst>
        </pc:grpChg>
        <pc:grpChg chg="add del mod">
          <ac:chgData name="Clodo vianna da silva neto" userId="0611b63f3fb141b6" providerId="LiveId" clId="{C97F2309-82E9-4053-BBEC-7EAA00CB0304}" dt="2024-09-17T21:33:08.232" v="2712" actId="478"/>
          <ac:grpSpMkLst>
            <pc:docMk/>
            <pc:sldMk cId="3565205446" sldId="257"/>
            <ac:grpSpMk id="519" creationId="{2EE82274-7FDA-7B6F-D271-BFF5287E06F1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20" creationId="{06479D9C-9521-6D75-21E0-2EB4936C338E}"/>
          </ac:grpSpMkLst>
        </pc:grpChg>
        <pc:grpChg chg="add del mod">
          <ac:chgData name="Clodo vianna da silva neto" userId="0611b63f3fb141b6" providerId="LiveId" clId="{C97F2309-82E9-4053-BBEC-7EAA00CB0304}" dt="2024-09-17T21:33:08.232" v="2712" actId="478"/>
          <ac:grpSpMkLst>
            <pc:docMk/>
            <pc:sldMk cId="3565205446" sldId="257"/>
            <ac:grpSpMk id="524" creationId="{BC48A6C4-D468-C7E6-EE7A-D9B62A5141DB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25" creationId="{6CD9C268-BA26-21CE-9C48-FB4584961626}"/>
          </ac:grpSpMkLst>
        </pc:grpChg>
        <pc:grpChg chg="add del mod">
          <ac:chgData name="Clodo vianna da silva neto" userId="0611b63f3fb141b6" providerId="LiveId" clId="{C97F2309-82E9-4053-BBEC-7EAA00CB0304}" dt="2024-09-17T21:33:08.232" v="2712" actId="478"/>
          <ac:grpSpMkLst>
            <pc:docMk/>
            <pc:sldMk cId="3565205446" sldId="257"/>
            <ac:grpSpMk id="529" creationId="{F0B91D7D-EAB8-4FA7-9D38-B6852D1FABDD}"/>
          </ac:grpSpMkLst>
        </pc:grpChg>
        <pc:grpChg chg="add del mod">
          <ac:chgData name="Clodo vianna da silva neto" userId="0611b63f3fb141b6" providerId="LiveId" clId="{C97F2309-82E9-4053-BBEC-7EAA00CB0304}" dt="2024-09-17T21:33:08.232" v="2712" actId="478"/>
          <ac:grpSpMkLst>
            <pc:docMk/>
            <pc:sldMk cId="3565205446" sldId="257"/>
            <ac:grpSpMk id="533" creationId="{17C96F25-57BC-3151-0C79-2173E67FCEEC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34" creationId="{778FA480-36DE-96C0-D1CE-7398A80391D2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544" creationId="{91FA2C65-4741-05BC-E031-5AC7F6CCE96E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45" creationId="{AE854C85-1CA9-B210-0FF9-46024BBF6BE9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550" creationId="{F7E81246-89A9-6BD0-4693-8D23F7E55604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51" creationId="{BFA699B3-A2D7-12D4-DA58-EC71674AAD0C}"/>
          </ac:grpSpMkLst>
        </pc:grpChg>
        <pc:grpChg chg="add del mod">
          <ac:chgData name="Clodo vianna da silva neto" userId="0611b63f3fb141b6" providerId="LiveId" clId="{C97F2309-82E9-4053-BBEC-7EAA00CB0304}" dt="2024-09-17T21:33:08.232" v="2712" actId="478"/>
          <ac:grpSpMkLst>
            <pc:docMk/>
            <pc:sldMk cId="3565205446" sldId="257"/>
            <ac:grpSpMk id="556" creationId="{4442C00E-4186-1D8B-8B40-815C27B8D56F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57" creationId="{1EBC205C-CD6B-25F3-F64D-99A0BB73D10C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562" creationId="{61CB6C0D-A8E8-33C0-EB0D-422E0B14B224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63" creationId="{78627259-1734-FB77-9FF4-D68A95CD8518}"/>
          </ac:grpSpMkLst>
        </pc:grpChg>
        <pc:grpChg chg="add del mod">
          <ac:chgData name="Clodo vianna da silva neto" userId="0611b63f3fb141b6" providerId="LiveId" clId="{C97F2309-82E9-4053-BBEC-7EAA00CB0304}" dt="2024-09-17T21:33:05.505" v="2711" actId="478"/>
          <ac:grpSpMkLst>
            <pc:docMk/>
            <pc:sldMk cId="3565205446" sldId="257"/>
            <ac:grpSpMk id="568" creationId="{61E89726-EBA3-0B00-25CC-FCC2B8643B2E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69" creationId="{58CBE3A2-F27C-7C55-A7DC-1E2ED10D255F}"/>
          </ac:grpSpMkLst>
        </pc:grpChg>
        <pc:grpChg chg="add del mod">
          <ac:chgData name="Clodo vianna da silva neto" userId="0611b63f3fb141b6" providerId="LiveId" clId="{C97F2309-82E9-4053-BBEC-7EAA00CB0304}" dt="2024-09-17T21:33:08.232" v="2712" actId="478"/>
          <ac:grpSpMkLst>
            <pc:docMk/>
            <pc:sldMk cId="3565205446" sldId="257"/>
            <ac:grpSpMk id="575" creationId="{9479B343-40D2-CBC9-C8A7-78F91DFCE4E4}"/>
          </ac:grpSpMkLst>
        </pc:grpChg>
        <pc:grpChg chg="mod">
          <ac:chgData name="Clodo vianna da silva neto" userId="0611b63f3fb141b6" providerId="LiveId" clId="{C97F2309-82E9-4053-BBEC-7EAA00CB0304}" dt="2024-09-17T21:18:52.645" v="2424"/>
          <ac:grpSpMkLst>
            <pc:docMk/>
            <pc:sldMk cId="3565205446" sldId="257"/>
            <ac:grpSpMk id="576" creationId="{2CA7BC40-455A-2141-D1A7-9AD61E75770F}"/>
          </ac:grpSpMkLst>
        </pc:grpChg>
        <pc:grpChg chg="add del mod">
          <ac:chgData name="Clodo vianna da silva neto" userId="0611b63f3fb141b6" providerId="LiveId" clId="{C97F2309-82E9-4053-BBEC-7EAA00CB0304}" dt="2024-09-17T21:28:54.706" v="2587" actId="478"/>
          <ac:grpSpMkLst>
            <pc:docMk/>
            <pc:sldMk cId="3565205446" sldId="257"/>
            <ac:grpSpMk id="594" creationId="{14F1DF10-1442-197E-CD25-2F60B47DD1F7}"/>
          </ac:grpSpMkLst>
        </pc:grpChg>
        <pc:grpChg chg="mod">
          <ac:chgData name="Clodo vianna da silva neto" userId="0611b63f3fb141b6" providerId="LiveId" clId="{C97F2309-82E9-4053-BBEC-7EAA00CB0304}" dt="2024-09-17T21:24:10.340" v="2532"/>
          <ac:grpSpMkLst>
            <pc:docMk/>
            <pc:sldMk cId="3565205446" sldId="257"/>
            <ac:grpSpMk id="595" creationId="{B6F202AC-EA28-9DE4-E564-5B59EBBA2960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02" creationId="{DA2BADB9-5D15-D2A9-B8B9-ADC44E811859}"/>
          </ac:grpSpMkLst>
        </pc:grpChg>
        <pc:grpChg chg="mod">
          <ac:chgData name="Clodo vianna da silva neto" userId="0611b63f3fb141b6" providerId="LiveId" clId="{C97F2309-82E9-4053-BBEC-7EAA00CB0304}" dt="2024-09-17T21:29:02.403" v="2588"/>
          <ac:grpSpMkLst>
            <pc:docMk/>
            <pc:sldMk cId="3565205446" sldId="257"/>
            <ac:grpSpMk id="603" creationId="{1F3C2219-7D45-9E70-E105-25DB825357B0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07" creationId="{468D2FEB-EFA2-3EAD-D484-3A58A28EB9AB}"/>
          </ac:grpSpMkLst>
        </pc:grpChg>
        <pc:grpChg chg="mod">
          <ac:chgData name="Clodo vianna da silva neto" userId="0611b63f3fb141b6" providerId="LiveId" clId="{C97F2309-82E9-4053-BBEC-7EAA00CB0304}" dt="2024-09-17T21:29:02.403" v="2588"/>
          <ac:grpSpMkLst>
            <pc:docMk/>
            <pc:sldMk cId="3565205446" sldId="257"/>
            <ac:grpSpMk id="608" creationId="{DBF98567-ADAF-027E-5BED-A0C0C9EA96EA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12" creationId="{E70B9F3F-C322-D259-C98D-A29C0799574B}"/>
          </ac:grpSpMkLst>
        </pc:grpChg>
        <pc:grpChg chg="mod">
          <ac:chgData name="Clodo vianna da silva neto" userId="0611b63f3fb141b6" providerId="LiveId" clId="{C97F2309-82E9-4053-BBEC-7EAA00CB0304}" dt="2024-09-17T21:29:02.403" v="2588"/>
          <ac:grpSpMkLst>
            <pc:docMk/>
            <pc:sldMk cId="3565205446" sldId="257"/>
            <ac:grpSpMk id="613" creationId="{11C4D2A6-C5CF-726F-D150-B184323409B1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17" creationId="{28321480-A4CD-081C-C9BD-B0094E05270F}"/>
          </ac:grpSpMkLst>
        </pc:grpChg>
        <pc:grpChg chg="mod">
          <ac:chgData name="Clodo vianna da silva neto" userId="0611b63f3fb141b6" providerId="LiveId" clId="{C97F2309-82E9-4053-BBEC-7EAA00CB0304}" dt="2024-09-17T21:29:02.403" v="2588"/>
          <ac:grpSpMkLst>
            <pc:docMk/>
            <pc:sldMk cId="3565205446" sldId="257"/>
            <ac:grpSpMk id="618" creationId="{9916D0B8-A6EC-55AC-5B82-D2FC6B8D2A11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22" creationId="{B7D9823F-4334-6691-E14D-3F3EA26BEF98}"/>
          </ac:grpSpMkLst>
        </pc:grpChg>
        <pc:grpChg chg="mod">
          <ac:chgData name="Clodo vianna da silva neto" userId="0611b63f3fb141b6" providerId="LiveId" clId="{C97F2309-82E9-4053-BBEC-7EAA00CB0304}" dt="2024-09-17T21:29:02.403" v="2588"/>
          <ac:grpSpMkLst>
            <pc:docMk/>
            <pc:sldMk cId="3565205446" sldId="257"/>
            <ac:grpSpMk id="623" creationId="{7AA78ED2-EF62-97EF-18AA-3179DDFA7E9A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27" creationId="{E3AFCC0E-945C-5E20-114C-747782772940}"/>
          </ac:grpSpMkLst>
        </pc:grpChg>
        <pc:grpChg chg="mod">
          <ac:chgData name="Clodo vianna da silva neto" userId="0611b63f3fb141b6" providerId="LiveId" clId="{C97F2309-82E9-4053-BBEC-7EAA00CB0304}" dt="2024-09-17T21:29:02.403" v="2588"/>
          <ac:grpSpMkLst>
            <pc:docMk/>
            <pc:sldMk cId="3565205446" sldId="257"/>
            <ac:grpSpMk id="628" creationId="{13B74BDF-AB44-14E4-AD3A-1FEBDA9D3350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44" creationId="{0E19E600-462C-F5E4-8692-4A2BA289533A}"/>
          </ac:grpSpMkLst>
        </pc:grpChg>
        <pc:grpChg chg="mod">
          <ac:chgData name="Clodo vianna da silva neto" userId="0611b63f3fb141b6" providerId="LiveId" clId="{C97F2309-82E9-4053-BBEC-7EAA00CB0304}" dt="2024-09-17T21:30:11.669" v="2678"/>
          <ac:grpSpMkLst>
            <pc:docMk/>
            <pc:sldMk cId="3565205446" sldId="257"/>
            <ac:grpSpMk id="645" creationId="{D75DA4C8-50AA-0A4F-F4E0-41379573244C}"/>
          </ac:grpSpMkLst>
        </pc:grpChg>
        <pc:grpChg chg="add mod">
          <ac:chgData name="Clodo vianna da silva neto" userId="0611b63f3fb141b6" providerId="LiveId" clId="{C97F2309-82E9-4053-BBEC-7EAA00CB0304}" dt="2024-09-18T05:03:26.268" v="3527" actId="1076"/>
          <ac:grpSpMkLst>
            <pc:docMk/>
            <pc:sldMk cId="3565205446" sldId="257"/>
            <ac:grpSpMk id="649" creationId="{5CF7844E-EDF8-8462-FB08-41C52A54ECF5}"/>
          </ac:grpSpMkLst>
        </pc:grpChg>
        <pc:grpChg chg="mod">
          <ac:chgData name="Clodo vianna da silva neto" userId="0611b63f3fb141b6" providerId="LiveId" clId="{C97F2309-82E9-4053-BBEC-7EAA00CB0304}" dt="2024-09-17T21:30:11.669" v="2678"/>
          <ac:grpSpMkLst>
            <pc:docMk/>
            <pc:sldMk cId="3565205446" sldId="257"/>
            <ac:grpSpMk id="650" creationId="{2AED53D2-8166-B3D1-950A-85208F4AB3F3}"/>
          </ac:grpSpMkLst>
        </pc:grpChg>
        <pc:picChg chg="del mod">
          <ac:chgData name="Clodo vianna da silva neto" userId="0611b63f3fb141b6" providerId="LiveId" clId="{C97F2309-82E9-4053-BBEC-7EAA00CB0304}" dt="2024-09-18T04:59:23.637" v="3412" actId="478"/>
          <ac:picMkLst>
            <pc:docMk/>
            <pc:sldMk cId="3565205446" sldId="257"/>
            <ac:picMk id="178" creationId="{64EB2EB1-F343-F887-D916-B5F350EC4AAC}"/>
          </ac:picMkLst>
        </pc:picChg>
        <pc:cxnChg chg="add 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7" creationId="{4B30FB40-FF91-5B33-D376-F7BD5EC3BEB0}"/>
          </ac:cxnSpMkLst>
        </pc:cxnChg>
        <pc:cxnChg chg="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8" creationId="{93AA6C2B-DAAE-8F0E-CC39-8C256CF4C30F}"/>
          </ac:cxnSpMkLst>
        </pc:cxnChg>
        <pc:cxnChg chg="add 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19" creationId="{08A24F4F-A336-682C-5E54-C02999D309DB}"/>
          </ac:cxnSpMkLst>
        </pc:cxnChg>
        <pc:cxnChg chg="add del mod">
          <ac:chgData name="Clodo vianna da silva neto" userId="0611b63f3fb141b6" providerId="LiveId" clId="{C97F2309-82E9-4053-BBEC-7EAA00CB0304}" dt="2024-09-18T04:56:38.380" v="3370" actId="478"/>
          <ac:cxnSpMkLst>
            <pc:docMk/>
            <pc:sldMk cId="3565205446" sldId="257"/>
            <ac:cxnSpMk id="20" creationId="{F933F905-A13F-2F3F-E9BA-32F0768928D0}"/>
          </ac:cxnSpMkLst>
        </pc:cxnChg>
        <pc:cxnChg chg="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31" creationId="{99355062-38C3-86CB-AE65-A02A49EB5452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2" creationId="{0FC23396-5544-F1B4-5DA9-7A24E07FAD5B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3" creationId="{92093EF3-0495-5CE0-3F7E-DC95103F2B14}"/>
          </ac:cxnSpMkLst>
        </pc:cxnChg>
        <pc:cxnChg chg="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44" creationId="{DADC9343-7DCC-44B1-08B3-981C1A7DA598}"/>
          </ac:cxnSpMkLst>
        </pc:cxnChg>
        <pc:cxnChg chg="add mod">
          <ac:chgData name="Clodo vianna da silva neto" userId="0611b63f3fb141b6" providerId="LiveId" clId="{C97F2309-82E9-4053-BBEC-7EAA00CB0304}" dt="2024-09-18T14:18:08.827" v="3756" actId="1076"/>
          <ac:cxnSpMkLst>
            <pc:docMk/>
            <pc:sldMk cId="3565205446" sldId="257"/>
            <ac:cxnSpMk id="54" creationId="{11B985C3-6184-DFD4-D31E-C2C020927A90}"/>
          </ac:cxnSpMkLst>
        </pc:cxnChg>
        <pc:cxnChg chg="add mod">
          <ac:chgData name="Clodo vianna da silva neto" userId="0611b63f3fb141b6" providerId="LiveId" clId="{C97F2309-82E9-4053-BBEC-7EAA00CB0304}" dt="2024-09-18T14:18:08.827" v="3756" actId="1076"/>
          <ac:cxnSpMkLst>
            <pc:docMk/>
            <pc:sldMk cId="3565205446" sldId="257"/>
            <ac:cxnSpMk id="63" creationId="{D383EEF7-70E0-91DE-0D0C-8C50DB3C6226}"/>
          </ac:cxnSpMkLst>
        </pc:cxnChg>
        <pc:cxnChg chg="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67" creationId="{8AA77F95-A994-813A-DFE1-5A75C68CB54E}"/>
          </ac:cxnSpMkLst>
        </pc:cxnChg>
        <pc:cxnChg chg="add mod">
          <ac:chgData name="Clodo vianna da silva neto" userId="0611b63f3fb141b6" providerId="LiveId" clId="{C97F2309-82E9-4053-BBEC-7EAA00CB0304}" dt="2024-09-18T14:18:08.827" v="3756" actId="1076"/>
          <ac:cxnSpMkLst>
            <pc:docMk/>
            <pc:sldMk cId="3565205446" sldId="257"/>
            <ac:cxnSpMk id="72" creationId="{3EFB3DA7-B548-7EA0-6233-62BFC60729A8}"/>
          </ac:cxnSpMkLst>
        </pc:cxnChg>
        <pc:cxnChg chg="add mod">
          <ac:chgData name="Clodo vianna da silva neto" userId="0611b63f3fb141b6" providerId="LiveId" clId="{C97F2309-82E9-4053-BBEC-7EAA00CB0304}" dt="2024-09-18T14:18:08.827" v="3756" actId="1076"/>
          <ac:cxnSpMkLst>
            <pc:docMk/>
            <pc:sldMk cId="3565205446" sldId="257"/>
            <ac:cxnSpMk id="80" creationId="{2272C78C-360E-9D75-ABC0-2C2566112334}"/>
          </ac:cxnSpMkLst>
        </pc:cxnChg>
        <pc:cxnChg chg="add mod">
          <ac:chgData name="Clodo vianna da silva neto" userId="0611b63f3fb141b6" providerId="LiveId" clId="{C97F2309-82E9-4053-BBEC-7EAA00CB0304}" dt="2024-09-18T14:18:08.827" v="3756" actId="1076"/>
          <ac:cxnSpMkLst>
            <pc:docMk/>
            <pc:sldMk cId="3565205446" sldId="257"/>
            <ac:cxnSpMk id="102" creationId="{B9077306-789D-84C0-151F-7EAA19ED7FF6}"/>
          </ac:cxnSpMkLst>
        </pc:cxnChg>
        <pc:cxnChg chg="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105" creationId="{9C3F014E-F558-AE36-9C45-9AE5ECC63113}"/>
          </ac:cxnSpMkLst>
        </pc:cxnChg>
        <pc:cxnChg chg="add mod">
          <ac:chgData name="Clodo vianna da silva neto" userId="0611b63f3fb141b6" providerId="LiveId" clId="{C97F2309-82E9-4053-BBEC-7EAA00CB0304}" dt="2024-09-18T14:18:08.827" v="3756" actId="1076"/>
          <ac:cxnSpMkLst>
            <pc:docMk/>
            <pc:sldMk cId="3565205446" sldId="257"/>
            <ac:cxnSpMk id="106" creationId="{65FD795E-3941-BE81-84E5-7072F0E567CE}"/>
          </ac:cxnSpMkLst>
        </pc:cxnChg>
        <pc:cxnChg chg="mod">
          <ac:chgData name="Clodo vianna da silva neto" userId="0611b63f3fb141b6" providerId="LiveId" clId="{C97F2309-82E9-4053-BBEC-7EAA00CB0304}" dt="2024-09-19T15:14:05.028" v="4706" actId="1036"/>
          <ac:cxnSpMkLst>
            <pc:docMk/>
            <pc:sldMk cId="3565205446" sldId="257"/>
            <ac:cxnSpMk id="109" creationId="{302EDDA1-F850-65BF-04BB-B9FF5EE2FD3B}"/>
          </ac:cxnSpMkLst>
        </pc:cxnChg>
        <pc:cxnChg chg="mod">
          <ac:chgData name="Clodo vianna da silva neto" userId="0611b63f3fb141b6" providerId="LiveId" clId="{C97F2309-82E9-4053-BBEC-7EAA00CB0304}" dt="2024-09-19T15:14:05.028" v="4706" actId="1036"/>
          <ac:cxnSpMkLst>
            <pc:docMk/>
            <pc:sldMk cId="3565205446" sldId="257"/>
            <ac:cxnSpMk id="158" creationId="{6C6E2B51-DD3C-8D3F-D3FA-2165917FCDDB}"/>
          </ac:cxnSpMkLst>
        </pc:cxnChg>
        <pc:cxnChg chg="mod">
          <ac:chgData name="Clodo vianna da silva neto" userId="0611b63f3fb141b6" providerId="LiveId" clId="{C97F2309-82E9-4053-BBEC-7EAA00CB0304}" dt="2024-09-19T15:14:05.028" v="4706" actId="1036"/>
          <ac:cxnSpMkLst>
            <pc:docMk/>
            <pc:sldMk cId="3565205446" sldId="257"/>
            <ac:cxnSpMk id="169" creationId="{DAC60E30-07D0-9C8E-59D5-22F57033A006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170" creationId="{A881D1F6-8574-EB48-3F4B-C83F63E4D9B9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173" creationId="{9FE816A9-CB8D-9D47-6FBD-3A3A50916006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176" creationId="{C3808B67-692C-843D-64AA-74691E0D134D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188" creationId="{99E97787-8B11-873B-3BA7-C7380D28C123}"/>
          </ac:cxnSpMkLst>
        </pc:cxnChg>
        <pc:cxnChg chg="mod">
          <ac:chgData name="Clodo vianna da silva neto" userId="0611b63f3fb141b6" providerId="LiveId" clId="{C97F2309-82E9-4053-BBEC-7EAA00CB0304}" dt="2024-09-19T15:13:51.239" v="4667" actId="1036"/>
          <ac:cxnSpMkLst>
            <pc:docMk/>
            <pc:sldMk cId="3565205446" sldId="257"/>
            <ac:cxnSpMk id="195" creationId="{162F7D16-2263-5579-A744-141A14D3D02D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197" creationId="{82FFBB24-E43A-96CB-ED77-DF46CABFD12E}"/>
          </ac:cxnSpMkLst>
        </pc:cxnChg>
        <pc:cxnChg chg="del mod">
          <ac:chgData name="Clodo vianna da silva neto" userId="0611b63f3fb141b6" providerId="LiveId" clId="{C97F2309-82E9-4053-BBEC-7EAA00CB0304}" dt="2024-09-17T20:35:43.209" v="745" actId="478"/>
          <ac:cxnSpMkLst>
            <pc:docMk/>
            <pc:sldMk cId="3565205446" sldId="257"/>
            <ac:cxnSpMk id="203" creationId="{D8F3284A-425C-9FC3-A42E-BA480060CE33}"/>
          </ac:cxnSpMkLst>
        </pc:cxnChg>
        <pc:cxnChg chg="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211" creationId="{759C512E-ADC2-8105-DE72-0EF913F89CA8}"/>
          </ac:cxnSpMkLst>
        </pc:cxnChg>
        <pc:cxnChg chg="add del mod">
          <ac:chgData name="Clodo vianna da silva neto" userId="0611b63f3fb141b6" providerId="LiveId" clId="{C97F2309-82E9-4053-BBEC-7EAA00CB0304}" dt="2024-09-17T20:40:57.017" v="1078" actId="478"/>
          <ac:cxnSpMkLst>
            <pc:docMk/>
            <pc:sldMk cId="3565205446" sldId="257"/>
            <ac:cxnSpMk id="212" creationId="{DA6D1676-F804-CF8A-1163-8AC49D673C92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215" creationId="{FDFE0783-C714-FF74-2EEF-1CF5027C8536}"/>
          </ac:cxnSpMkLst>
        </pc:cxnChg>
        <pc:cxnChg chg="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223" creationId="{8952344B-BCBB-2AB9-3226-B4B3B03A28BF}"/>
          </ac:cxnSpMkLst>
        </pc:cxnChg>
        <pc:cxnChg chg="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240" creationId="{7FF60E8B-4D41-22DF-6078-3D9053095754}"/>
          </ac:cxnSpMkLst>
        </pc:cxnChg>
        <pc:cxnChg chg="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243" creationId="{200C9A5F-E1D1-6D92-23DF-B2ABF78B1791}"/>
          </ac:cxnSpMkLst>
        </pc:cxnChg>
        <pc:cxnChg chg="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251" creationId="{B99CF09F-DC81-D9F5-5444-CAAFA21A106E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263" creationId="{66A57EA6-0524-2734-6F85-3FC3EE9447EB}"/>
          </ac:cxnSpMkLst>
        </pc:cxnChg>
        <pc:cxnChg chg="add del mod">
          <ac:chgData name="Clodo vianna da silva neto" userId="0611b63f3fb141b6" providerId="LiveId" clId="{C97F2309-82E9-4053-BBEC-7EAA00CB0304}" dt="2024-09-17T21:21:57.548" v="2479" actId="478"/>
          <ac:cxnSpMkLst>
            <pc:docMk/>
            <pc:sldMk cId="3565205446" sldId="257"/>
            <ac:cxnSpMk id="271" creationId="{B73A8C77-814B-99A3-810E-9863823BF29C}"/>
          </ac:cxnSpMkLst>
        </pc:cxnChg>
        <pc:cxnChg chg="del mod">
          <ac:chgData name="Clodo vianna da silva neto" userId="0611b63f3fb141b6" providerId="LiveId" clId="{C97F2309-82E9-4053-BBEC-7EAA00CB0304}" dt="2024-09-17T20:35:01.813" v="715" actId="478"/>
          <ac:cxnSpMkLst>
            <pc:docMk/>
            <pc:sldMk cId="3565205446" sldId="257"/>
            <ac:cxnSpMk id="298" creationId="{0F1F9046-762B-9D72-5445-A13DFEFC768E}"/>
          </ac:cxnSpMkLst>
        </pc:cxnChg>
        <pc:cxnChg chg="add del mod">
          <ac:chgData name="Clodo vianna da silva neto" userId="0611b63f3fb141b6" providerId="LiveId" clId="{C97F2309-82E9-4053-BBEC-7EAA00CB0304}" dt="2024-09-17T21:21:59.426" v="2481" actId="478"/>
          <ac:cxnSpMkLst>
            <pc:docMk/>
            <pc:sldMk cId="3565205446" sldId="257"/>
            <ac:cxnSpMk id="299" creationId="{E179F5DC-AB32-FB98-6E2A-8497E0BBBF69}"/>
          </ac:cxnSpMkLst>
        </pc:cxnChg>
        <pc:cxnChg chg="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03" creationId="{4C166F3D-3237-A475-AA99-FF181781CAFF}"/>
          </ac:cxnSpMkLst>
        </pc:cxnChg>
        <pc:cxnChg chg="add del mod">
          <ac:chgData name="Clodo vianna da silva neto" userId="0611b63f3fb141b6" providerId="LiveId" clId="{C97F2309-82E9-4053-BBEC-7EAA00CB0304}" dt="2024-09-17T21:21:49.893" v="2473" actId="478"/>
          <ac:cxnSpMkLst>
            <pc:docMk/>
            <pc:sldMk cId="3565205446" sldId="257"/>
            <ac:cxnSpMk id="313" creationId="{27E91A3D-78C1-CCCA-3791-4528BC9EF505}"/>
          </ac:cxnSpMkLst>
        </pc:cxnChg>
        <pc:cxnChg chg="mod">
          <ac:chgData name="Clodo vianna da silva neto" userId="0611b63f3fb141b6" providerId="LiveId" clId="{C97F2309-82E9-4053-BBEC-7EAA00CB0304}" dt="2024-09-18T05:03:14.535" v="3526" actId="1035"/>
          <ac:cxnSpMkLst>
            <pc:docMk/>
            <pc:sldMk cId="3565205446" sldId="257"/>
            <ac:cxnSpMk id="330" creationId="{B1A71872-330D-2D5B-5C31-20F679DBB9F9}"/>
          </ac:cxnSpMkLst>
        </pc:cxnChg>
        <pc:cxnChg chg="add del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31" creationId="{EE62C5B3-20CB-030D-483B-C0C691F55607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34" creationId="{B93F7CB3-25F4-0629-5932-50F84A83088F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42" creationId="{D6DD0DC7-E72A-5BAF-357B-8F0C8823D66F}"/>
          </ac:cxnSpMkLst>
        </pc:cxnChg>
        <pc:cxnChg chg="add mod">
          <ac:chgData name="Clodo vianna da silva neto" userId="0611b63f3fb141b6" providerId="LiveId" clId="{C97F2309-82E9-4053-BBEC-7EAA00CB0304}" dt="2024-09-17T20:58:19.983" v="1770"/>
          <ac:cxnSpMkLst>
            <pc:docMk/>
            <pc:sldMk cId="3565205446" sldId="257"/>
            <ac:cxnSpMk id="355" creationId="{8D05B4C8-4AA4-EAD6-F2F9-C06DAB92A44F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56" creationId="{85796264-9718-5997-5BE0-C6E40B1538C2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60" creationId="{1BA94389-8981-478E-E36E-E1C0DA770EF9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68" creationId="{EC087CE9-3D0E-FD18-AD88-BEF0D02BC323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76" creationId="{5A9ED0B6-EE60-F434-E2F5-27B6FCBB6403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84" creationId="{936DE164-3744-81AF-442C-601B871DD190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392" creationId="{ABAE9404-5561-1046-0C73-12AF162C6045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02" creationId="{39830507-55BD-5CB6-0C60-ED2016129011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11" creationId="{BA77FFAE-D01B-B3BB-23E5-37DA45F8479E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25" creationId="{EAE378DA-B22B-F08F-7C7C-6C87A1FF6786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47" creationId="{59DF64E6-A41D-B7B7-FD32-28EF75FBB965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50" creationId="{B20E389B-FB6B-41AF-79CF-ECA0E6393E44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52" creationId="{504ACC70-07A1-B94F-BEAA-543EB58ED44D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58" creationId="{FD769B51-C04B-E029-B58E-C1317EA85E80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79" creationId="{A4D9FEA4-4CFF-425F-A6D8-82F5AEF80158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486" creationId="{7CBD1244-9A96-2C79-4E3D-8569183EA2BE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87" creationId="{8FDEC767-620E-318C-E884-13E950AB6C00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487" creationId="{E1D28BC2-4A3D-D301-FF68-4812C2C16769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493" creationId="{3B3ACE9C-C2B2-8E8E-B8F1-308AC39D1E50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496" creationId="{203108E7-A617-2E6D-1E78-F49698F4B2BC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08" creationId="{AAED898D-E54D-C1E8-F18E-40524C0B6D92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38" creationId="{AEAE8D11-28A8-76C6-B64D-8BFD1D939A74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39" creationId="{C98B9497-DB98-5CD5-0306-3C981164D979}"/>
          </ac:cxnSpMkLst>
        </pc:cxnChg>
        <pc:cxnChg chg="add del mod">
          <ac:chgData name="Clodo vianna da silva neto" userId="0611b63f3fb141b6" providerId="LiveId" clId="{C97F2309-82E9-4053-BBEC-7EAA00CB0304}" dt="2024-09-17T21:33:08.232" v="2712" actId="478"/>
          <ac:cxnSpMkLst>
            <pc:docMk/>
            <pc:sldMk cId="3565205446" sldId="257"/>
            <ac:cxnSpMk id="540" creationId="{35AC9573-8E57-4EB7-C783-B4F46BC2ADBD}"/>
          </ac:cxnSpMkLst>
        </pc:cxnChg>
        <pc:cxnChg chg="add del mod">
          <ac:chgData name="Clodo vianna da silva neto" userId="0611b63f3fb141b6" providerId="LiveId" clId="{C97F2309-82E9-4053-BBEC-7EAA00CB0304}" dt="2024-09-17T21:33:08.232" v="2712" actId="478"/>
          <ac:cxnSpMkLst>
            <pc:docMk/>
            <pc:sldMk cId="3565205446" sldId="257"/>
            <ac:cxnSpMk id="541" creationId="{44DB38A1-3057-55C7-E43C-9221B9307875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42" creationId="{4EBB1D47-1EED-4852-2E2D-E882ACEE5864}"/>
          </ac:cxnSpMkLst>
        </pc:cxnChg>
        <pc:cxnChg chg="add del mod">
          <ac:chgData name="Clodo vianna da silva neto" userId="0611b63f3fb141b6" providerId="LiveId" clId="{C97F2309-82E9-4053-BBEC-7EAA00CB0304}" dt="2024-09-17T21:33:08.232" v="2712" actId="478"/>
          <ac:cxnSpMkLst>
            <pc:docMk/>
            <pc:sldMk cId="3565205446" sldId="257"/>
            <ac:cxnSpMk id="543" creationId="{04E3AA0A-79CB-892A-5960-988BFC43AA80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49" creationId="{47A19904-3C6A-3F4F-DA03-CD9DEEA9BF9A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55" creationId="{FB3409C0-53BC-144E-1D2C-C5E1B00F12EA}"/>
          </ac:cxnSpMkLst>
        </pc:cxnChg>
        <pc:cxnChg chg="add del mod">
          <ac:chgData name="Clodo vianna da silva neto" userId="0611b63f3fb141b6" providerId="LiveId" clId="{C97F2309-82E9-4053-BBEC-7EAA00CB0304}" dt="2024-09-17T21:33:08.232" v="2712" actId="478"/>
          <ac:cxnSpMkLst>
            <pc:docMk/>
            <pc:sldMk cId="3565205446" sldId="257"/>
            <ac:cxnSpMk id="561" creationId="{6821E7A4-031D-2277-F8F6-9C6582EA49A8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67" creationId="{EFADD3D8-EE18-AC3E-A69B-983FEA798DCF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73" creationId="{A9165D2E-0576-8E7B-59C9-BFE89571ADA4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74" creationId="{0729CC43-E7A4-6D97-8C67-E533FFE9148A}"/>
          </ac:cxnSpMkLst>
        </pc:cxnChg>
        <pc:cxnChg chg="add del mod">
          <ac:chgData name="Clodo vianna da silva neto" userId="0611b63f3fb141b6" providerId="LiveId" clId="{C97F2309-82E9-4053-BBEC-7EAA00CB0304}" dt="2024-09-17T21:33:05.505" v="2711" actId="478"/>
          <ac:cxnSpMkLst>
            <pc:docMk/>
            <pc:sldMk cId="3565205446" sldId="257"/>
            <ac:cxnSpMk id="580" creationId="{1A5AF098-76AC-7425-110D-01DB1F49F704}"/>
          </ac:cxnSpMkLst>
        </pc:cxnChg>
        <pc:cxnChg chg="add del mod">
          <ac:chgData name="Clodo vianna da silva neto" userId="0611b63f3fb141b6" providerId="LiveId" clId="{C97F2309-82E9-4053-BBEC-7EAA00CB0304}" dt="2024-09-18T04:27:13.395" v="2778" actId="478"/>
          <ac:cxnSpMkLst>
            <pc:docMk/>
            <pc:sldMk cId="3565205446" sldId="257"/>
            <ac:cxnSpMk id="581" creationId="{C5205BF2-EDDF-3694-37AD-63BA2C0736C1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599" creationId="{8E18046D-27A8-5AA8-A4F1-4304F4A60B99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635" creationId="{8C65D738-62D5-9783-BF90-804C4A627379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638" creationId="{0CD5F80C-C0BD-76A9-7FB8-9B28361224B2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641" creationId="{083F0B2F-6DA4-42D1-C0DB-F0A6F5A626C4}"/>
          </ac:cxnSpMkLst>
        </pc:cxnChg>
        <pc:cxnChg chg="add mod">
          <ac:chgData name="Clodo vianna da silva neto" userId="0611b63f3fb141b6" providerId="LiveId" clId="{C97F2309-82E9-4053-BBEC-7EAA00CB0304}" dt="2024-09-18T05:03:26.268" v="3527" actId="1076"/>
          <ac:cxnSpMkLst>
            <pc:docMk/>
            <pc:sldMk cId="3565205446" sldId="257"/>
            <ac:cxnSpMk id="655" creationId="{BF57A2D1-BF2A-55BB-FDC1-C0057C5A32D6}"/>
          </ac:cxnSpMkLst>
        </pc:cxnChg>
      </pc:sldChg>
      <pc:sldChg chg="delSp modSp add del mod modAnim">
        <pc:chgData name="Clodo vianna da silva neto" userId="0611b63f3fb141b6" providerId="LiveId" clId="{C97F2309-82E9-4053-BBEC-7EAA00CB0304}" dt="2024-09-18T04:59:53.883" v="3439" actId="47"/>
        <pc:sldMkLst>
          <pc:docMk/>
          <pc:sldMk cId="421913891" sldId="258"/>
        </pc:sldMkLst>
        <pc:spChg chg="mod">
          <ac:chgData name="Clodo vianna da silva neto" userId="0611b63f3fb141b6" providerId="LiveId" clId="{C97F2309-82E9-4053-BBEC-7EAA00CB0304}" dt="2024-09-17T19:37:28.092" v="687" actId="20577"/>
          <ac:spMkLst>
            <pc:docMk/>
            <pc:sldMk cId="421913891" sldId="258"/>
            <ac:spMk id="181" creationId="{B88142E3-9CF9-3B9C-D96C-018A69DF3013}"/>
          </ac:spMkLst>
        </pc:s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" creationId="{3F437CC7-1133-4362-0742-20C267C2593D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4" creationId="{E22E9585-FA4D-717D-4D15-BA3B145E3EB8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3" creationId="{27A52B22-D42F-8F40-5D98-65F73D2C3C38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5" creationId="{59EEC7A0-8A41-A7BF-CE30-B82D3AE99130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39" creationId="{D0A2F757-6410-7B89-1FA4-DF660C21623E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46" creationId="{D5D0BC7B-BE41-5B3B-25CB-6450C20B83D4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58" creationId="{A1F07FEB-F992-10A4-46ED-98D0C01820E9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66" creationId="{9F6ED6F0-CA0E-E208-1A48-9ADB8269BBF0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75" creationId="{2CF3B3F0-F76B-9B81-D9A0-7DDB878F0865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83" creationId="{C58E9F6F-A595-3AB2-D1E6-34AE26917F8C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87" creationId="{3C9E5B12-F34A-11F7-459A-2BB563C28886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92" creationId="{5A2E652D-08C0-FD66-64AE-7A19525A527F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97" creationId="{001645ED-D237-D69C-58FB-4552B733660D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34" creationId="{89454EAA-E26D-238F-68A5-506ECCC11D51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35" creationId="{0640F806-2F3E-313B-797E-29F463B2CE82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40" creationId="{267D56EC-424A-232D-19E5-4ADBFDF9564E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48" creationId="{50E0FA6D-F365-9C3F-C4A1-8E8BFB70E247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64" creationId="{E17827E7-60B5-825E-7263-01C4EC0C88EB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83" creationId="{4A8FCD02-54A1-360E-2CD4-71AF8AADBC36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89" creationId="{2E5D6BB6-BB33-790E-7329-C5646A06250B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198" creationId="{32A01B63-5993-8113-F59D-A61D6EB8FB50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06" creationId="{EB303B7F-A3CA-11A1-3D26-C25AB4767BC0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18" creationId="{965028B6-0DF1-56ED-C2D8-C0D88485A0DE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29" creationId="{A6D85BEC-491E-03A8-934B-677772DD73A0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30" creationId="{621E0F81-053D-46FA-5B61-E7FDE133A2B6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35" creationId="{4AB8E81F-496C-DC67-4877-B3F34F89EBD5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46" creationId="{9ED7642D-47A9-0CB9-E447-4975F7A09F21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73" creationId="{DCC26FC5-898F-1D97-F5ED-28C363175EBA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78" creationId="{DF3E8117-A554-8217-15D2-F58FEF520C06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83" creationId="{9F1A32B3-50DC-F0EA-8612-8634E32CAE12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293" creationId="{F5B893EC-B2FF-A71E-3D81-66B78C582FF2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306" creationId="{EDBA88F2-162C-8E3B-A349-B0F406C957A3}"/>
          </ac:grpSpMkLst>
        </pc:grpChg>
        <pc:grpChg chg="del">
          <ac:chgData name="Clodo vianna da silva neto" userId="0611b63f3fb141b6" providerId="LiveId" clId="{C97F2309-82E9-4053-BBEC-7EAA00CB0304}" dt="2024-09-17T19:38:00.423" v="690" actId="478"/>
          <ac:grpSpMkLst>
            <pc:docMk/>
            <pc:sldMk cId="421913891" sldId="258"/>
            <ac:grpSpMk id="315" creationId="{D59DAEA3-5E67-FFCD-917B-FABC5D33A537}"/>
          </ac:grpSpMkLst>
        </pc:grp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7" creationId="{4B30FB40-FF91-5B33-D376-F7BD5EC3BEB0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8" creationId="{93AA6C2B-DAAE-8F0E-CC39-8C256CF4C30F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9" creationId="{08A24F4F-A336-682C-5E54-C02999D309DB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31" creationId="{99355062-38C3-86CB-AE65-A02A49EB5452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32" creationId="{0FC23396-5544-F1B4-5DA9-7A24E07FAD5B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44" creationId="{DADC9343-7DCC-44B1-08B3-981C1A7DA598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54" creationId="{11B985C3-6184-DFD4-D31E-C2C020927A90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63" creationId="{D383EEF7-70E0-91DE-0D0C-8C50DB3C6226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67" creationId="{8AA77F95-A994-813A-DFE1-5A75C68CB54E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72" creationId="{3EFB3DA7-B548-7EA0-6233-62BFC60729A8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80" creationId="{2272C78C-360E-9D75-ABC0-2C2566112334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02" creationId="{B9077306-789D-84C0-151F-7EAA19ED7FF6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05" creationId="{9C3F014E-F558-AE36-9C45-9AE5ECC63113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06" creationId="{65FD795E-3941-BE81-84E5-7072F0E567CE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09" creationId="{302EDDA1-F850-65BF-04BB-B9FF5EE2FD3B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58" creationId="{6C6E2B51-DD3C-8D3F-D3FA-2165917FCDDB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69" creationId="{DAC60E30-07D0-9C8E-59D5-22F57033A006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195" creationId="{162F7D16-2263-5579-A744-141A14D3D02D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203" creationId="{D8F3284A-425C-9FC3-A42E-BA480060CE33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211" creationId="{759C512E-ADC2-8105-DE72-0EF913F89CA8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223" creationId="{8952344B-BCBB-2AB9-3226-B4B3B03A28BF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240" creationId="{7FF60E8B-4D41-22DF-6078-3D9053095754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243" creationId="{200C9A5F-E1D1-6D92-23DF-B2ABF78B1791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251" creationId="{B99CF09F-DC81-D9F5-5444-CAAFA21A106E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298" creationId="{0F1F9046-762B-9D72-5445-A13DFEFC768E}"/>
          </ac:cxnSpMkLst>
        </pc:cxnChg>
        <pc:cxnChg chg="del mod">
          <ac:chgData name="Clodo vianna da silva neto" userId="0611b63f3fb141b6" providerId="LiveId" clId="{C97F2309-82E9-4053-BBEC-7EAA00CB0304}" dt="2024-09-17T19:38:00.423" v="690" actId="478"/>
          <ac:cxnSpMkLst>
            <pc:docMk/>
            <pc:sldMk cId="421913891" sldId="258"/>
            <ac:cxnSpMk id="303" creationId="{4C166F3D-3237-A475-AA99-FF181781CAFF}"/>
          </ac:cxnSpMkLst>
        </pc:cxnChg>
      </pc:sldChg>
      <pc:sldChg chg="delSp modSp add mod">
        <pc:chgData name="Clodo vianna da silva neto" userId="0611b63f3fb141b6" providerId="LiveId" clId="{C97F2309-82E9-4053-BBEC-7EAA00CB0304}" dt="2024-09-18T14:50:53.249" v="3789" actId="20577"/>
        <pc:sldMkLst>
          <pc:docMk/>
          <pc:sldMk cId="1561135202" sldId="258"/>
        </pc:sldMkLst>
        <pc:spChg chg="mod">
          <ac:chgData name="Clodo vianna da silva neto" userId="0611b63f3fb141b6" providerId="LiveId" clId="{C97F2309-82E9-4053-BBEC-7EAA00CB0304}" dt="2024-09-18T14:50:53.249" v="3789" actId="20577"/>
          <ac:spMkLst>
            <pc:docMk/>
            <pc:sldMk cId="1561135202" sldId="258"/>
            <ac:spMk id="181" creationId="{B88142E3-9CF9-3B9C-D96C-018A69DF3013}"/>
          </ac:spMkLst>
        </pc:s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" creationId="{3F437CC7-1133-4362-0742-20C267C2593D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4" creationId="{E22E9585-FA4D-717D-4D15-BA3B145E3EB8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3" creationId="{27A52B22-D42F-8F40-5D98-65F73D2C3C38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5" creationId="{59EEC7A0-8A41-A7BF-CE30-B82D3AE9913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5" creationId="{E9350D5B-3799-8567-86BF-166473D04DB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9" creationId="{D0A2F757-6410-7B89-1FA4-DF660C21623E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6" creationId="{D5D0BC7B-BE41-5B3B-25CB-6450C20B83D4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56" creationId="{66111E01-3A26-757C-424B-C93F318F0A15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58" creationId="{A1F07FEB-F992-10A4-46ED-98D0C01820E9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6" creationId="{9F6ED6F0-CA0E-E208-1A48-9ADB8269BBF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75" creationId="{2CF3B3F0-F76B-9B81-D9A0-7DDB878F0865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83" creationId="{C58E9F6F-A595-3AB2-D1E6-34AE26917F8C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87" creationId="{3C9E5B12-F34A-11F7-459A-2BB563C28886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92" creationId="{5A2E652D-08C0-FD66-64AE-7A19525A527F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97" creationId="{001645ED-D237-D69C-58FB-4552B733660D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12" creationId="{570E2073-AD70-AE6B-903D-BE90CC3B1ED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17" creationId="{B6BDB82A-1FF5-0E46-BD71-2ACC743A837D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22" creationId="{72861711-EF5A-B2D0-52DC-5F2243C04059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33" creationId="{EB106995-5464-A3BF-3DC3-713F69578B2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34" creationId="{89454EAA-E26D-238F-68A5-506ECCC11D51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35" creationId="{0640F806-2F3E-313B-797E-29F463B2CE82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40" creationId="{267D56EC-424A-232D-19E5-4ADBFDF9564E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48" creationId="{50E0FA6D-F365-9C3F-C4A1-8E8BFB70E247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54" creationId="{9FF60262-6A1D-8A59-3F62-0C4D30D5B33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59" creationId="{BB24DB45-A3DD-5A69-18CE-478D0E4B1C65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64" creationId="{E17827E7-60B5-825E-7263-01C4EC0C88EB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83" creationId="{4A8FCD02-54A1-360E-2CD4-71AF8AADBC36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189" creationId="{2E5D6BB6-BB33-790E-7329-C5646A06250B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06" creationId="{EB303B7F-A3CA-11A1-3D26-C25AB4767BC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18" creationId="{965028B6-0DF1-56ED-C2D8-C0D88485A0DE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29" creationId="{A6D85BEC-491E-03A8-934B-677772DD73A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30" creationId="{621E0F81-053D-46FA-5B61-E7FDE133A2B6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35" creationId="{4AB8E81F-496C-DC67-4877-B3F34F89EBD5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46" creationId="{9ED7642D-47A9-0CB9-E447-4975F7A09F21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78" creationId="{DF3E8117-A554-8217-15D2-F58FEF520C06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83" creationId="{9F1A32B3-50DC-F0EA-8612-8634E32CAE12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293" creationId="{F5B893EC-B2FF-A71E-3D81-66B78C582FF2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06" creationId="{EDBA88F2-162C-8E3B-A349-B0F406C957A3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15" creationId="{D59DAEA3-5E67-FFCD-917B-FABC5D33A537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45" creationId="{A7527B56-0F32-033B-D783-BDFD4454FBDA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50" creationId="{7036B7AA-4A48-51C9-9D47-BDAB51D63FA4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63" creationId="{70104F62-C646-B36D-3609-AE0CA32466F6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71" creationId="{1D8AB235-9C21-565A-0262-E63ED1387979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79" creationId="{159DEDD1-1BF0-95EE-F4CA-AE8F32EB4DF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87" creationId="{495A76FB-D1AD-EF18-3E43-06911CC2C3F8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396" creationId="{C16F34FE-BF0D-9AC0-EB7B-1E929C74C4E7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06" creationId="{CD89C263-3BF7-44D0-452C-057E0D56B81E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18" creationId="{AA6F9C89-8981-9533-FD40-D2A8AAAEEE5D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28" creationId="{3F8AA8DB-164E-0776-7858-3592909BA5CC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32" creationId="{89A38294-9F85-7A37-B462-B33441DB39E7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37" creationId="{532E5FB1-DEE5-34E4-9331-2CA2AAD01C72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42" creationId="{F82E60CB-6949-4E0A-753B-ED9C36FA445F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53" creationId="{EAE23407-ED8D-E92D-1BF6-D27A62A508BE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61" creationId="{C40141C2-D2A7-3D8A-43A6-B5F51CED5F83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74" creationId="{C4EC78D5-6B2F-D1DB-8F26-C88C808F60A4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82" creationId="{AE0EB0A2-9BCF-4B38-F3BF-59FA3DA7395F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491" creationId="{942CBE7A-21E9-B29E-AB2D-C46AF1ACB07B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02" creationId="{DA2BADB9-5D15-D2A9-B8B9-ADC44E811859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07" creationId="{468D2FEB-EFA2-3EAD-D484-3A58A28EB9AB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12" creationId="{E70B9F3F-C322-D259-C98D-A29C0799574B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17" creationId="{28321480-A4CD-081C-C9BD-B0094E05270F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22" creationId="{B7D9823F-4334-6691-E14D-3F3EA26BEF98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27" creationId="{E3AFCC0E-945C-5E20-114C-747782772940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44" creationId="{0E19E600-462C-F5E4-8692-4A2BA289533A}"/>
          </ac:grpSpMkLst>
        </pc:grpChg>
        <pc:grpChg chg="del">
          <ac:chgData name="Clodo vianna da silva neto" userId="0611b63f3fb141b6" providerId="LiveId" clId="{C97F2309-82E9-4053-BBEC-7EAA00CB0304}" dt="2024-09-18T05:03:59.395" v="3529" actId="478"/>
          <ac:grpSpMkLst>
            <pc:docMk/>
            <pc:sldMk cId="1561135202" sldId="258"/>
            <ac:grpSpMk id="649" creationId="{5CF7844E-EDF8-8462-FB08-41C52A54ECF5}"/>
          </ac:grpSpMkLst>
        </pc:grp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7" creationId="{4B30FB40-FF91-5B33-D376-F7BD5EC3BEB0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8" creationId="{93AA6C2B-DAAE-8F0E-CC39-8C256CF4C30F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9" creationId="{08A24F4F-A336-682C-5E54-C02999D309DB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1" creationId="{99355062-38C3-86CB-AE65-A02A49EB5452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2" creationId="{0FC23396-5544-F1B4-5DA9-7A24E07FAD5B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3" creationId="{92093EF3-0495-5CE0-3F7E-DC95103F2B14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4" creationId="{DADC9343-7DCC-44B1-08B3-981C1A7DA598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54" creationId="{11B985C3-6184-DFD4-D31E-C2C020927A90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63" creationId="{D383EEF7-70E0-91DE-0D0C-8C50DB3C6226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67" creationId="{8AA77F95-A994-813A-DFE1-5A75C68CB54E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72" creationId="{3EFB3DA7-B548-7EA0-6233-62BFC60729A8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80" creationId="{2272C78C-360E-9D75-ABC0-2C2566112334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02" creationId="{B9077306-789D-84C0-151F-7EAA19ED7FF6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05" creationId="{9C3F014E-F558-AE36-9C45-9AE5ECC63113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06" creationId="{65FD795E-3941-BE81-84E5-7072F0E567CE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09" creationId="{302EDDA1-F850-65BF-04BB-B9FF5EE2FD3B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58" creationId="{6C6E2B51-DD3C-8D3F-D3FA-2165917FCDDB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69" creationId="{DAC60E30-07D0-9C8E-59D5-22F57033A006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70" creationId="{A881D1F6-8574-EB48-3F4B-C83F63E4D9B9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73" creationId="{9FE816A9-CB8D-9D47-6FBD-3A3A50916006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76" creationId="{C3808B67-692C-843D-64AA-74691E0D134D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88" creationId="{99E97787-8B11-873B-3BA7-C7380D28C123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95" creationId="{162F7D16-2263-5579-A744-141A14D3D02D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197" creationId="{82FFBB24-E43A-96CB-ED77-DF46CABFD12E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211" creationId="{759C512E-ADC2-8105-DE72-0EF913F89CA8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215" creationId="{FDFE0783-C714-FF74-2EEF-1CF5027C8536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223" creationId="{8952344B-BCBB-2AB9-3226-B4B3B03A28BF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240" creationId="{7FF60E8B-4D41-22DF-6078-3D9053095754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243" creationId="{200C9A5F-E1D1-6D92-23DF-B2ABF78B1791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251" creationId="{B99CF09F-DC81-D9F5-5444-CAAFA21A106E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263" creationId="{66A57EA6-0524-2734-6F85-3FC3EE9447EB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03" creationId="{4C166F3D-3237-A475-AA99-FF181781CAFF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31" creationId="{EE62C5B3-20CB-030D-483B-C0C691F55607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34" creationId="{B93F7CB3-25F4-0629-5932-50F84A83088F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42" creationId="{D6DD0DC7-E72A-5BAF-357B-8F0C8823D66F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56" creationId="{85796264-9718-5997-5BE0-C6E40B1538C2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60" creationId="{1BA94389-8981-478E-E36E-E1C0DA770EF9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68" creationId="{EC087CE9-3D0E-FD18-AD88-BEF0D02BC323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76" creationId="{5A9ED0B6-EE60-F434-E2F5-27B6FCBB6403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84" creationId="{936DE164-3744-81AF-442C-601B871DD190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392" creationId="{ABAE9404-5561-1046-0C73-12AF162C6045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02" creationId="{39830507-55BD-5CB6-0C60-ED2016129011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11" creationId="{BA77FFAE-D01B-B3BB-23E5-37DA45F8479E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25" creationId="{EAE378DA-B22B-F08F-7C7C-6C87A1FF6786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47" creationId="{59DF64E6-A41D-B7B7-FD32-28EF75FBB965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50" creationId="{B20E389B-FB6B-41AF-79CF-ECA0E6393E44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52" creationId="{504ACC70-07A1-B94F-BEAA-543EB58ED44D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58" creationId="{FD769B51-C04B-E029-B58E-C1317EA85E80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79" creationId="{A4D9FEA4-4CFF-425F-A6D8-82F5AEF80158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87" creationId="{8FDEC767-620E-318C-E884-13E950AB6C00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496" creationId="{203108E7-A617-2E6D-1E78-F49698F4B2BC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599" creationId="{8E18046D-27A8-5AA8-A4F1-4304F4A60B99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635" creationId="{8C65D738-62D5-9783-BF90-804C4A627379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638" creationId="{0CD5F80C-C0BD-76A9-7FB8-9B28361224B2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641" creationId="{083F0B2F-6DA4-42D1-C0DB-F0A6F5A626C4}"/>
          </ac:cxnSpMkLst>
        </pc:cxnChg>
        <pc:cxnChg chg="del mod">
          <ac:chgData name="Clodo vianna da silva neto" userId="0611b63f3fb141b6" providerId="LiveId" clId="{C97F2309-82E9-4053-BBEC-7EAA00CB0304}" dt="2024-09-18T05:03:59.395" v="3529" actId="478"/>
          <ac:cxnSpMkLst>
            <pc:docMk/>
            <pc:sldMk cId="1561135202" sldId="258"/>
            <ac:cxnSpMk id="655" creationId="{BF57A2D1-BF2A-55BB-FDC1-C0057C5A32D6}"/>
          </ac:cxnSpMkLst>
        </pc:cxnChg>
      </pc:sldChg>
      <pc:sldChg chg="modSp add">
        <pc:chgData name="Clodo vianna da silva neto" userId="0611b63f3fb141b6" providerId="LiveId" clId="{C97F2309-82E9-4053-BBEC-7EAA00CB0304}" dt="2024-09-18T14:51:04.121" v="3799" actId="20577"/>
        <pc:sldMkLst>
          <pc:docMk/>
          <pc:sldMk cId="653337360" sldId="259"/>
        </pc:sldMkLst>
        <pc:spChg chg="mod">
          <ac:chgData name="Clodo vianna da silva neto" userId="0611b63f3fb141b6" providerId="LiveId" clId="{C97F2309-82E9-4053-BBEC-7EAA00CB0304}" dt="2024-09-18T14:51:04.121" v="3799" actId="20577"/>
          <ac:spMkLst>
            <pc:docMk/>
            <pc:sldMk cId="653337360" sldId="259"/>
            <ac:spMk id="181" creationId="{B88142E3-9CF9-3B9C-D96C-018A69DF3013}"/>
          </ac:spMkLst>
        </pc:spChg>
      </pc:sldChg>
      <pc:sldChg chg="modSp add del modAnim">
        <pc:chgData name="Clodo vianna da silva neto" userId="0611b63f3fb141b6" providerId="LiveId" clId="{C97F2309-82E9-4053-BBEC-7EAA00CB0304}" dt="2024-09-18T04:59:54.736" v="3440" actId="47"/>
        <pc:sldMkLst>
          <pc:docMk/>
          <pc:sldMk cId="1056982070" sldId="259"/>
        </pc:sldMkLst>
        <pc:spChg chg="mod">
          <ac:chgData name="Clodo vianna da silva neto" userId="0611b63f3fb141b6" providerId="LiveId" clId="{C97F2309-82E9-4053-BBEC-7EAA00CB0304}" dt="2024-09-17T19:38:10.400" v="701" actId="20577"/>
          <ac:spMkLst>
            <pc:docMk/>
            <pc:sldMk cId="1056982070" sldId="259"/>
            <ac:spMk id="181" creationId="{B88142E3-9CF9-3B9C-D96C-018A69DF3013}"/>
          </ac:spMkLst>
        </pc:spChg>
      </pc:sldChg>
      <pc:sldChg chg="new del">
        <pc:chgData name="Clodo vianna da silva neto" userId="0611b63f3fb141b6" providerId="LiveId" clId="{C97F2309-82E9-4053-BBEC-7EAA00CB0304}" dt="2024-09-17T19:37:55.633" v="689" actId="680"/>
        <pc:sldMkLst>
          <pc:docMk/>
          <pc:sldMk cId="3562409183" sldId="259"/>
        </pc:sldMkLst>
      </pc:sldChg>
      <pc:sldChg chg="addSp delSp modSp add del mod delAnim modAnim">
        <pc:chgData name="Clodo vianna da silva neto" userId="0611b63f3fb141b6" providerId="LiveId" clId="{C97F2309-82E9-4053-BBEC-7EAA00CB0304}" dt="2024-09-18T18:52:28.831" v="4552" actId="2696"/>
        <pc:sldMkLst>
          <pc:docMk/>
          <pc:sldMk cId="1154907106" sldId="260"/>
        </pc:sldMkLst>
        <pc:spChg chg="add mod">
          <ac:chgData name="Clodo vianna da silva neto" userId="0611b63f3fb141b6" providerId="LiveId" clId="{C97F2309-82E9-4053-BBEC-7EAA00CB0304}" dt="2024-09-18T18:05:04.688" v="3952" actId="20577"/>
          <ac:spMkLst>
            <pc:docMk/>
            <pc:sldMk cId="1154907106" sldId="260"/>
            <ac:spMk id="2" creationId="{2BC9D09A-E475-CC22-9591-5DB96F4A45CB}"/>
          </ac:spMkLst>
        </pc:spChg>
        <pc:spChg chg="add del mod">
          <ac:chgData name="Clodo vianna da silva neto" userId="0611b63f3fb141b6" providerId="LiveId" clId="{C97F2309-82E9-4053-BBEC-7EAA00CB0304}" dt="2024-09-18T18:04:57.840" v="3944" actId="478"/>
          <ac:spMkLst>
            <pc:docMk/>
            <pc:sldMk cId="1154907106" sldId="260"/>
            <ac:spMk id="3" creationId="{D0661077-5CC3-4D3D-26A3-30917A7E557A}"/>
          </ac:spMkLst>
        </pc:spChg>
        <pc:spChg chg="add del mod">
          <ac:chgData name="Clodo vianna da silva neto" userId="0611b63f3fb141b6" providerId="LiveId" clId="{C97F2309-82E9-4053-BBEC-7EAA00CB0304}" dt="2024-09-18T18:46:12" v="4550" actId="478"/>
          <ac:spMkLst>
            <pc:docMk/>
            <pc:sldMk cId="1154907106" sldId="260"/>
            <ac:spMk id="4" creationId="{86E215A0-7DFF-00B0-DD7E-A6FB481F35A0}"/>
          </ac:spMkLst>
        </pc:spChg>
        <pc:spChg chg="add del mod">
          <ac:chgData name="Clodo vianna da silva neto" userId="0611b63f3fb141b6" providerId="LiveId" clId="{C97F2309-82E9-4053-BBEC-7EAA00CB0304}" dt="2024-09-18T18:05:49.759" v="3999" actId="478"/>
          <ac:spMkLst>
            <pc:docMk/>
            <pc:sldMk cId="1154907106" sldId="260"/>
            <ac:spMk id="5" creationId="{2FD61CF0-00BD-608B-EA47-7419A0C827A1}"/>
          </ac:spMkLst>
        </pc:spChg>
        <pc:spChg chg="add mod">
          <ac:chgData name="Clodo vianna da silva neto" userId="0611b63f3fb141b6" providerId="LiveId" clId="{C97F2309-82E9-4053-BBEC-7EAA00CB0304}" dt="2024-09-18T18:06:14.579" v="4068" actId="20577"/>
          <ac:spMkLst>
            <pc:docMk/>
            <pc:sldMk cId="1154907106" sldId="260"/>
            <ac:spMk id="6" creationId="{78C5D084-F86E-156B-5034-FE2837FF8BDB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7" creationId="{1F9E747A-63DC-D18E-2C26-3EA9966F232F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8" creationId="{A1E1B5DA-4856-D14F-0A39-FC47380720AA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9" creationId="{096C55BB-846D-ACA4-7CDA-C6933FA60AD0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10" creationId="{E2B44846-2AD0-7B6A-3EAC-EE9DEA515B82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11" creationId="{7049D702-A688-299A-C0C6-334F9D1A5BE0}"/>
          </ac:spMkLst>
        </pc:spChg>
        <pc:spChg chg="add del mod">
          <ac:chgData name="Clodo vianna da silva neto" userId="0611b63f3fb141b6" providerId="LiveId" clId="{C97F2309-82E9-4053-BBEC-7EAA00CB0304}" dt="2024-09-18T18:19:32.507" v="4459" actId="478"/>
          <ac:spMkLst>
            <pc:docMk/>
            <pc:sldMk cId="1154907106" sldId="260"/>
            <ac:spMk id="12" creationId="{5F38D1BA-7D79-2AEB-1B6A-7F2762D07751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13" creationId="{7CAAC87A-7F28-1D3A-8892-815C3F3A0FED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14" creationId="{D09146C0-3251-3E3A-ED1C-F207D68631D7}"/>
          </ac:spMkLst>
        </pc:spChg>
        <pc:spChg chg="add mod">
          <ac:chgData name="Clodo vianna da silva neto" userId="0611b63f3fb141b6" providerId="LiveId" clId="{C97F2309-82E9-4053-BBEC-7EAA00CB0304}" dt="2024-09-18T18:47:06.726" v="4551" actId="1076"/>
          <ac:spMkLst>
            <pc:docMk/>
            <pc:sldMk cId="1154907106" sldId="260"/>
            <ac:spMk id="15" creationId="{019C8F36-88B5-3218-F84F-911C096BFBF6}"/>
          </ac:spMkLst>
        </pc:spChg>
        <pc:spChg chg="add mod">
          <ac:chgData name="Clodo vianna da silva neto" userId="0611b63f3fb141b6" providerId="LiveId" clId="{C97F2309-82E9-4053-BBEC-7EAA00CB0304}" dt="2024-09-18T18:22:33.248" v="4532" actId="20577"/>
          <ac:spMkLst>
            <pc:docMk/>
            <pc:sldMk cId="1154907106" sldId="260"/>
            <ac:spMk id="16" creationId="{D0B87CC3-65F1-3832-1058-04D6C4A6BDF3}"/>
          </ac:spMkLst>
        </pc:spChg>
        <pc:spChg chg="mod">
          <ac:chgData name="Clodo vianna da silva neto" userId="0611b63f3fb141b6" providerId="LiveId" clId="{C97F2309-82E9-4053-BBEC-7EAA00CB0304}" dt="2024-09-18T17:57:55.665" v="3840" actId="14100"/>
          <ac:spMkLst>
            <pc:docMk/>
            <pc:sldMk cId="1154907106" sldId="260"/>
            <ac:spMk id="181" creationId="{B88142E3-9CF9-3B9C-D96C-018A69DF3013}"/>
          </ac:spMkLst>
        </pc:spChg>
      </pc:sldChg>
      <pc:sldChg chg="modSp add mod">
        <pc:chgData name="Clodo vianna da silva neto" userId="0611b63f3fb141b6" providerId="LiveId" clId="{C97F2309-82E9-4053-BBEC-7EAA00CB0304}" dt="2024-09-18T19:25:53.290" v="4634" actId="20577"/>
        <pc:sldMkLst>
          <pc:docMk/>
          <pc:sldMk cId="2527926784" sldId="260"/>
        </pc:sldMkLst>
        <pc:spChg chg="mod">
          <ac:chgData name="Clodo vianna da silva neto" userId="0611b63f3fb141b6" providerId="LiveId" clId="{C97F2309-82E9-4053-BBEC-7EAA00CB0304}" dt="2024-09-18T19:25:53.290" v="4634" actId="20577"/>
          <ac:spMkLst>
            <pc:docMk/>
            <pc:sldMk cId="2527926784" sldId="260"/>
            <ac:spMk id="181" creationId="{B88142E3-9CF9-3B9C-D96C-018A69DF3013}"/>
          </ac:spMkLst>
        </pc:spChg>
      </pc:sldChg>
      <pc:sldMasterChg chg="modSp modSldLayout">
        <pc:chgData name="Clodo vianna da silva neto" userId="0611b63f3fb141b6" providerId="LiveId" clId="{C97F2309-82E9-4053-BBEC-7EAA00CB0304}" dt="2024-09-17T18:59:19.046" v="659"/>
        <pc:sldMasterMkLst>
          <pc:docMk/>
          <pc:sldMasterMk cId="3952825359" sldId="2147483731"/>
        </pc:sldMasterMkLst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asterMk cId="3952825359" sldId="2147483731"/>
            <ac:spMk id="2" creationId="{00000000-0000-0000-0000-00000000000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asterMk cId="3952825359" sldId="2147483731"/>
            <ac:spMk id="3" creationId="{00000000-0000-0000-0000-00000000000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asterMk cId="3952825359" sldId="2147483731"/>
            <ac:spMk id="4" creationId="{00000000-0000-0000-0000-00000000000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asterMk cId="3952825359" sldId="2147483731"/>
            <ac:spMk id="5" creationId="{00000000-0000-0000-0000-000000000000}"/>
          </ac:spMkLst>
        </pc:spChg>
        <pc:spChg chg="mod">
          <ac:chgData name="Clodo vianna da silva neto" userId="0611b63f3fb141b6" providerId="LiveId" clId="{C97F2309-82E9-4053-BBEC-7EAA00CB0304}" dt="2024-09-17T18:59:19.046" v="659"/>
          <ac:spMkLst>
            <pc:docMk/>
            <pc:sldMasterMk cId="3952825359" sldId="2147483731"/>
            <ac:spMk id="6" creationId="{00000000-0000-0000-0000-000000000000}"/>
          </ac:spMkLst>
        </pc:sp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1830931694" sldId="2147483732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830931694" sldId="2147483732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830931694" sldId="2147483732"/>
              <ac:spMk id="3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355485935" sldId="2147483734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355485935" sldId="2147483734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355485935" sldId="2147483734"/>
              <ac:spMk id="3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252477064" sldId="2147483735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52477064" sldId="2147483735"/>
              <ac:spMk id="3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52477064" sldId="2147483735"/>
              <ac:spMk id="4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2868255871" sldId="2147483736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868255871" sldId="2147483736"/>
              <ac:spMk id="3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868255871" sldId="2147483736"/>
              <ac:spMk id="4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868255871" sldId="2147483736"/>
              <ac:spMk id="5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868255871" sldId="2147483736"/>
              <ac:spMk id="6" creationId="{00000000-0000-0000-0000-000000000000}"/>
            </ac:spMkLst>
          </pc:spChg>
          <pc:picChg chg="mod">
            <ac:chgData name="Clodo vianna da silva neto" userId="0611b63f3fb141b6" providerId="LiveId" clId="{C97F2309-82E9-4053-BBEC-7EAA00CB0304}" dt="2024-09-17T18:59:19.046" v="659"/>
            <ac:picMkLst>
              <pc:docMk/>
              <pc:sldMasterMk cId="3952825359" sldId="2147483731"/>
              <pc:sldLayoutMk cId="2868255871" sldId="2147483736"/>
              <ac:picMk id="10" creationId="{00000000-0000-0000-0000-000000000000}"/>
            </ac:picMkLst>
          </pc:picChg>
          <pc:picChg chg="mod">
            <ac:chgData name="Clodo vianna da silva neto" userId="0611b63f3fb141b6" providerId="LiveId" clId="{C97F2309-82E9-4053-BBEC-7EAA00CB0304}" dt="2024-09-17T18:59:19.046" v="659"/>
            <ac:picMkLst>
              <pc:docMk/>
              <pc:sldMasterMk cId="3952825359" sldId="2147483731"/>
              <pc:sldLayoutMk cId="2868255871" sldId="2147483736"/>
              <ac:picMk id="14" creationId="{00000000-0000-0000-0000-000000000000}"/>
            </ac:picMkLst>
          </pc:pic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3073524347" sldId="2147483739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3073524347" sldId="2147483739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3073524347" sldId="2147483739"/>
              <ac:spMk id="3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3073524347" sldId="2147483739"/>
              <ac:spMk id="4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220837952" sldId="2147483740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20837952" sldId="2147483740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20837952" sldId="2147483740"/>
              <ac:spMk id="3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220837952" sldId="2147483740"/>
              <ac:spMk id="4" creationId="{00000000-0000-0000-0000-000000000000}"/>
            </ac:spMkLst>
          </pc:spChg>
          <pc:picChg chg="mod">
            <ac:chgData name="Clodo vianna da silva neto" userId="0611b63f3fb141b6" providerId="LiveId" clId="{C97F2309-82E9-4053-BBEC-7EAA00CB0304}" dt="2024-09-17T18:59:19.046" v="659"/>
            <ac:picMkLst>
              <pc:docMk/>
              <pc:sldMasterMk cId="3952825359" sldId="2147483731"/>
              <pc:sldLayoutMk cId="220837952" sldId="2147483740"/>
              <ac:picMk id="12" creationId="{00000000-0000-0000-0000-000000000000}"/>
            </ac:picMkLst>
          </pc:pic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1651669335" sldId="2147483741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51669335" sldId="2147483741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51669335" sldId="2147483741"/>
              <ac:spMk id="3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51669335" sldId="2147483741"/>
              <ac:spMk id="4" creationId="{00000000-0000-0000-0000-000000000000}"/>
            </ac:spMkLst>
          </pc:spChg>
          <pc:picChg chg="mod">
            <ac:chgData name="Clodo vianna da silva neto" userId="0611b63f3fb141b6" providerId="LiveId" clId="{C97F2309-82E9-4053-BBEC-7EAA00CB0304}" dt="2024-09-17T18:59:19.046" v="659"/>
            <ac:picMkLst>
              <pc:docMk/>
              <pc:sldMasterMk cId="3952825359" sldId="2147483731"/>
              <pc:sldLayoutMk cId="1651669335" sldId="2147483741"/>
              <ac:picMk id="8" creationId="{00000000-0000-0000-0000-000000000000}"/>
            </ac:picMkLst>
          </pc:pic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763305835" sldId="2147483742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763305835" sldId="2147483742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763305835" sldId="2147483742"/>
              <ac:spMk id="4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1700309430" sldId="2147483743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700309430" sldId="2147483743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700309430" sldId="2147483743"/>
              <ac:spMk id="4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700309430" sldId="2147483743"/>
              <ac:spMk id="11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700309430" sldId="2147483743"/>
              <ac:spMk id="1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700309430" sldId="2147483743"/>
              <ac:spMk id="13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131157690" sldId="2147483744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31157690" sldId="2147483744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31157690" sldId="2147483744"/>
              <ac:spMk id="4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1622952636" sldId="2147483745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22952636" sldId="2147483745"/>
              <ac:spMk id="7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22952636" sldId="2147483745"/>
              <ac:spMk id="8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22952636" sldId="2147483745"/>
              <ac:spMk id="9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22952636" sldId="2147483745"/>
              <ac:spMk id="10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22952636" sldId="2147483745"/>
              <ac:spMk id="11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22952636" sldId="2147483745"/>
              <ac:spMk id="1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622952636" sldId="2147483745"/>
              <ac:spMk id="15" creationId="{00000000-0000-0000-0000-000000000000}"/>
            </ac:spMkLst>
          </pc:sp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1275977238" sldId="2147483746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19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0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1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3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4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5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6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27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1275977238" sldId="2147483746"/>
              <ac:spMk id="30" creationId="{00000000-0000-0000-0000-000000000000}"/>
            </ac:spMkLst>
          </pc:spChg>
          <pc:picChg chg="mod">
            <ac:chgData name="Clodo vianna da silva neto" userId="0611b63f3fb141b6" providerId="LiveId" clId="{C97F2309-82E9-4053-BBEC-7EAA00CB0304}" dt="2024-09-17T18:59:19.046" v="659"/>
            <ac:picMkLst>
              <pc:docMk/>
              <pc:sldMasterMk cId="3952825359" sldId="2147483731"/>
              <pc:sldLayoutMk cId="1275977238" sldId="2147483746"/>
              <ac:picMk id="6" creationId="{00000000-0000-0000-0000-000000000000}"/>
            </ac:picMkLst>
          </pc:picChg>
          <pc:picChg chg="mod">
            <ac:chgData name="Clodo vianna da silva neto" userId="0611b63f3fb141b6" providerId="LiveId" clId="{C97F2309-82E9-4053-BBEC-7EAA00CB0304}" dt="2024-09-17T18:59:19.046" v="659"/>
            <ac:picMkLst>
              <pc:docMk/>
              <pc:sldMasterMk cId="3952825359" sldId="2147483731"/>
              <pc:sldLayoutMk cId="1275977238" sldId="2147483746"/>
              <ac:picMk id="28" creationId="{00000000-0000-0000-0000-000000000000}"/>
            </ac:picMkLst>
          </pc:picChg>
          <pc:picChg chg="mod">
            <ac:chgData name="Clodo vianna da silva neto" userId="0611b63f3fb141b6" providerId="LiveId" clId="{C97F2309-82E9-4053-BBEC-7EAA00CB0304}" dt="2024-09-17T18:59:19.046" v="659"/>
            <ac:picMkLst>
              <pc:docMk/>
              <pc:sldMasterMk cId="3952825359" sldId="2147483731"/>
              <pc:sldLayoutMk cId="1275977238" sldId="2147483746"/>
              <ac:picMk id="29" creationId="{00000000-0000-0000-0000-000000000000}"/>
            </ac:picMkLst>
          </pc:picChg>
        </pc:sldLayoutChg>
        <pc:sldLayoutChg chg="modSp">
          <pc:chgData name="Clodo vianna da silva neto" userId="0611b63f3fb141b6" providerId="LiveId" clId="{C97F2309-82E9-4053-BBEC-7EAA00CB0304}" dt="2024-09-17T18:59:19.046" v="659"/>
          <pc:sldLayoutMkLst>
            <pc:docMk/>
            <pc:sldMasterMk cId="3952825359" sldId="2147483731"/>
            <pc:sldLayoutMk cId="4151697228" sldId="2147483748"/>
          </pc:sldLayoutMkLst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4151697228" sldId="2147483748"/>
              <ac:spMk id="2" creationId="{00000000-0000-0000-0000-000000000000}"/>
            </ac:spMkLst>
          </pc:spChg>
          <pc:spChg chg="mod">
            <ac:chgData name="Clodo vianna da silva neto" userId="0611b63f3fb141b6" providerId="LiveId" clId="{C97F2309-82E9-4053-BBEC-7EAA00CB0304}" dt="2024-09-17T18:59:19.046" v="659"/>
            <ac:spMkLst>
              <pc:docMk/>
              <pc:sldMasterMk cId="3952825359" sldId="2147483731"/>
              <pc:sldLayoutMk cId="4151697228" sldId="2147483748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783AB-1EFA-4B3C-B118-F990E2938A8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46D1-7DEC-4F7C-8BA3-4FB79952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846D1-7DEC-4F7C-8BA3-4FB79952F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340" y="11146883"/>
            <a:ext cx="16724103" cy="11520176"/>
          </a:xfrm>
        </p:spPr>
        <p:txBody>
          <a:bodyPr anchor="b">
            <a:normAutofit/>
          </a:bodyPr>
          <a:lstStyle>
            <a:lvl1pPr algn="ctr">
              <a:defRPr sz="12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340" y="22667040"/>
            <a:ext cx="16724103" cy="6613433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30" y="3402160"/>
            <a:ext cx="18084665" cy="24153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912" y="28757937"/>
            <a:ext cx="18345648" cy="3423496"/>
          </a:xfrm>
        </p:spPr>
        <p:txBody>
          <a:bodyPr anchor="b">
            <a:normAutofit/>
          </a:bodyPr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866" y="4378084"/>
            <a:ext cx="17209700" cy="2220927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724"/>
            </a:lvl1pPr>
            <a:lvl2pPr marL="1079998" indent="0">
              <a:buNone/>
              <a:defRPr sz="4724"/>
            </a:lvl2pPr>
            <a:lvl3pPr marL="2159996" indent="0">
              <a:buNone/>
              <a:defRPr sz="4724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2" y="32181439"/>
            <a:ext cx="18342877" cy="4299100"/>
          </a:xfrm>
        </p:spPr>
        <p:txBody>
          <a:bodyPr anchor="t"/>
          <a:lstStyle>
            <a:lvl1pPr marL="0" indent="0" algn="ctr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2" y="3832731"/>
            <a:ext cx="18342877" cy="22263913"/>
          </a:xfrm>
        </p:spPr>
        <p:txBody>
          <a:bodyPr anchor="ctr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2" y="27056652"/>
            <a:ext cx="18342877" cy="9460461"/>
          </a:xfrm>
        </p:spPr>
        <p:txBody>
          <a:bodyPr anchor="ctr"/>
          <a:lstStyle>
            <a:lvl1pPr marL="0" indent="0" algn="ctr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87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130" y="3840057"/>
            <a:ext cx="16480891" cy="18853217"/>
          </a:xfrm>
        </p:spPr>
        <p:txBody>
          <a:bodyPr anchor="ctr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48320" y="22740704"/>
            <a:ext cx="15505700" cy="3355949"/>
          </a:xfrm>
        </p:spPr>
        <p:txBody>
          <a:bodyPr anchor="t">
            <a:normAutofit/>
          </a:bodyPr>
          <a:lstStyle>
            <a:lvl1pPr marL="0" indent="0" algn="r">
              <a:buNone/>
              <a:defRPr sz="3307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2" y="27114435"/>
            <a:ext cx="18342877" cy="93827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154" y="5505039"/>
            <a:ext cx="1079976" cy="3683683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8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91780" y="18477407"/>
            <a:ext cx="1079976" cy="3683683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8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1621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2" y="13398267"/>
            <a:ext cx="18342877" cy="15822816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77" y="29295274"/>
            <a:ext cx="18340106" cy="7185265"/>
          </a:xfrm>
        </p:spPr>
        <p:txBody>
          <a:bodyPr anchor="t"/>
          <a:lstStyle>
            <a:lvl1pPr marL="0" indent="0" algn="ctr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4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18892" y="3840057"/>
            <a:ext cx="18342877" cy="6113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18892" y="11880176"/>
            <a:ext cx="5848071" cy="3630050"/>
          </a:xfrm>
        </p:spPr>
        <p:txBody>
          <a:bodyPr anchor="b">
            <a:noAutofit/>
          </a:bodyPr>
          <a:lstStyle>
            <a:lvl1pPr marL="0" indent="0" algn="ctr">
              <a:buNone/>
              <a:defRPr sz="5669" b="0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18892" y="16200239"/>
            <a:ext cx="5848071" cy="202803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7858" y="11880176"/>
            <a:ext cx="5848071" cy="3630050"/>
          </a:xfrm>
        </p:spPr>
        <p:txBody>
          <a:bodyPr anchor="b">
            <a:noAutofit/>
          </a:bodyPr>
          <a:lstStyle>
            <a:lvl1pPr marL="0" indent="0" algn="ctr">
              <a:buNone/>
              <a:defRPr sz="5669" b="0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868511" y="16200239"/>
            <a:ext cx="5848071" cy="202803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13695" y="11880176"/>
            <a:ext cx="5848071" cy="3630050"/>
          </a:xfrm>
        </p:spPr>
        <p:txBody>
          <a:bodyPr anchor="b">
            <a:noAutofit/>
          </a:bodyPr>
          <a:lstStyle>
            <a:lvl1pPr marL="0" indent="0" algn="ctr">
              <a:buNone/>
              <a:defRPr sz="5669" b="0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113695" y="16200239"/>
            <a:ext cx="5848071" cy="202803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49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3" y="11502816"/>
            <a:ext cx="5973993" cy="11550142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90" y="11502816"/>
            <a:ext cx="5973993" cy="11550142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996" y="11502816"/>
            <a:ext cx="5973993" cy="1155014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18892" y="3840057"/>
            <a:ext cx="18342877" cy="6113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18892" y="24593157"/>
            <a:ext cx="5848071" cy="3630050"/>
          </a:xfrm>
        </p:spPr>
        <p:txBody>
          <a:bodyPr anchor="b">
            <a:noAutofit/>
          </a:bodyPr>
          <a:lstStyle>
            <a:lvl1pPr marL="0" indent="0" algn="ctr">
              <a:buNone/>
              <a:defRPr sz="4724" b="0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03686" y="12213837"/>
            <a:ext cx="5478484" cy="100974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18892" y="28223217"/>
            <a:ext cx="5848071" cy="8257338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0908" y="24593157"/>
            <a:ext cx="5848071" cy="3630050"/>
          </a:xfrm>
        </p:spPr>
        <p:txBody>
          <a:bodyPr anchor="b">
            <a:noAutofit/>
          </a:bodyPr>
          <a:lstStyle>
            <a:lvl1pPr marL="0" indent="0" algn="ctr">
              <a:buNone/>
              <a:defRPr sz="4724" b="0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053304" y="12214946"/>
            <a:ext cx="5478484" cy="1013031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68509" y="28223210"/>
            <a:ext cx="5850469" cy="8257338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13917" y="24593157"/>
            <a:ext cx="5848071" cy="3630050"/>
          </a:xfrm>
        </p:spPr>
        <p:txBody>
          <a:bodyPr anchor="b">
            <a:noAutofit/>
          </a:bodyPr>
          <a:lstStyle>
            <a:lvl1pPr marL="0" indent="0" algn="ctr">
              <a:buNone/>
              <a:defRPr sz="4724" b="0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307026" y="12185578"/>
            <a:ext cx="5478484" cy="1012483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113695" y="28223198"/>
            <a:ext cx="5848071" cy="825735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19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4538" y="3840060"/>
            <a:ext cx="4047230" cy="3264048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8894" y="3840060"/>
            <a:ext cx="14025646" cy="3264048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953" y="11093509"/>
            <a:ext cx="16990759" cy="11520252"/>
          </a:xfrm>
        </p:spPr>
        <p:txBody>
          <a:bodyPr anchor="b"/>
          <a:lstStyle>
            <a:lvl1pPr algn="ctr">
              <a:defRPr sz="944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953" y="22613745"/>
            <a:ext cx="16990759" cy="9493394"/>
          </a:xfrm>
        </p:spPr>
        <p:txBody>
          <a:bodyPr anchor="t"/>
          <a:lstStyle>
            <a:lvl1pPr marL="0" indent="0" algn="ctr">
              <a:buNone/>
              <a:defRPr sz="4724">
                <a:solidFill>
                  <a:schemeClr val="tx1"/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8895" y="10913226"/>
            <a:ext cx="8965251" cy="255673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9135" y="10913235"/>
            <a:ext cx="8972635" cy="255673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91" y="11151809"/>
            <a:ext cx="8946472" cy="25908748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298" y="11151809"/>
            <a:ext cx="8946472" cy="25908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18" y="11560826"/>
            <a:ext cx="8639002" cy="3432391"/>
          </a:xfrm>
        </p:spPr>
        <p:txBody>
          <a:bodyPr anchor="b">
            <a:noAutofit/>
          </a:bodyPr>
          <a:lstStyle>
            <a:lvl1pPr marL="0" indent="0" algn="ctr">
              <a:buNone/>
              <a:defRPr sz="5669" b="0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2018" y="14993220"/>
            <a:ext cx="8639002" cy="21487328"/>
          </a:xfrm>
        </p:spPr>
        <p:txBody>
          <a:bodyPr anchor="t"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2255" y="11560835"/>
            <a:ext cx="8672639" cy="3432385"/>
          </a:xfrm>
        </p:spPr>
        <p:txBody>
          <a:bodyPr anchor="b">
            <a:noAutofit/>
          </a:bodyPr>
          <a:lstStyle>
            <a:lvl1pPr marL="0" indent="0" algn="ctr">
              <a:buNone/>
              <a:defRPr sz="5669" b="0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52255" y="14993220"/>
            <a:ext cx="8672639" cy="21487328"/>
          </a:xfrm>
        </p:spPr>
        <p:txBody>
          <a:bodyPr anchor="t"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6" y="3840057"/>
            <a:ext cx="6567179" cy="11476818"/>
          </a:xfrm>
        </p:spPr>
        <p:txBody>
          <a:bodyPr anchor="b">
            <a:normAutofit/>
          </a:bodyPr>
          <a:lstStyle>
            <a:lvl1pPr algn="ctr">
              <a:defRPr sz="56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312" y="3840057"/>
            <a:ext cx="11359458" cy="3264048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6" y="15316878"/>
            <a:ext cx="6567179" cy="211636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99" y="3842091"/>
            <a:ext cx="8097805" cy="32790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894" y="3842091"/>
            <a:ext cx="9270684" cy="11523559"/>
          </a:xfrm>
        </p:spPr>
        <p:txBody>
          <a:bodyPr anchor="b">
            <a:noAutofit/>
          </a:bodyPr>
          <a:lstStyle>
            <a:lvl1pPr algn="ctr">
              <a:defRPr sz="75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55793" y="4686614"/>
            <a:ext cx="7477099" cy="3094736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894" y="15365651"/>
            <a:ext cx="9270684" cy="21267300"/>
          </a:xfrm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September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8892" y="3840057"/>
            <a:ext cx="18342877" cy="61131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892" y="10913235"/>
            <a:ext cx="18342877" cy="25567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3761" y="37060557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6CB39B-5F4C-4A7E-9BE3-AAFD45576D16}" type="datetime2">
              <a:rPr lang="en-US" smtClean="0"/>
              <a:t>Wednesday, September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8895" y="37060557"/>
            <a:ext cx="118217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26778" y="37060557"/>
            <a:ext cx="1334992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sldNum="0" hdr="0" ftr="0" dt="0"/>
  <p:txStyles>
    <p:titleStyle>
      <a:lvl1pPr algn="ctr" defTabSz="1079998" rtl="0" eaLnBrk="1" latinLnBrk="0" hangingPunct="1">
        <a:spcBef>
          <a:spcPct val="0"/>
        </a:spcBef>
        <a:buNone/>
        <a:defRPr sz="944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9998" indent="-722833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472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700784" indent="-637794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"/>
        <a:defRPr sz="425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423617" indent="-510235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7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3274009" indent="-510235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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954323" indent="-510235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758888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5673532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6588176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7337466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AA6C2B-DAAE-8F0E-CC39-8C256CF4C30F}"/>
              </a:ext>
            </a:extLst>
          </p:cNvPr>
          <p:cNvCxnSpPr>
            <a:cxnSpLocks/>
            <a:stCxn id="26" idx="3"/>
            <a:endCxn id="185" idx="1"/>
          </p:cNvCxnSpPr>
          <p:nvPr/>
        </p:nvCxnSpPr>
        <p:spPr>
          <a:xfrm flipV="1">
            <a:off x="1919628" y="4461730"/>
            <a:ext cx="1021840" cy="671223"/>
          </a:xfrm>
          <a:prstGeom prst="bentConnector3">
            <a:avLst>
              <a:gd name="adj1" fmla="val 3956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EEC7A0-8A41-A7BF-CE30-B82D3AE99130}"/>
              </a:ext>
            </a:extLst>
          </p:cNvPr>
          <p:cNvGrpSpPr/>
          <p:nvPr/>
        </p:nvGrpSpPr>
        <p:grpSpPr>
          <a:xfrm>
            <a:off x="1196355" y="5009776"/>
            <a:ext cx="723275" cy="388736"/>
            <a:chOff x="5224996" y="2393010"/>
            <a:chExt cx="723276" cy="3887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5EDEF3-70D2-FA06-93C5-36EEFF18C087}"/>
                </a:ext>
              </a:extLst>
            </p:cNvPr>
            <p:cNvSpPr txBox="1"/>
            <p:nvPr/>
          </p:nvSpPr>
          <p:spPr>
            <a:xfrm>
              <a:off x="5224996" y="2393010"/>
              <a:ext cx="723276" cy="246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1">
                  <a:latin typeface="Courier New" panose="02070309020205020404" pitchFamily="49" charset="0"/>
                  <a:cs typeface="Courier New" panose="02070309020205020404" pitchFamily="49" charset="0"/>
                </a:rPr>
                <a:t>Project</a:t>
              </a:r>
              <a:endParaRPr lang="en-US" sz="100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2BF340-BBBD-37C8-5115-993640230FA6}"/>
                </a:ext>
              </a:extLst>
            </p:cNvPr>
            <p:cNvSpPr txBox="1"/>
            <p:nvPr/>
          </p:nvSpPr>
          <p:spPr>
            <a:xfrm>
              <a:off x="5311558" y="2566175"/>
              <a:ext cx="550150" cy="21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  <a:endParaRPr lang="en-US" sz="80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1" name="Straight Connector 7">
            <a:extLst>
              <a:ext uri="{FF2B5EF4-FFF2-40B4-BE49-F238E27FC236}">
                <a16:creationId xmlns:a16="http://schemas.microsoft.com/office/drawing/2014/main" id="{99355062-38C3-86CB-AE65-A02A49EB5452}"/>
              </a:ext>
            </a:extLst>
          </p:cNvPr>
          <p:cNvCxnSpPr>
            <a:cxnSpLocks/>
            <a:stCxn id="26" idx="3"/>
            <a:endCxn id="191" idx="1"/>
          </p:cNvCxnSpPr>
          <p:nvPr/>
        </p:nvCxnSpPr>
        <p:spPr>
          <a:xfrm>
            <a:off x="1919630" y="5132951"/>
            <a:ext cx="1013411" cy="1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7">
            <a:extLst>
              <a:ext uri="{FF2B5EF4-FFF2-40B4-BE49-F238E27FC236}">
                <a16:creationId xmlns:a16="http://schemas.microsoft.com/office/drawing/2014/main" id="{DADC9343-7DCC-44B1-08B3-981C1A7DA598}"/>
              </a:ext>
            </a:extLst>
          </p:cNvPr>
          <p:cNvCxnSpPr>
            <a:cxnSpLocks/>
            <a:stCxn id="26" idx="3"/>
            <a:endCxn id="317" idx="1"/>
          </p:cNvCxnSpPr>
          <p:nvPr/>
        </p:nvCxnSpPr>
        <p:spPr>
          <a:xfrm>
            <a:off x="1919628" y="5132951"/>
            <a:ext cx="782804" cy="956712"/>
          </a:xfrm>
          <a:prstGeom prst="bentConnector3">
            <a:avLst>
              <a:gd name="adj1" fmla="val 52271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A77F95-A994-813A-DFE1-5A75C68CB54E}"/>
              </a:ext>
            </a:extLst>
          </p:cNvPr>
          <p:cNvCxnSpPr>
            <a:cxnSpLocks/>
            <a:stCxn id="317" idx="3"/>
            <a:endCxn id="137" idx="1"/>
          </p:cNvCxnSpPr>
          <p:nvPr/>
        </p:nvCxnSpPr>
        <p:spPr>
          <a:xfrm>
            <a:off x="4190557" y="6089689"/>
            <a:ext cx="643451" cy="6557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66">
            <a:extLst>
              <a:ext uri="{FF2B5EF4-FFF2-40B4-BE49-F238E27FC236}">
                <a16:creationId xmlns:a16="http://schemas.microsoft.com/office/drawing/2014/main" id="{9C3F014E-F558-AE36-9C45-9AE5ECC63113}"/>
              </a:ext>
            </a:extLst>
          </p:cNvPr>
          <p:cNvCxnSpPr>
            <a:cxnSpLocks/>
            <a:stCxn id="317" idx="3"/>
            <a:endCxn id="132" idx="1"/>
          </p:cNvCxnSpPr>
          <p:nvPr/>
        </p:nvCxnSpPr>
        <p:spPr>
          <a:xfrm flipV="1">
            <a:off x="4190557" y="6088670"/>
            <a:ext cx="643451" cy="10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66">
            <a:extLst>
              <a:ext uri="{FF2B5EF4-FFF2-40B4-BE49-F238E27FC236}">
                <a16:creationId xmlns:a16="http://schemas.microsoft.com/office/drawing/2014/main" id="{302EDDA1-F850-65BF-04BB-B9FF5EE2FD3B}"/>
              </a:ext>
            </a:extLst>
          </p:cNvPr>
          <p:cNvCxnSpPr>
            <a:cxnSpLocks/>
            <a:stCxn id="317" idx="3"/>
            <a:endCxn id="142" idx="1"/>
          </p:cNvCxnSpPr>
          <p:nvPr/>
        </p:nvCxnSpPr>
        <p:spPr>
          <a:xfrm>
            <a:off x="4190552" y="6089662"/>
            <a:ext cx="639764" cy="21299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9454EAA-E26D-238F-68A5-506ECCC11D51}"/>
              </a:ext>
            </a:extLst>
          </p:cNvPr>
          <p:cNvGrpSpPr/>
          <p:nvPr/>
        </p:nvGrpSpPr>
        <p:grpSpPr>
          <a:xfrm>
            <a:off x="4834011" y="5808469"/>
            <a:ext cx="1082940" cy="560396"/>
            <a:chOff x="4448903" y="1927618"/>
            <a:chExt cx="1082943" cy="5603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85FF295-225A-A836-BD7A-83304E6D6C21}"/>
                </a:ext>
              </a:extLst>
            </p:cNvPr>
            <p:cNvGrpSpPr/>
            <p:nvPr/>
          </p:nvGrpSpPr>
          <p:grpSpPr>
            <a:xfrm>
              <a:off x="4627730" y="1990734"/>
              <a:ext cx="723277" cy="424093"/>
              <a:chOff x="5503185" y="2387345"/>
              <a:chExt cx="723277" cy="42409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C4285B-12AB-1B49-D89A-2F4121AB6F0D}"/>
                  </a:ext>
                </a:extLst>
              </p:cNvPr>
              <p:cNvSpPr txBox="1"/>
              <p:nvPr/>
            </p:nvSpPr>
            <p:spPr>
              <a:xfrm>
                <a:off x="5503185" y="2387345"/>
                <a:ext cx="723277" cy="24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Sectors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AA2BCE-BF33-C5DD-8887-306DE8C3CB42}"/>
                  </a:ext>
                </a:extLst>
              </p:cNvPr>
              <p:cNvSpPr txBox="1"/>
              <p:nvPr/>
            </p:nvSpPr>
            <p:spPr>
              <a:xfrm>
                <a:off x="5591744" y="2595868"/>
                <a:ext cx="550150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5D339414-FF2B-BEF3-9740-3FC8351AF18F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640F806-2F3E-313B-797E-29F463B2CE82}"/>
              </a:ext>
            </a:extLst>
          </p:cNvPr>
          <p:cNvGrpSpPr/>
          <p:nvPr/>
        </p:nvGrpSpPr>
        <p:grpSpPr>
          <a:xfrm>
            <a:off x="4834009" y="6465270"/>
            <a:ext cx="1082941" cy="560396"/>
            <a:chOff x="4448903" y="1927618"/>
            <a:chExt cx="1082943" cy="56039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A7B40D9-0A59-4780-8122-D8DF6E44E4E7}"/>
                </a:ext>
              </a:extLst>
            </p:cNvPr>
            <p:cNvGrpSpPr/>
            <p:nvPr/>
          </p:nvGrpSpPr>
          <p:grpSpPr>
            <a:xfrm>
              <a:off x="4510382" y="1990734"/>
              <a:ext cx="954109" cy="424093"/>
              <a:chOff x="5385837" y="2387345"/>
              <a:chExt cx="954109" cy="424093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781F51-63BD-0266-E124-06847C82C0C5}"/>
                  </a:ext>
                </a:extLst>
              </p:cNvPr>
              <p:cNvSpPr txBox="1"/>
              <p:nvPr/>
            </p:nvSpPr>
            <p:spPr>
              <a:xfrm>
                <a:off x="5385837" y="2387345"/>
                <a:ext cx="954109" cy="24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Industries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28E30FB-9730-D5F0-0BC3-7FA83CC32718}"/>
                  </a:ext>
                </a:extLst>
              </p:cNvPr>
              <p:cNvSpPr txBox="1"/>
              <p:nvPr/>
            </p:nvSpPr>
            <p:spPr>
              <a:xfrm>
                <a:off x="5584122" y="2595868"/>
                <a:ext cx="550150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8FB24CD1-1258-2D30-5BDE-09AB0AD3BFE7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7D56EC-424A-232D-19E5-4ADBFDF9564E}"/>
              </a:ext>
            </a:extLst>
          </p:cNvPr>
          <p:cNvGrpSpPr/>
          <p:nvPr/>
        </p:nvGrpSpPr>
        <p:grpSpPr>
          <a:xfrm>
            <a:off x="4830316" y="7939420"/>
            <a:ext cx="1082939" cy="560389"/>
            <a:chOff x="4448903" y="1927618"/>
            <a:chExt cx="1082943" cy="56039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4AF588A-73AB-DEC5-5953-FF8CF057E410}"/>
                </a:ext>
              </a:extLst>
            </p:cNvPr>
            <p:cNvGrpSpPr/>
            <p:nvPr/>
          </p:nvGrpSpPr>
          <p:grpSpPr>
            <a:xfrm>
              <a:off x="4659961" y="2002835"/>
              <a:ext cx="646333" cy="411995"/>
              <a:chOff x="5535416" y="2399446"/>
              <a:chExt cx="646333" cy="41199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48DD714-1ED9-6ACD-AA6D-28DD94F4F70D}"/>
                  </a:ext>
                </a:extLst>
              </p:cNvPr>
              <p:cNvSpPr txBox="1"/>
              <p:nvPr/>
            </p:nvSpPr>
            <p:spPr>
              <a:xfrm>
                <a:off x="5535416" y="2399446"/>
                <a:ext cx="646333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B3FA41-9FC6-D7D9-9858-F4BD591CD920}"/>
                  </a:ext>
                </a:extLst>
              </p:cNvPr>
              <p:cNvSpPr txBox="1"/>
              <p:nvPr/>
            </p:nvSpPr>
            <p:spPr>
              <a:xfrm>
                <a:off x="5568887" y="2595868"/>
                <a:ext cx="5501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BF9006B-3640-9240-B4B8-E92FF3E4F0D2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0E0FA6D-F365-9C3F-C4A1-8E8BFB70E247}"/>
              </a:ext>
            </a:extLst>
          </p:cNvPr>
          <p:cNvGrpSpPr/>
          <p:nvPr/>
        </p:nvGrpSpPr>
        <p:grpSpPr>
          <a:xfrm>
            <a:off x="4830319" y="8588991"/>
            <a:ext cx="1082939" cy="560389"/>
            <a:chOff x="4448903" y="1927618"/>
            <a:chExt cx="1082943" cy="5603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97BB903-E2B9-2001-7736-1C975CA677DD}"/>
                </a:ext>
              </a:extLst>
            </p:cNvPr>
            <p:cNvGrpSpPr/>
            <p:nvPr/>
          </p:nvGrpSpPr>
          <p:grpSpPr>
            <a:xfrm>
              <a:off x="4583017" y="2002835"/>
              <a:ext cx="800222" cy="411995"/>
              <a:chOff x="5458472" y="2399446"/>
              <a:chExt cx="800222" cy="41199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2B18E3D-0B15-37F4-93C1-94D7CB1CCAD8}"/>
                  </a:ext>
                </a:extLst>
              </p:cNvPr>
              <p:cNvSpPr txBox="1"/>
              <p:nvPr/>
            </p:nvSpPr>
            <p:spPr>
              <a:xfrm>
                <a:off x="5458472" y="2399446"/>
                <a:ext cx="80022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Products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D75FB96-05F4-D016-42A0-81E11A29A742}"/>
                  </a:ext>
                </a:extLst>
              </p:cNvPr>
              <p:cNvSpPr txBox="1"/>
              <p:nvPr/>
            </p:nvSpPr>
            <p:spPr>
              <a:xfrm>
                <a:off x="5584122" y="2595868"/>
                <a:ext cx="5501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A4D6FF7-AD87-4E7F-D73C-644AFD835660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58" name="Straight Connector 66">
            <a:extLst>
              <a:ext uri="{FF2B5EF4-FFF2-40B4-BE49-F238E27FC236}">
                <a16:creationId xmlns:a16="http://schemas.microsoft.com/office/drawing/2014/main" id="{6C6E2B51-DD3C-8D3F-D3FA-2165917FCDDB}"/>
              </a:ext>
            </a:extLst>
          </p:cNvPr>
          <p:cNvCxnSpPr>
            <a:cxnSpLocks/>
            <a:stCxn id="317" idx="3"/>
            <a:endCxn id="150" idx="1"/>
          </p:cNvCxnSpPr>
          <p:nvPr/>
        </p:nvCxnSpPr>
        <p:spPr>
          <a:xfrm>
            <a:off x="4190552" y="6089662"/>
            <a:ext cx="639767" cy="27795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17827E7-60B5-825E-7263-01C4EC0C88EB}"/>
              </a:ext>
            </a:extLst>
          </p:cNvPr>
          <p:cNvGrpSpPr/>
          <p:nvPr/>
        </p:nvGrpSpPr>
        <p:grpSpPr>
          <a:xfrm>
            <a:off x="4830314" y="9237410"/>
            <a:ext cx="1082939" cy="560389"/>
            <a:chOff x="4448903" y="1927618"/>
            <a:chExt cx="1082943" cy="56039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348FAB0-6616-00BE-3DEF-CEA27C91A645}"/>
                </a:ext>
              </a:extLst>
            </p:cNvPr>
            <p:cNvGrpSpPr/>
            <p:nvPr/>
          </p:nvGrpSpPr>
          <p:grpSpPr>
            <a:xfrm>
              <a:off x="4669105" y="2002835"/>
              <a:ext cx="646333" cy="411995"/>
              <a:chOff x="5544560" y="2399446"/>
              <a:chExt cx="646333" cy="411995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D606815-DCC3-38C2-D0BA-478EAECB8AEF}"/>
                  </a:ext>
                </a:extLst>
              </p:cNvPr>
              <p:cNvSpPr txBox="1"/>
              <p:nvPr/>
            </p:nvSpPr>
            <p:spPr>
              <a:xfrm>
                <a:off x="5544560" y="2399446"/>
                <a:ext cx="646333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Vision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5BC4CED-0C40-00A0-51E6-77AEEBA5B4DF}"/>
                  </a:ext>
                </a:extLst>
              </p:cNvPr>
              <p:cNvSpPr txBox="1"/>
              <p:nvPr/>
            </p:nvSpPr>
            <p:spPr>
              <a:xfrm>
                <a:off x="5584127" y="2595868"/>
                <a:ext cx="5501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9F91BDAC-B778-3785-6B1B-C28062820435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69" name="Straight Connector 66">
            <a:extLst>
              <a:ext uri="{FF2B5EF4-FFF2-40B4-BE49-F238E27FC236}">
                <a16:creationId xmlns:a16="http://schemas.microsoft.com/office/drawing/2014/main" id="{DAC60E30-07D0-9C8E-59D5-22F57033A006}"/>
              </a:ext>
            </a:extLst>
          </p:cNvPr>
          <p:cNvCxnSpPr>
            <a:cxnSpLocks/>
            <a:stCxn id="317" idx="3"/>
            <a:endCxn id="166" idx="1"/>
          </p:cNvCxnSpPr>
          <p:nvPr/>
        </p:nvCxnSpPr>
        <p:spPr>
          <a:xfrm>
            <a:off x="4190552" y="6089662"/>
            <a:ext cx="639762" cy="3427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itle 1">
            <a:extLst>
              <a:ext uri="{FF2B5EF4-FFF2-40B4-BE49-F238E27FC236}">
                <a16:creationId xmlns:a16="http://schemas.microsoft.com/office/drawing/2014/main" id="{AC361616-1577-4CCA-4633-A6D5A3EA077D}"/>
              </a:ext>
            </a:extLst>
          </p:cNvPr>
          <p:cNvSpPr txBox="1">
            <a:spLocks/>
          </p:cNvSpPr>
          <p:nvPr/>
        </p:nvSpPr>
        <p:spPr>
          <a:xfrm>
            <a:off x="579458" y="-56244"/>
            <a:ext cx="9440035" cy="1828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3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2" b="1">
                <a:latin typeface="Courier New" panose="02070309020205020404" pitchFamily="49" charset="0"/>
                <a:cs typeface="Courier New" panose="02070309020205020404" pitchFamily="49" charset="0"/>
              </a:rPr>
              <a:t>Y2M</a:t>
            </a:r>
            <a:r>
              <a:rPr lang="pt-BR" sz="2802">
                <a:latin typeface="Courier New" panose="02070309020205020404" pitchFamily="49" charset="0"/>
                <a:cs typeface="Courier New" panose="02070309020205020404" pitchFamily="49" charset="0"/>
              </a:rPr>
              <a:t> Market Research App</a:t>
            </a:r>
            <a:endParaRPr lang="en-US" sz="2802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8E9FF3E3-91EE-EB6B-49EC-1F3C252D031A}"/>
              </a:ext>
            </a:extLst>
          </p:cNvPr>
          <p:cNvSpPr txBox="1">
            <a:spLocks/>
          </p:cNvSpPr>
          <p:nvPr/>
        </p:nvSpPr>
        <p:spPr>
          <a:xfrm>
            <a:off x="-454463" y="1249841"/>
            <a:ext cx="4541232" cy="4754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rmAutofit lnSpcReduction="10000"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220" indent="0" algn="ctr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B88142E3-9CF9-3B9C-D96C-018A69DF3013}"/>
              </a:ext>
            </a:extLst>
          </p:cNvPr>
          <p:cNvSpPr txBox="1">
            <a:spLocks/>
          </p:cNvSpPr>
          <p:nvPr/>
        </p:nvSpPr>
        <p:spPr>
          <a:xfrm>
            <a:off x="1196355" y="2662081"/>
            <a:ext cx="5254016" cy="1137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Autofit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  <a:endParaRPr lang="en-US" sz="5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A8FCD02-54A1-360E-2CD4-71AF8AADBC36}"/>
              </a:ext>
            </a:extLst>
          </p:cNvPr>
          <p:cNvGrpSpPr/>
          <p:nvPr/>
        </p:nvGrpSpPr>
        <p:grpSpPr>
          <a:xfrm>
            <a:off x="2941471" y="4181529"/>
            <a:ext cx="1082941" cy="560396"/>
            <a:chOff x="4448903" y="1927618"/>
            <a:chExt cx="1082943" cy="56039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28E9533-3E8B-0490-0053-49EB71F476A2}"/>
                </a:ext>
              </a:extLst>
            </p:cNvPr>
            <p:cNvGrpSpPr/>
            <p:nvPr/>
          </p:nvGrpSpPr>
          <p:grpSpPr>
            <a:xfrm>
              <a:off x="4745078" y="1990734"/>
              <a:ext cx="567082" cy="424093"/>
              <a:chOff x="5620533" y="2387345"/>
              <a:chExt cx="567082" cy="424093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7A61E82-9505-CD92-1BA9-1DB37129E283}"/>
                  </a:ext>
                </a:extLst>
              </p:cNvPr>
              <p:cNvSpPr txBox="1"/>
              <p:nvPr/>
            </p:nvSpPr>
            <p:spPr>
              <a:xfrm>
                <a:off x="5620533" y="2387345"/>
                <a:ext cx="492444" cy="24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D254CA2-6D9B-B9B8-4450-D4B6259915E5}"/>
                  </a:ext>
                </a:extLst>
              </p:cNvPr>
              <p:cNvSpPr txBox="1"/>
              <p:nvPr/>
            </p:nvSpPr>
            <p:spPr>
              <a:xfrm>
                <a:off x="5637465" y="2595868"/>
                <a:ext cx="550150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39FEB73C-C347-5DB2-DFB2-7E55385489CD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E5D6BB6-BB33-790E-7329-C5646A06250B}"/>
              </a:ext>
            </a:extLst>
          </p:cNvPr>
          <p:cNvGrpSpPr/>
          <p:nvPr/>
        </p:nvGrpSpPr>
        <p:grpSpPr>
          <a:xfrm>
            <a:off x="2933037" y="4852950"/>
            <a:ext cx="1082940" cy="560396"/>
            <a:chOff x="4448903" y="1927618"/>
            <a:chExt cx="1082943" cy="56039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CB73E5A-1133-B709-FB20-F86294E18073}"/>
                </a:ext>
              </a:extLst>
            </p:cNvPr>
            <p:cNvGrpSpPr/>
            <p:nvPr/>
          </p:nvGrpSpPr>
          <p:grpSpPr>
            <a:xfrm>
              <a:off x="4762010" y="1990734"/>
              <a:ext cx="550150" cy="424093"/>
              <a:chOff x="5637465" y="2387345"/>
              <a:chExt cx="550150" cy="424093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AB658CB-E9F2-32AA-4AD1-6C36E23C90AE}"/>
                  </a:ext>
                </a:extLst>
              </p:cNvPr>
              <p:cNvSpPr txBox="1"/>
              <p:nvPr/>
            </p:nvSpPr>
            <p:spPr>
              <a:xfrm>
                <a:off x="5693685" y="2387345"/>
                <a:ext cx="338555" cy="24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4C5A66D-8FB2-369C-1B21-DE71B586D36E}"/>
                  </a:ext>
                </a:extLst>
              </p:cNvPr>
              <p:cNvSpPr txBox="1"/>
              <p:nvPr/>
            </p:nvSpPr>
            <p:spPr>
              <a:xfrm>
                <a:off x="5637465" y="2595868"/>
                <a:ext cx="550150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DDFA8F33-DAB2-3755-ABDB-BFF9885CC5DE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95" name="Straight Connector 7">
            <a:extLst>
              <a:ext uri="{FF2B5EF4-FFF2-40B4-BE49-F238E27FC236}">
                <a16:creationId xmlns:a16="http://schemas.microsoft.com/office/drawing/2014/main" id="{162F7D16-2263-5579-A744-141A14D3D02D}"/>
              </a:ext>
            </a:extLst>
          </p:cNvPr>
          <p:cNvCxnSpPr>
            <a:cxnSpLocks/>
            <a:stCxn id="26" idx="3"/>
            <a:endCxn id="308" idx="1"/>
          </p:cNvCxnSpPr>
          <p:nvPr/>
        </p:nvCxnSpPr>
        <p:spPr>
          <a:xfrm>
            <a:off x="1919630" y="5132951"/>
            <a:ext cx="817453" cy="5724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B303B7F-A3CA-11A1-3D26-C25AB4767BC0}"/>
              </a:ext>
            </a:extLst>
          </p:cNvPr>
          <p:cNvGrpSpPr/>
          <p:nvPr/>
        </p:nvGrpSpPr>
        <p:grpSpPr>
          <a:xfrm>
            <a:off x="4871281" y="10576567"/>
            <a:ext cx="1082941" cy="560392"/>
            <a:chOff x="4448903" y="1927618"/>
            <a:chExt cx="1082943" cy="560392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74621FE7-5092-79C0-748F-4459DA83C2A0}"/>
                </a:ext>
              </a:extLst>
            </p:cNvPr>
            <p:cNvGrpSpPr/>
            <p:nvPr/>
          </p:nvGrpSpPr>
          <p:grpSpPr>
            <a:xfrm>
              <a:off x="4518229" y="2002835"/>
              <a:ext cx="954109" cy="411993"/>
              <a:chOff x="5393684" y="2399446"/>
              <a:chExt cx="954109" cy="411993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7434C28-8BF1-C5DB-B158-C2B52E9AE921}"/>
                  </a:ext>
                </a:extLst>
              </p:cNvPr>
              <p:cNvSpPr txBox="1"/>
              <p:nvPr/>
            </p:nvSpPr>
            <p:spPr>
              <a:xfrm>
                <a:off x="5393684" y="2399446"/>
                <a:ext cx="954109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Question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BED760B-20C8-15D4-34A7-F2E68477227C}"/>
                  </a:ext>
                </a:extLst>
              </p:cNvPr>
              <p:cNvSpPr txBox="1"/>
              <p:nvPr/>
            </p:nvSpPr>
            <p:spPr>
              <a:xfrm>
                <a:off x="5637464" y="2595867"/>
                <a:ext cx="550150" cy="215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B04DE288-E208-6C54-4D3F-2EDFAFAF67F0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759C512E-ADC2-8105-DE72-0EF913F89CA8}"/>
              </a:ext>
            </a:extLst>
          </p:cNvPr>
          <p:cNvCxnSpPr>
            <a:cxnSpLocks/>
            <a:stCxn id="308" idx="3"/>
            <a:endCxn id="208" idx="1"/>
          </p:cNvCxnSpPr>
          <p:nvPr/>
        </p:nvCxnSpPr>
        <p:spPr>
          <a:xfrm flipV="1">
            <a:off x="4152853" y="10856770"/>
            <a:ext cx="718429" cy="7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65028B6-0DF1-56ED-C2D8-C0D88485A0DE}"/>
              </a:ext>
            </a:extLst>
          </p:cNvPr>
          <p:cNvGrpSpPr/>
          <p:nvPr/>
        </p:nvGrpSpPr>
        <p:grpSpPr>
          <a:xfrm>
            <a:off x="4847943" y="14192653"/>
            <a:ext cx="1082940" cy="560392"/>
            <a:chOff x="4448903" y="1927618"/>
            <a:chExt cx="1082943" cy="560392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8C74CB6-9EE5-C8D5-44EF-3C1D208155E4}"/>
                </a:ext>
              </a:extLst>
            </p:cNvPr>
            <p:cNvGrpSpPr/>
            <p:nvPr/>
          </p:nvGrpSpPr>
          <p:grpSpPr>
            <a:xfrm>
              <a:off x="4510609" y="2002835"/>
              <a:ext cx="954110" cy="411993"/>
              <a:chOff x="5386064" y="2399446"/>
              <a:chExt cx="954110" cy="411993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E09920F-45EB-709B-8AC9-58BF0DE9BC71}"/>
                  </a:ext>
                </a:extLst>
              </p:cNvPr>
              <p:cNvSpPr txBox="1"/>
              <p:nvPr/>
            </p:nvSpPr>
            <p:spPr>
              <a:xfrm>
                <a:off x="5386064" y="2399446"/>
                <a:ext cx="95411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Question 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B771F67-52C6-5279-6DB1-E7C793D51469}"/>
                  </a:ext>
                </a:extLst>
              </p:cNvPr>
              <p:cNvSpPr txBox="1"/>
              <p:nvPr/>
            </p:nvSpPr>
            <p:spPr>
              <a:xfrm>
                <a:off x="5637465" y="2595867"/>
                <a:ext cx="550150" cy="215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39470B55-C617-5686-245B-4DC2C2F5B046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223" name="Straight Connector 7">
            <a:extLst>
              <a:ext uri="{FF2B5EF4-FFF2-40B4-BE49-F238E27FC236}">
                <a16:creationId xmlns:a16="http://schemas.microsoft.com/office/drawing/2014/main" id="{8952344B-BCBB-2AB9-3226-B4B3B03A28BF}"/>
              </a:ext>
            </a:extLst>
          </p:cNvPr>
          <p:cNvCxnSpPr>
            <a:cxnSpLocks/>
            <a:stCxn id="308" idx="3"/>
            <a:endCxn id="220" idx="1"/>
          </p:cNvCxnSpPr>
          <p:nvPr/>
        </p:nvCxnSpPr>
        <p:spPr>
          <a:xfrm>
            <a:off x="4152858" y="10857500"/>
            <a:ext cx="695085" cy="36153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6D85BEC-491E-03A8-934B-677772DD73A0}"/>
              </a:ext>
            </a:extLst>
          </p:cNvPr>
          <p:cNvGrpSpPr/>
          <p:nvPr/>
        </p:nvGrpSpPr>
        <p:grpSpPr>
          <a:xfrm>
            <a:off x="5371791" y="12618135"/>
            <a:ext cx="72002" cy="376420"/>
            <a:chOff x="5594232" y="15630133"/>
            <a:chExt cx="72000" cy="376421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FA7E05F-9162-13E1-1387-C737705691D2}"/>
                </a:ext>
              </a:extLst>
            </p:cNvPr>
            <p:cNvSpPr/>
            <p:nvPr/>
          </p:nvSpPr>
          <p:spPr>
            <a:xfrm>
              <a:off x="5594232" y="15630133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863469C-462E-677F-84D2-4AF5FD3131D6}"/>
                </a:ext>
              </a:extLst>
            </p:cNvPr>
            <p:cNvSpPr/>
            <p:nvPr/>
          </p:nvSpPr>
          <p:spPr>
            <a:xfrm>
              <a:off x="5594232" y="15781672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EE0DD9B-5972-FF52-8EBF-EB89D60C8405}"/>
                </a:ext>
              </a:extLst>
            </p:cNvPr>
            <p:cNvSpPr/>
            <p:nvPr/>
          </p:nvSpPr>
          <p:spPr>
            <a:xfrm>
              <a:off x="5594232" y="15934554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21E0F81-053D-46FA-5B61-E7FDE133A2B6}"/>
              </a:ext>
            </a:extLst>
          </p:cNvPr>
          <p:cNvGrpSpPr/>
          <p:nvPr/>
        </p:nvGrpSpPr>
        <p:grpSpPr>
          <a:xfrm>
            <a:off x="6504248" y="10574594"/>
            <a:ext cx="1082939" cy="560390"/>
            <a:chOff x="4448903" y="1927618"/>
            <a:chExt cx="1082943" cy="560392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9737339-E873-0663-1A0C-AE5E6043B938}"/>
                </a:ext>
              </a:extLst>
            </p:cNvPr>
            <p:cNvGrpSpPr/>
            <p:nvPr/>
          </p:nvGrpSpPr>
          <p:grpSpPr>
            <a:xfrm>
              <a:off x="4583782" y="2002835"/>
              <a:ext cx="811612" cy="420551"/>
              <a:chOff x="5459237" y="2399446"/>
              <a:chExt cx="811612" cy="420551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D0BEF1B-45A8-26F4-E12F-4C1F053A8A31}"/>
                  </a:ext>
                </a:extLst>
              </p:cNvPr>
              <p:cNvSpPr txBox="1"/>
              <p:nvPr/>
            </p:nvSpPr>
            <p:spPr>
              <a:xfrm>
                <a:off x="5470627" y="2399446"/>
                <a:ext cx="80022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Question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FF8B53A-35B8-AE44-551B-330D4315211E}"/>
                  </a:ext>
                </a:extLst>
              </p:cNvPr>
              <p:cNvSpPr txBox="1"/>
              <p:nvPr/>
            </p:nvSpPr>
            <p:spPr>
              <a:xfrm>
                <a:off x="5459237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F8D4AFDC-102C-45B1-1367-0B9EAEA84B78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AB8E81F-496C-DC67-4877-B3F34F89EBD5}"/>
              </a:ext>
            </a:extLst>
          </p:cNvPr>
          <p:cNvGrpSpPr/>
          <p:nvPr/>
        </p:nvGrpSpPr>
        <p:grpSpPr>
          <a:xfrm>
            <a:off x="6504253" y="11226047"/>
            <a:ext cx="1082939" cy="560392"/>
            <a:chOff x="4448903" y="1927618"/>
            <a:chExt cx="1082943" cy="560392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B4976942-0E22-0845-4235-602773968A2E}"/>
                </a:ext>
              </a:extLst>
            </p:cNvPr>
            <p:cNvGrpSpPr/>
            <p:nvPr/>
          </p:nvGrpSpPr>
          <p:grpSpPr>
            <a:xfrm>
              <a:off x="4583782" y="2002835"/>
              <a:ext cx="779651" cy="420549"/>
              <a:chOff x="5459237" y="2399446"/>
              <a:chExt cx="779651" cy="420549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EFF9122-6EE5-E64C-EF95-9AAC89027ED4}"/>
                  </a:ext>
                </a:extLst>
              </p:cNvPr>
              <p:cNvSpPr txBox="1"/>
              <p:nvPr/>
            </p:nvSpPr>
            <p:spPr>
              <a:xfrm>
                <a:off x="5509102" y="2399446"/>
                <a:ext cx="723277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Answers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48E51BF-125D-55F9-5D5E-394B61130832}"/>
                  </a:ext>
                </a:extLst>
              </p:cNvPr>
              <p:cNvSpPr txBox="1"/>
              <p:nvPr/>
            </p:nvSpPr>
            <p:spPr>
              <a:xfrm>
                <a:off x="5459237" y="2604423"/>
                <a:ext cx="779651" cy="215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94B5BD0C-E84C-AEE7-B100-3DA460CD4F1E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240" name="Straight Connector 7">
            <a:extLst>
              <a:ext uri="{FF2B5EF4-FFF2-40B4-BE49-F238E27FC236}">
                <a16:creationId xmlns:a16="http://schemas.microsoft.com/office/drawing/2014/main" id="{7FF60E8B-4D41-22DF-6078-3D9053095754}"/>
              </a:ext>
            </a:extLst>
          </p:cNvPr>
          <p:cNvCxnSpPr>
            <a:cxnSpLocks/>
            <a:stCxn id="208" idx="3"/>
            <a:endCxn id="232" idx="1"/>
          </p:cNvCxnSpPr>
          <p:nvPr/>
        </p:nvCxnSpPr>
        <p:spPr>
          <a:xfrm flipV="1">
            <a:off x="5954218" y="10854804"/>
            <a:ext cx="550034" cy="19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7">
            <a:extLst>
              <a:ext uri="{FF2B5EF4-FFF2-40B4-BE49-F238E27FC236}">
                <a16:creationId xmlns:a16="http://schemas.microsoft.com/office/drawing/2014/main" id="{200C9A5F-E1D1-6D92-23DF-B2ABF78B1791}"/>
              </a:ext>
            </a:extLst>
          </p:cNvPr>
          <p:cNvCxnSpPr>
            <a:cxnSpLocks/>
            <a:stCxn id="208" idx="3"/>
            <a:endCxn id="237" idx="1"/>
          </p:cNvCxnSpPr>
          <p:nvPr/>
        </p:nvCxnSpPr>
        <p:spPr>
          <a:xfrm>
            <a:off x="5954218" y="10856770"/>
            <a:ext cx="550034" cy="6494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ED7642D-47A9-0CB9-E447-4975F7A09F21}"/>
              </a:ext>
            </a:extLst>
          </p:cNvPr>
          <p:cNvGrpSpPr/>
          <p:nvPr/>
        </p:nvGrpSpPr>
        <p:grpSpPr>
          <a:xfrm>
            <a:off x="8382758" y="11224154"/>
            <a:ext cx="1082939" cy="560390"/>
            <a:chOff x="4448903" y="1927618"/>
            <a:chExt cx="1082943" cy="56039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3F4DC16E-6417-85E1-8704-CBE109FD25BE}"/>
                </a:ext>
              </a:extLst>
            </p:cNvPr>
            <p:cNvGrpSpPr/>
            <p:nvPr/>
          </p:nvGrpSpPr>
          <p:grpSpPr>
            <a:xfrm>
              <a:off x="4583782" y="2002835"/>
              <a:ext cx="811612" cy="420551"/>
              <a:chOff x="5459237" y="2399446"/>
              <a:chExt cx="811612" cy="420551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CF0E2748-48DB-BE72-F1AB-4B332E0606FC}"/>
                  </a:ext>
                </a:extLst>
              </p:cNvPr>
              <p:cNvSpPr txBox="1"/>
              <p:nvPr/>
            </p:nvSpPr>
            <p:spPr>
              <a:xfrm>
                <a:off x="5470627" y="2399446"/>
                <a:ext cx="80022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Answer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81DB55-B06A-70F8-09B8-116B0D6AD9C1}"/>
                  </a:ext>
                </a:extLst>
              </p:cNvPr>
              <p:cNvSpPr txBox="1"/>
              <p:nvPr/>
            </p:nvSpPr>
            <p:spPr>
              <a:xfrm>
                <a:off x="5459237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9CB1052C-7E90-FF7C-B14D-B4D8AFC0EF38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251" name="Straight Connector 7">
            <a:extLst>
              <a:ext uri="{FF2B5EF4-FFF2-40B4-BE49-F238E27FC236}">
                <a16:creationId xmlns:a16="http://schemas.microsoft.com/office/drawing/2014/main" id="{B99CF09F-DC81-D9F5-5444-CAAFA21A106E}"/>
              </a:ext>
            </a:extLst>
          </p:cNvPr>
          <p:cNvCxnSpPr>
            <a:cxnSpLocks/>
            <a:stCxn id="237" idx="3"/>
            <a:endCxn id="248" idx="1"/>
          </p:cNvCxnSpPr>
          <p:nvPr/>
        </p:nvCxnSpPr>
        <p:spPr>
          <a:xfrm flipV="1">
            <a:off x="7587197" y="11504364"/>
            <a:ext cx="795570" cy="18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F3E8117-A554-8217-15D2-F58FEF520C06}"/>
              </a:ext>
            </a:extLst>
          </p:cNvPr>
          <p:cNvGrpSpPr/>
          <p:nvPr/>
        </p:nvGrpSpPr>
        <p:grpSpPr>
          <a:xfrm>
            <a:off x="8382299" y="12643544"/>
            <a:ext cx="1082941" cy="560389"/>
            <a:chOff x="4448903" y="1927618"/>
            <a:chExt cx="1082943" cy="560392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D187B1D-2354-FD80-6AD3-0CD4E3734BE2}"/>
                </a:ext>
              </a:extLst>
            </p:cNvPr>
            <p:cNvGrpSpPr/>
            <p:nvPr/>
          </p:nvGrpSpPr>
          <p:grpSpPr>
            <a:xfrm>
              <a:off x="4591889" y="2002835"/>
              <a:ext cx="800220" cy="411995"/>
              <a:chOff x="5467344" y="2399446"/>
              <a:chExt cx="800220" cy="411995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1DC2FE0-6137-8A5B-6B3B-0953FEB93BB3}"/>
                  </a:ext>
                </a:extLst>
              </p:cNvPr>
              <p:cNvSpPr txBox="1"/>
              <p:nvPr/>
            </p:nvSpPr>
            <p:spPr>
              <a:xfrm>
                <a:off x="5467344" y="2399446"/>
                <a:ext cx="800220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Answer 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5E71BE0-D9EF-362C-49F3-641967166DFA}"/>
                  </a:ext>
                </a:extLst>
              </p:cNvPr>
              <p:cNvSpPr txBox="1"/>
              <p:nvPr/>
            </p:nvSpPr>
            <p:spPr>
              <a:xfrm>
                <a:off x="5637466" y="2595868"/>
                <a:ext cx="550150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71CDEF12-F792-9830-038F-C5AC154462BB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F1A32B3-50DC-F0EA-8612-8634E32CAE12}"/>
              </a:ext>
            </a:extLst>
          </p:cNvPr>
          <p:cNvGrpSpPr/>
          <p:nvPr/>
        </p:nvGrpSpPr>
        <p:grpSpPr>
          <a:xfrm>
            <a:off x="8906142" y="12052307"/>
            <a:ext cx="72002" cy="376420"/>
            <a:chOff x="5594232" y="15630133"/>
            <a:chExt cx="72000" cy="376421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B7647B8B-6CA8-7CCC-7224-6BA5A05FCD64}"/>
                </a:ext>
              </a:extLst>
            </p:cNvPr>
            <p:cNvSpPr/>
            <p:nvPr/>
          </p:nvSpPr>
          <p:spPr>
            <a:xfrm>
              <a:off x="5594232" y="15630133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40DBA94-1CC7-632F-91E4-4E371C467B30}"/>
                </a:ext>
              </a:extLst>
            </p:cNvPr>
            <p:cNvSpPr/>
            <p:nvPr/>
          </p:nvSpPr>
          <p:spPr>
            <a:xfrm>
              <a:off x="5594232" y="15781672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9B8203F-7E44-6310-204B-B6CA7022CB31}"/>
                </a:ext>
              </a:extLst>
            </p:cNvPr>
            <p:cNvSpPr/>
            <p:nvPr/>
          </p:nvSpPr>
          <p:spPr>
            <a:xfrm>
              <a:off x="5594232" y="15934554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5B893EC-B2FF-A71E-3D81-66B78C582FF2}"/>
              </a:ext>
            </a:extLst>
          </p:cNvPr>
          <p:cNvGrpSpPr/>
          <p:nvPr/>
        </p:nvGrpSpPr>
        <p:grpSpPr>
          <a:xfrm>
            <a:off x="6509878" y="11905033"/>
            <a:ext cx="1082941" cy="560392"/>
            <a:chOff x="4448903" y="1927618"/>
            <a:chExt cx="1082943" cy="560392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D1951BB-FB5F-AC28-FC60-76B16639FDE1}"/>
                </a:ext>
              </a:extLst>
            </p:cNvPr>
            <p:cNvGrpSpPr/>
            <p:nvPr/>
          </p:nvGrpSpPr>
          <p:grpSpPr>
            <a:xfrm>
              <a:off x="4518228" y="2002835"/>
              <a:ext cx="954109" cy="420549"/>
              <a:chOff x="5393683" y="2399446"/>
              <a:chExt cx="954109" cy="420549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E0724EC-222D-08CB-A5C1-0A400002F265}"/>
                  </a:ext>
                </a:extLst>
              </p:cNvPr>
              <p:cNvSpPr txBox="1"/>
              <p:nvPr/>
            </p:nvSpPr>
            <p:spPr>
              <a:xfrm>
                <a:off x="5393683" y="2399446"/>
                <a:ext cx="954109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Conditions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8BA590C4-7554-A5D9-46CD-DD3486DB91F0}"/>
                  </a:ext>
                </a:extLst>
              </p:cNvPr>
              <p:cNvSpPr txBox="1"/>
              <p:nvPr/>
            </p:nvSpPr>
            <p:spPr>
              <a:xfrm>
                <a:off x="5459237" y="2604423"/>
                <a:ext cx="779655" cy="215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FA695C6C-371B-B4C9-3177-3AC20319B6BE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03" name="Straight Connector 7">
            <a:extLst>
              <a:ext uri="{FF2B5EF4-FFF2-40B4-BE49-F238E27FC236}">
                <a16:creationId xmlns:a16="http://schemas.microsoft.com/office/drawing/2014/main" id="{4C166F3D-3237-A475-AA99-FF181781CAFF}"/>
              </a:ext>
            </a:extLst>
          </p:cNvPr>
          <p:cNvCxnSpPr>
            <a:cxnSpLocks/>
            <a:stCxn id="208" idx="3"/>
            <a:endCxn id="295" idx="1"/>
          </p:cNvCxnSpPr>
          <p:nvPr/>
        </p:nvCxnSpPr>
        <p:spPr>
          <a:xfrm>
            <a:off x="5954218" y="10856765"/>
            <a:ext cx="555648" cy="13284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DBA88F2-162C-8E3B-A349-B0F406C957A3}"/>
              </a:ext>
            </a:extLst>
          </p:cNvPr>
          <p:cNvGrpSpPr/>
          <p:nvPr/>
        </p:nvGrpSpPr>
        <p:grpSpPr>
          <a:xfrm>
            <a:off x="2737083" y="10577306"/>
            <a:ext cx="1415775" cy="560388"/>
            <a:chOff x="4448903" y="1927618"/>
            <a:chExt cx="1415772" cy="560392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1B9EC7CC-25F6-B89C-11BD-4F7B6E8AEAB5}"/>
                </a:ext>
              </a:extLst>
            </p:cNvPr>
            <p:cNvGrpSpPr/>
            <p:nvPr/>
          </p:nvGrpSpPr>
          <p:grpSpPr>
            <a:xfrm>
              <a:off x="4476236" y="2002835"/>
              <a:ext cx="1380820" cy="411995"/>
              <a:chOff x="5351691" y="2399446"/>
              <a:chExt cx="1380820" cy="411995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50CB55DA-91BD-C8A8-436F-2FE67CFB1D21}"/>
                  </a:ext>
                </a:extLst>
              </p:cNvPr>
              <p:cNvSpPr txBox="1"/>
              <p:nvPr/>
            </p:nvSpPr>
            <p:spPr>
              <a:xfrm>
                <a:off x="5393686" y="2399446"/>
                <a:ext cx="1338825" cy="24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Research Script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5C0C8BA-08B3-AC51-5B78-DE12D8DFDA6D}"/>
                  </a:ext>
                </a:extLst>
              </p:cNvPr>
              <p:cNvSpPr txBox="1"/>
              <p:nvPr/>
            </p:nvSpPr>
            <p:spPr>
              <a:xfrm>
                <a:off x="5351691" y="2595868"/>
                <a:ext cx="1300724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8E7E46D0-93CB-0E70-55B1-E8D9FA607129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59DAEA3-5E67-FFCD-917B-FABC5D33A537}"/>
              </a:ext>
            </a:extLst>
          </p:cNvPr>
          <p:cNvGrpSpPr/>
          <p:nvPr/>
        </p:nvGrpSpPr>
        <p:grpSpPr>
          <a:xfrm>
            <a:off x="2702432" y="5809468"/>
            <a:ext cx="1488638" cy="560388"/>
            <a:chOff x="4448903" y="1927618"/>
            <a:chExt cx="1416265" cy="560392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C424F18-397D-7902-C3C4-D0EE9D5BBE69}"/>
                </a:ext>
              </a:extLst>
            </p:cNvPr>
            <p:cNvGrpSpPr/>
            <p:nvPr/>
          </p:nvGrpSpPr>
          <p:grpSpPr>
            <a:xfrm>
              <a:off x="4476236" y="2002835"/>
              <a:ext cx="1388932" cy="411995"/>
              <a:chOff x="5351691" y="2399446"/>
              <a:chExt cx="1388932" cy="411995"/>
            </a:xfrm>
          </p:grpSpPr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D8D6E62-6E57-B9E9-05D5-84E2E68269BB}"/>
                  </a:ext>
                </a:extLst>
              </p:cNvPr>
              <p:cNvSpPr txBox="1"/>
              <p:nvPr/>
            </p:nvSpPr>
            <p:spPr>
              <a:xfrm>
                <a:off x="5393682" y="2399446"/>
                <a:ext cx="1346941" cy="24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Business Profile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BB7BB9E-BA90-88A3-4E95-95486236C5A0}"/>
                  </a:ext>
                </a:extLst>
              </p:cNvPr>
              <p:cNvSpPr txBox="1"/>
              <p:nvPr/>
            </p:nvSpPr>
            <p:spPr>
              <a:xfrm>
                <a:off x="5351691" y="2595868"/>
                <a:ext cx="1300725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DAFD7E32-C8FB-93AB-8912-42E93789D4D5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30" name="Straight Connector 7">
            <a:extLst>
              <a:ext uri="{FF2B5EF4-FFF2-40B4-BE49-F238E27FC236}">
                <a16:creationId xmlns:a16="http://schemas.microsoft.com/office/drawing/2014/main" id="{B1A71872-330D-2D5B-5C31-20F679DBB9F9}"/>
              </a:ext>
            </a:extLst>
          </p:cNvPr>
          <p:cNvCxnSpPr>
            <a:cxnSpLocks/>
          </p:cNvCxnSpPr>
          <p:nvPr/>
        </p:nvCxnSpPr>
        <p:spPr>
          <a:xfrm flipH="1" flipV="1">
            <a:off x="-30052" y="2168048"/>
            <a:ext cx="21599525" cy="810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F437CC7-1133-4362-0742-20C267C2593D}"/>
              </a:ext>
            </a:extLst>
          </p:cNvPr>
          <p:cNvGrpSpPr/>
          <p:nvPr/>
        </p:nvGrpSpPr>
        <p:grpSpPr>
          <a:xfrm>
            <a:off x="2737079" y="24679663"/>
            <a:ext cx="1415774" cy="560390"/>
            <a:chOff x="4448903" y="1927618"/>
            <a:chExt cx="1415772" cy="5603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9A14C5-5E6D-41A6-B146-56823EA3C452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5CBA65-BE2C-DCA1-328A-5A74497D12BB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Views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0DAC5-A20E-2727-FBF1-136B22EBF569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3A75DB1-A049-A65E-7CAE-656ECC76DF6D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B30FB40-FF91-5B33-D376-F7BD5EC3BEB0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1919630" y="5132951"/>
            <a:ext cx="817449" cy="198269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2E9585-FA4D-717D-4D15-BA3B145E3EB8}"/>
              </a:ext>
            </a:extLst>
          </p:cNvPr>
          <p:cNvGrpSpPr/>
          <p:nvPr/>
        </p:nvGrpSpPr>
        <p:grpSpPr>
          <a:xfrm>
            <a:off x="2751743" y="16621014"/>
            <a:ext cx="1415775" cy="560391"/>
            <a:chOff x="4448903" y="1927618"/>
            <a:chExt cx="1415773" cy="5603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8F670AC-338A-D14E-C71C-8E6D20753E4F}"/>
                </a:ext>
              </a:extLst>
            </p:cNvPr>
            <p:cNvGrpSpPr/>
            <p:nvPr/>
          </p:nvGrpSpPr>
          <p:grpSpPr>
            <a:xfrm>
              <a:off x="4448903" y="2002835"/>
              <a:ext cx="1415773" cy="411994"/>
              <a:chOff x="5324358" y="2399446"/>
              <a:chExt cx="1415773" cy="41199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6FD135-AF1D-A668-6A72-3A81E8B3FE76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E7B-6BB3-B7F4-1D7B-D302E42B3744}"/>
                  </a:ext>
                </a:extLst>
              </p:cNvPr>
              <p:cNvSpPr txBox="1"/>
              <p:nvPr/>
            </p:nvSpPr>
            <p:spPr>
              <a:xfrm>
                <a:off x="5324359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E0191FE-1A33-C942-DAB3-30FCB3952A5B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9" name="Straight Connector 7">
            <a:extLst>
              <a:ext uri="{FF2B5EF4-FFF2-40B4-BE49-F238E27FC236}">
                <a16:creationId xmlns:a16="http://schemas.microsoft.com/office/drawing/2014/main" id="{08A24F4F-A336-682C-5E54-C02999D309DB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1919630" y="5132951"/>
            <a:ext cx="832113" cy="117682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A52B22-D42F-8F40-5D98-65F73D2C3C38}"/>
              </a:ext>
            </a:extLst>
          </p:cNvPr>
          <p:cNvGrpSpPr/>
          <p:nvPr/>
        </p:nvGrpSpPr>
        <p:grpSpPr>
          <a:xfrm>
            <a:off x="4763290" y="24678813"/>
            <a:ext cx="1415774" cy="560390"/>
            <a:chOff x="4448903" y="1927618"/>
            <a:chExt cx="1415772" cy="5603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9D89F6-692D-E682-2EA2-5692A2BCE0B6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9B446-4844-124E-FCDD-6E97588701D5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View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523707-12EF-13A8-7335-7E06FEC7B3F6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8998ACD-D020-5F2A-72E8-E62C6CDBA8AE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0FC23396-5544-F1B4-5DA9-7A24E07FAD5B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rot="10800000" flipV="1">
            <a:off x="4152855" y="24959008"/>
            <a:ext cx="610437" cy="8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A2F757-6410-7B89-1FA4-DF660C21623E}"/>
              </a:ext>
            </a:extLst>
          </p:cNvPr>
          <p:cNvGrpSpPr/>
          <p:nvPr/>
        </p:nvGrpSpPr>
        <p:grpSpPr>
          <a:xfrm>
            <a:off x="1574594" y="28556638"/>
            <a:ext cx="550149" cy="388736"/>
            <a:chOff x="5311557" y="2393010"/>
            <a:chExt cx="550151" cy="3887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C12706-6BB7-9BB6-8B2B-D3D86818E646}"/>
                </a:ext>
              </a:extLst>
            </p:cNvPr>
            <p:cNvSpPr txBox="1"/>
            <p:nvPr/>
          </p:nvSpPr>
          <p:spPr>
            <a:xfrm>
              <a:off x="5385015" y="2393010"/>
              <a:ext cx="415500" cy="246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1">
                  <a:latin typeface="Courier New" panose="02070309020205020404" pitchFamily="49" charset="0"/>
                  <a:cs typeface="Courier New" panose="02070309020205020404" pitchFamily="49" charset="0"/>
                </a:rPr>
                <a:t>Map</a:t>
              </a:r>
              <a:endParaRPr lang="en-US" sz="100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784FD3-3919-5738-BE90-7661BC2D80E9}"/>
                </a:ext>
              </a:extLst>
            </p:cNvPr>
            <p:cNvSpPr txBox="1"/>
            <p:nvPr/>
          </p:nvSpPr>
          <p:spPr>
            <a:xfrm>
              <a:off x="5311557" y="2566175"/>
              <a:ext cx="550151" cy="21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  <a:endParaRPr lang="en-US" sz="80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D0BC7B-BE41-5B3B-25CB-6450C20B83D4}"/>
              </a:ext>
            </a:extLst>
          </p:cNvPr>
          <p:cNvGrpSpPr/>
          <p:nvPr/>
        </p:nvGrpSpPr>
        <p:grpSpPr>
          <a:xfrm>
            <a:off x="2775299" y="28397299"/>
            <a:ext cx="1614741" cy="560391"/>
            <a:chOff x="4448903" y="1927618"/>
            <a:chExt cx="1415772" cy="56039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5470B02-ABF0-6109-F747-3DFCE423A13A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E45D42-1D7F-7912-7907-1DE063ED8568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Map Labels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C55312-521A-1C7E-4095-C1C26EFDA468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F14F6F6-C177-3925-63DD-E31E150107B7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4" name="Straight Connector 7">
            <a:extLst>
              <a:ext uri="{FF2B5EF4-FFF2-40B4-BE49-F238E27FC236}">
                <a16:creationId xmlns:a16="http://schemas.microsoft.com/office/drawing/2014/main" id="{11B985C3-6184-DFD4-D31E-C2C020927A90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rot="10800000" flipV="1">
            <a:off x="2063551" y="28677493"/>
            <a:ext cx="711749" cy="23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F07FEB-F992-10A4-46ED-98D0C01820E9}"/>
              </a:ext>
            </a:extLst>
          </p:cNvPr>
          <p:cNvGrpSpPr/>
          <p:nvPr/>
        </p:nvGrpSpPr>
        <p:grpSpPr>
          <a:xfrm>
            <a:off x="4906175" y="28399537"/>
            <a:ext cx="1614741" cy="560390"/>
            <a:chOff x="4448903" y="1927618"/>
            <a:chExt cx="1415772" cy="56039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F1D0B9D-93AA-985A-B5D0-88172F68A958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C2AA697-8591-B773-4178-6230E0DB9347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C32FC4-1F97-50CB-12F2-7F6EE7AE2EA4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E58497C-2DAA-564E-2F43-997E177E9BC6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63" name="Straight Connector 7">
            <a:extLst>
              <a:ext uri="{FF2B5EF4-FFF2-40B4-BE49-F238E27FC236}">
                <a16:creationId xmlns:a16="http://schemas.microsoft.com/office/drawing/2014/main" id="{D383EEF7-70E0-91DE-0D0C-8C50DB3C6226}"/>
              </a:ext>
            </a:extLst>
          </p:cNvPr>
          <p:cNvCxnSpPr>
            <a:cxnSpLocks/>
            <a:stCxn id="60" idx="1"/>
            <a:endCxn id="48" idx="3"/>
          </p:cNvCxnSpPr>
          <p:nvPr/>
        </p:nvCxnSpPr>
        <p:spPr>
          <a:xfrm rot="10800000">
            <a:off x="4390040" y="28677494"/>
            <a:ext cx="516135" cy="22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6ED6F0-CA0E-E208-1A48-9ADB8269BBF0}"/>
              </a:ext>
            </a:extLst>
          </p:cNvPr>
          <p:cNvGrpSpPr/>
          <p:nvPr/>
        </p:nvGrpSpPr>
        <p:grpSpPr>
          <a:xfrm>
            <a:off x="7016952" y="28401077"/>
            <a:ext cx="1614741" cy="560391"/>
            <a:chOff x="4448903" y="1927618"/>
            <a:chExt cx="1415772" cy="56039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B93A87-A9EC-02F7-6A49-6F4B93EF43C5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4A504A2-6B48-66BB-5381-20FAC29007B2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 Title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5F2D5F-6CC1-98B6-819C-5BC17A708582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F34D790-104C-6597-1CEF-63ED6E0D37EF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2" name="Straight Connector 7">
            <a:extLst>
              <a:ext uri="{FF2B5EF4-FFF2-40B4-BE49-F238E27FC236}">
                <a16:creationId xmlns:a16="http://schemas.microsoft.com/office/drawing/2014/main" id="{3EFB3DA7-B548-7EA0-6233-62BFC60729A8}"/>
              </a:ext>
            </a:extLst>
          </p:cNvPr>
          <p:cNvCxnSpPr>
            <a:cxnSpLocks/>
            <a:stCxn id="69" idx="1"/>
            <a:endCxn id="60" idx="3"/>
          </p:cNvCxnSpPr>
          <p:nvPr/>
        </p:nvCxnSpPr>
        <p:spPr>
          <a:xfrm rot="10800000">
            <a:off x="6520909" y="28679743"/>
            <a:ext cx="496035" cy="15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F3B3F0-F76B-9B81-D9A0-7DDB878F0865}"/>
              </a:ext>
            </a:extLst>
          </p:cNvPr>
          <p:cNvGrpSpPr/>
          <p:nvPr/>
        </p:nvGrpSpPr>
        <p:grpSpPr>
          <a:xfrm>
            <a:off x="6980676" y="29102289"/>
            <a:ext cx="1614741" cy="560391"/>
            <a:chOff x="4448903" y="1927618"/>
            <a:chExt cx="1415772" cy="56039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0253D34-7FB5-8079-4856-0B9753EA9088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3BC0527-B2AE-7A6C-AD07-2E6914A5A0A1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 Icon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AE395C-FDCD-0738-6998-3EECA59D8B9E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image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118E1F9-1DAE-D55A-5299-9EF4676EB644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80" name="Straight Connector 7">
            <a:extLst>
              <a:ext uri="{FF2B5EF4-FFF2-40B4-BE49-F238E27FC236}">
                <a16:creationId xmlns:a16="http://schemas.microsoft.com/office/drawing/2014/main" id="{2272C78C-360E-9D75-ABC0-2C2566112334}"/>
              </a:ext>
            </a:extLst>
          </p:cNvPr>
          <p:cNvCxnSpPr>
            <a:cxnSpLocks/>
            <a:stCxn id="77" idx="1"/>
            <a:endCxn id="60" idx="3"/>
          </p:cNvCxnSpPr>
          <p:nvPr/>
        </p:nvCxnSpPr>
        <p:spPr>
          <a:xfrm rot="10800000">
            <a:off x="6520914" y="28679743"/>
            <a:ext cx="459759" cy="7027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8E9F6F-A595-3AB2-D1E6-34AE26917F8C}"/>
              </a:ext>
            </a:extLst>
          </p:cNvPr>
          <p:cNvGrpSpPr/>
          <p:nvPr/>
        </p:nvGrpSpPr>
        <p:grpSpPr>
          <a:xfrm>
            <a:off x="5663463" y="29245836"/>
            <a:ext cx="72002" cy="376420"/>
            <a:chOff x="5594232" y="15630133"/>
            <a:chExt cx="72000" cy="37642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273F306-3903-3B80-03ED-29C167092CBD}"/>
                </a:ext>
              </a:extLst>
            </p:cNvPr>
            <p:cNvSpPr/>
            <p:nvPr/>
          </p:nvSpPr>
          <p:spPr>
            <a:xfrm>
              <a:off x="5594232" y="15630133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3F94E40-8ED4-3545-137B-B2554E263FAD}"/>
                </a:ext>
              </a:extLst>
            </p:cNvPr>
            <p:cNvSpPr/>
            <p:nvPr/>
          </p:nvSpPr>
          <p:spPr>
            <a:xfrm>
              <a:off x="5594232" y="15781672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3AF08F9-B295-B134-97B6-2C6B5F919A04}"/>
                </a:ext>
              </a:extLst>
            </p:cNvPr>
            <p:cNvSpPr/>
            <p:nvPr/>
          </p:nvSpPr>
          <p:spPr>
            <a:xfrm>
              <a:off x="5594232" y="15934554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C9E5B12-F34A-11F7-459A-2BB563C28886}"/>
              </a:ext>
            </a:extLst>
          </p:cNvPr>
          <p:cNvGrpSpPr/>
          <p:nvPr/>
        </p:nvGrpSpPr>
        <p:grpSpPr>
          <a:xfrm>
            <a:off x="4922582" y="29903879"/>
            <a:ext cx="1614741" cy="560390"/>
            <a:chOff x="4448903" y="1927618"/>
            <a:chExt cx="1415772" cy="56039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6607485-C6D1-C92F-978D-46B38FC45641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15F7B3-66A9-C803-1B50-4697363AFC9D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 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31E68F6-CF87-ABA0-1A2A-405090AF708E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6777A8B-14F1-6F29-D472-C2030232AED2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2E652D-08C0-FD66-64AE-7A19525A527F}"/>
              </a:ext>
            </a:extLst>
          </p:cNvPr>
          <p:cNvGrpSpPr/>
          <p:nvPr/>
        </p:nvGrpSpPr>
        <p:grpSpPr>
          <a:xfrm>
            <a:off x="6983493" y="29903618"/>
            <a:ext cx="1614741" cy="560391"/>
            <a:chOff x="4448903" y="1927618"/>
            <a:chExt cx="1415772" cy="56039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378FB29-15E8-637C-BD73-0E9E6362410A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5DECDCD-B576-5364-72D8-73C0337AAEB7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 Title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40F69D-6548-5463-21B5-5DAC4258C7DF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0AE7D19-D516-C2DB-89D1-55CF482187A6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01645ED-D237-D69C-58FB-4552B733660D}"/>
              </a:ext>
            </a:extLst>
          </p:cNvPr>
          <p:cNvGrpSpPr/>
          <p:nvPr/>
        </p:nvGrpSpPr>
        <p:grpSpPr>
          <a:xfrm>
            <a:off x="6983493" y="30604830"/>
            <a:ext cx="1614741" cy="560391"/>
            <a:chOff x="4448903" y="1927618"/>
            <a:chExt cx="1415772" cy="56039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6826DE3-EBFC-6AF3-6A81-9B45D083DEDB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B2B69F7-7CAF-A93A-5BC7-090D7E8428E0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 Icon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7225DED-B5F8-FA06-1083-3C7EAACE299B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image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92CC32BB-8142-AB3B-B590-A485DF4651C0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02" name="Straight Connector 7">
            <a:extLst>
              <a:ext uri="{FF2B5EF4-FFF2-40B4-BE49-F238E27FC236}">
                <a16:creationId xmlns:a16="http://schemas.microsoft.com/office/drawing/2014/main" id="{B9077306-789D-84C0-151F-7EAA19ED7FF6}"/>
              </a:ext>
            </a:extLst>
          </p:cNvPr>
          <p:cNvCxnSpPr>
            <a:cxnSpLocks/>
            <a:stCxn id="94" idx="1"/>
            <a:endCxn id="89" idx="3"/>
          </p:cNvCxnSpPr>
          <p:nvPr/>
        </p:nvCxnSpPr>
        <p:spPr>
          <a:xfrm rot="10800000" flipV="1">
            <a:off x="6537313" y="30183803"/>
            <a:ext cx="446170" cy="2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7">
            <a:extLst>
              <a:ext uri="{FF2B5EF4-FFF2-40B4-BE49-F238E27FC236}">
                <a16:creationId xmlns:a16="http://schemas.microsoft.com/office/drawing/2014/main" id="{65FD795E-3941-BE81-84E5-7072F0E567CE}"/>
              </a:ext>
            </a:extLst>
          </p:cNvPr>
          <p:cNvCxnSpPr>
            <a:cxnSpLocks/>
            <a:stCxn id="99" idx="1"/>
            <a:endCxn id="89" idx="3"/>
          </p:cNvCxnSpPr>
          <p:nvPr/>
        </p:nvCxnSpPr>
        <p:spPr>
          <a:xfrm rot="10800000">
            <a:off x="6537313" y="30184083"/>
            <a:ext cx="446170" cy="7009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0E2073-AD70-AE6B-903D-BE90CC3B1ED0}"/>
              </a:ext>
            </a:extLst>
          </p:cNvPr>
          <p:cNvGrpSpPr/>
          <p:nvPr/>
        </p:nvGrpSpPr>
        <p:grpSpPr>
          <a:xfrm>
            <a:off x="6450371" y="14190882"/>
            <a:ext cx="1082939" cy="560390"/>
            <a:chOff x="4448903" y="1927618"/>
            <a:chExt cx="1082943" cy="56039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774D6D7-B202-1CAA-9B0A-FABE3A02BE68}"/>
                </a:ext>
              </a:extLst>
            </p:cNvPr>
            <p:cNvGrpSpPr/>
            <p:nvPr/>
          </p:nvGrpSpPr>
          <p:grpSpPr>
            <a:xfrm>
              <a:off x="4583782" y="2002835"/>
              <a:ext cx="811612" cy="420551"/>
              <a:chOff x="5459237" y="2399446"/>
              <a:chExt cx="811612" cy="420551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A5E655-A596-63AA-BD63-FFA4D1714D64}"/>
                  </a:ext>
                </a:extLst>
              </p:cNvPr>
              <p:cNvSpPr txBox="1"/>
              <p:nvPr/>
            </p:nvSpPr>
            <p:spPr>
              <a:xfrm>
                <a:off x="5470627" y="2399446"/>
                <a:ext cx="80022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Question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F96FF5F-990F-3BDA-E563-C06027887F7F}"/>
                  </a:ext>
                </a:extLst>
              </p:cNvPr>
              <p:cNvSpPr txBox="1"/>
              <p:nvPr/>
            </p:nvSpPr>
            <p:spPr>
              <a:xfrm>
                <a:off x="5459237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AAC60CA6-8164-058D-AEEF-47AB47074BAF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6BDB82A-1FF5-0E46-BD71-2ACC743A837D}"/>
              </a:ext>
            </a:extLst>
          </p:cNvPr>
          <p:cNvGrpSpPr/>
          <p:nvPr/>
        </p:nvGrpSpPr>
        <p:grpSpPr>
          <a:xfrm>
            <a:off x="6450376" y="14842335"/>
            <a:ext cx="1082939" cy="560392"/>
            <a:chOff x="4448903" y="1927618"/>
            <a:chExt cx="1082943" cy="56039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7266A2B-73A8-3317-36D3-C47C3BF7D9F1}"/>
                </a:ext>
              </a:extLst>
            </p:cNvPr>
            <p:cNvGrpSpPr/>
            <p:nvPr/>
          </p:nvGrpSpPr>
          <p:grpSpPr>
            <a:xfrm>
              <a:off x="4583782" y="2002835"/>
              <a:ext cx="779651" cy="420549"/>
              <a:chOff x="5459237" y="2399446"/>
              <a:chExt cx="779651" cy="42054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4CEECA3-D6EC-CDCE-8D7B-BE3E21C74F65}"/>
                  </a:ext>
                </a:extLst>
              </p:cNvPr>
              <p:cNvSpPr txBox="1"/>
              <p:nvPr/>
            </p:nvSpPr>
            <p:spPr>
              <a:xfrm>
                <a:off x="5509102" y="2399446"/>
                <a:ext cx="723277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Answers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7CBD3F-2476-2A68-AD12-E98E3FCE4E39}"/>
                  </a:ext>
                </a:extLst>
              </p:cNvPr>
              <p:cNvSpPr txBox="1"/>
              <p:nvPr/>
            </p:nvSpPr>
            <p:spPr>
              <a:xfrm>
                <a:off x="5459237" y="2604423"/>
                <a:ext cx="779651" cy="215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ECC168D-CA0F-B873-68D5-865F04ED96EE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2861711-EF5A-B2D0-52DC-5F2243C04059}"/>
              </a:ext>
            </a:extLst>
          </p:cNvPr>
          <p:cNvGrpSpPr/>
          <p:nvPr/>
        </p:nvGrpSpPr>
        <p:grpSpPr>
          <a:xfrm>
            <a:off x="8328881" y="14840442"/>
            <a:ext cx="1082939" cy="560390"/>
            <a:chOff x="4448903" y="1927618"/>
            <a:chExt cx="1082943" cy="56039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F8F0EC5-9F78-00DC-37E9-E0712CF69F99}"/>
                </a:ext>
              </a:extLst>
            </p:cNvPr>
            <p:cNvGrpSpPr/>
            <p:nvPr/>
          </p:nvGrpSpPr>
          <p:grpSpPr>
            <a:xfrm>
              <a:off x="4583782" y="2002835"/>
              <a:ext cx="811612" cy="420551"/>
              <a:chOff x="5459237" y="2399446"/>
              <a:chExt cx="811612" cy="420551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1F4BBA7-095C-18DE-7DBA-9D7C7A7531F0}"/>
                  </a:ext>
                </a:extLst>
              </p:cNvPr>
              <p:cNvSpPr txBox="1"/>
              <p:nvPr/>
            </p:nvSpPr>
            <p:spPr>
              <a:xfrm>
                <a:off x="5470627" y="2399446"/>
                <a:ext cx="80022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Answer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FCC1E14-1DE3-08AC-6E23-E644B56C78EC}"/>
                  </a:ext>
                </a:extLst>
              </p:cNvPr>
              <p:cNvSpPr txBox="1"/>
              <p:nvPr/>
            </p:nvSpPr>
            <p:spPr>
              <a:xfrm>
                <a:off x="5459237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4CB67FF-C2D6-E885-AE92-1DEAB8C5022C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B106995-5464-A3BF-3DC3-713F69578B20}"/>
              </a:ext>
            </a:extLst>
          </p:cNvPr>
          <p:cNvGrpSpPr/>
          <p:nvPr/>
        </p:nvGrpSpPr>
        <p:grpSpPr>
          <a:xfrm>
            <a:off x="8328422" y="16361940"/>
            <a:ext cx="1082941" cy="560389"/>
            <a:chOff x="4448903" y="1927618"/>
            <a:chExt cx="1082943" cy="560392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6F9DF9A-CE08-8C7B-0E4E-A3DA819DE679}"/>
                </a:ext>
              </a:extLst>
            </p:cNvPr>
            <p:cNvGrpSpPr/>
            <p:nvPr/>
          </p:nvGrpSpPr>
          <p:grpSpPr>
            <a:xfrm>
              <a:off x="4591889" y="2002835"/>
              <a:ext cx="800220" cy="411995"/>
              <a:chOff x="5467344" y="2399446"/>
              <a:chExt cx="800220" cy="41199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CF0588E-B3C6-B903-B885-9D8EB6EE791E}"/>
                  </a:ext>
                </a:extLst>
              </p:cNvPr>
              <p:cNvSpPr txBox="1"/>
              <p:nvPr/>
            </p:nvSpPr>
            <p:spPr>
              <a:xfrm>
                <a:off x="5467344" y="2399446"/>
                <a:ext cx="800220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Answer 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79DB863-BD42-4079-4093-4B6BCFE1AF1E}"/>
                  </a:ext>
                </a:extLst>
              </p:cNvPr>
              <p:cNvSpPr txBox="1"/>
              <p:nvPr/>
            </p:nvSpPr>
            <p:spPr>
              <a:xfrm>
                <a:off x="5637466" y="2595868"/>
                <a:ext cx="550150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F13BA3E-C6B8-854A-08C8-A55EA7A060B8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FF60262-6A1D-8A59-3F62-0C4D30D5B330}"/>
              </a:ext>
            </a:extLst>
          </p:cNvPr>
          <p:cNvGrpSpPr/>
          <p:nvPr/>
        </p:nvGrpSpPr>
        <p:grpSpPr>
          <a:xfrm>
            <a:off x="8852265" y="15685996"/>
            <a:ext cx="72002" cy="376420"/>
            <a:chOff x="5594232" y="15630133"/>
            <a:chExt cx="72000" cy="376421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F40B58-4EE3-FB2D-4E75-EAB751BA98E9}"/>
                </a:ext>
              </a:extLst>
            </p:cNvPr>
            <p:cNvSpPr/>
            <p:nvPr/>
          </p:nvSpPr>
          <p:spPr>
            <a:xfrm>
              <a:off x="5594232" y="15630133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0D04FF5-9007-5BE5-1E46-9848024BF0A3}"/>
                </a:ext>
              </a:extLst>
            </p:cNvPr>
            <p:cNvSpPr/>
            <p:nvPr/>
          </p:nvSpPr>
          <p:spPr>
            <a:xfrm>
              <a:off x="5594232" y="15781672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1D030C1-A250-5663-0961-8726C3C9719D}"/>
                </a:ext>
              </a:extLst>
            </p:cNvPr>
            <p:cNvSpPr/>
            <p:nvPr/>
          </p:nvSpPr>
          <p:spPr>
            <a:xfrm>
              <a:off x="5594232" y="15934554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B24DB45-A3DD-5A69-18CE-478D0E4B1C65}"/>
              </a:ext>
            </a:extLst>
          </p:cNvPr>
          <p:cNvGrpSpPr/>
          <p:nvPr/>
        </p:nvGrpSpPr>
        <p:grpSpPr>
          <a:xfrm>
            <a:off x="6456001" y="15521321"/>
            <a:ext cx="1082941" cy="560392"/>
            <a:chOff x="4448903" y="1927618"/>
            <a:chExt cx="1082943" cy="560392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CBA5B9B-4CAC-69C9-4D72-6EBF8F2FFAC4}"/>
                </a:ext>
              </a:extLst>
            </p:cNvPr>
            <p:cNvGrpSpPr/>
            <p:nvPr/>
          </p:nvGrpSpPr>
          <p:grpSpPr>
            <a:xfrm>
              <a:off x="4518228" y="2002835"/>
              <a:ext cx="954109" cy="420549"/>
              <a:chOff x="5393683" y="2399446"/>
              <a:chExt cx="954109" cy="420549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29C5437-9051-94C9-67B0-0B0357EC1484}"/>
                  </a:ext>
                </a:extLst>
              </p:cNvPr>
              <p:cNvSpPr txBox="1"/>
              <p:nvPr/>
            </p:nvSpPr>
            <p:spPr>
              <a:xfrm>
                <a:off x="5393683" y="2399446"/>
                <a:ext cx="954109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Conditions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4C7C05A-3101-2E2E-F152-97D04B13EC10}"/>
                  </a:ext>
                </a:extLst>
              </p:cNvPr>
              <p:cNvSpPr txBox="1"/>
              <p:nvPr/>
            </p:nvSpPr>
            <p:spPr>
              <a:xfrm>
                <a:off x="5459237" y="2604423"/>
                <a:ext cx="779655" cy="215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4139981-1C7B-2C7E-E49F-B0F1898C3DB0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70" name="Straight Connector 7">
            <a:extLst>
              <a:ext uri="{FF2B5EF4-FFF2-40B4-BE49-F238E27FC236}">
                <a16:creationId xmlns:a16="http://schemas.microsoft.com/office/drawing/2014/main" id="{A881D1F6-8574-EB48-3F4B-C83F63E4D9B9}"/>
              </a:ext>
            </a:extLst>
          </p:cNvPr>
          <p:cNvCxnSpPr>
            <a:cxnSpLocks/>
            <a:stCxn id="220" idx="3"/>
            <a:endCxn id="114" idx="1"/>
          </p:cNvCxnSpPr>
          <p:nvPr/>
        </p:nvCxnSpPr>
        <p:spPr>
          <a:xfrm flipV="1">
            <a:off x="5930883" y="14471077"/>
            <a:ext cx="519488" cy="17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7">
            <a:extLst>
              <a:ext uri="{FF2B5EF4-FFF2-40B4-BE49-F238E27FC236}">
                <a16:creationId xmlns:a16="http://schemas.microsoft.com/office/drawing/2014/main" id="{9FE816A9-CB8D-9D47-6FBD-3A3A50916006}"/>
              </a:ext>
            </a:extLst>
          </p:cNvPr>
          <p:cNvCxnSpPr>
            <a:cxnSpLocks/>
            <a:stCxn id="220" idx="3"/>
            <a:endCxn id="119" idx="1"/>
          </p:cNvCxnSpPr>
          <p:nvPr/>
        </p:nvCxnSpPr>
        <p:spPr>
          <a:xfrm>
            <a:off x="5930883" y="14472849"/>
            <a:ext cx="519493" cy="6496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7">
            <a:extLst>
              <a:ext uri="{FF2B5EF4-FFF2-40B4-BE49-F238E27FC236}">
                <a16:creationId xmlns:a16="http://schemas.microsoft.com/office/drawing/2014/main" id="{C3808B67-692C-843D-64AA-74691E0D134D}"/>
              </a:ext>
            </a:extLst>
          </p:cNvPr>
          <p:cNvCxnSpPr>
            <a:cxnSpLocks/>
            <a:stCxn id="220" idx="3"/>
            <a:endCxn id="161" idx="1"/>
          </p:cNvCxnSpPr>
          <p:nvPr/>
        </p:nvCxnSpPr>
        <p:spPr>
          <a:xfrm>
            <a:off x="5930883" y="14472849"/>
            <a:ext cx="525118" cy="13286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7">
            <a:extLst>
              <a:ext uri="{FF2B5EF4-FFF2-40B4-BE49-F238E27FC236}">
                <a16:creationId xmlns:a16="http://schemas.microsoft.com/office/drawing/2014/main" id="{99E97787-8B11-873B-3BA7-C7380D28C123}"/>
              </a:ext>
            </a:extLst>
          </p:cNvPr>
          <p:cNvCxnSpPr>
            <a:cxnSpLocks/>
            <a:stCxn id="295" idx="2"/>
            <a:endCxn id="646" idx="3"/>
          </p:cNvCxnSpPr>
          <p:nvPr/>
        </p:nvCxnSpPr>
        <p:spPr>
          <a:xfrm rot="16200000" flipH="1">
            <a:off x="6776850" y="12739924"/>
            <a:ext cx="4867615" cy="4318616"/>
          </a:xfrm>
          <a:prstGeom prst="bentConnector4">
            <a:avLst>
              <a:gd name="adj1" fmla="val 32511"/>
              <a:gd name="adj2" fmla="val 105293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7">
            <a:extLst>
              <a:ext uri="{FF2B5EF4-FFF2-40B4-BE49-F238E27FC236}">
                <a16:creationId xmlns:a16="http://schemas.microsoft.com/office/drawing/2014/main" id="{82FFBB24-E43A-96CB-ED77-DF46CABFD12E}"/>
              </a:ext>
            </a:extLst>
          </p:cNvPr>
          <p:cNvCxnSpPr>
            <a:cxnSpLocks/>
            <a:stCxn id="119" idx="3"/>
            <a:endCxn id="124" idx="1"/>
          </p:cNvCxnSpPr>
          <p:nvPr/>
        </p:nvCxnSpPr>
        <p:spPr>
          <a:xfrm flipV="1">
            <a:off x="7533315" y="15120637"/>
            <a:ext cx="795566" cy="18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7">
            <a:extLst>
              <a:ext uri="{FF2B5EF4-FFF2-40B4-BE49-F238E27FC236}">
                <a16:creationId xmlns:a16="http://schemas.microsoft.com/office/drawing/2014/main" id="{FDFE0783-C714-FF74-2EEF-1CF5027C8536}"/>
              </a:ext>
            </a:extLst>
          </p:cNvPr>
          <p:cNvCxnSpPr>
            <a:cxnSpLocks/>
            <a:stCxn id="119" idx="3"/>
            <a:endCxn id="146" idx="1"/>
          </p:cNvCxnSpPr>
          <p:nvPr/>
        </p:nvCxnSpPr>
        <p:spPr>
          <a:xfrm>
            <a:off x="7533315" y="15122531"/>
            <a:ext cx="795107" cy="151960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7">
            <a:extLst>
              <a:ext uri="{FF2B5EF4-FFF2-40B4-BE49-F238E27FC236}">
                <a16:creationId xmlns:a16="http://schemas.microsoft.com/office/drawing/2014/main" id="{66A57EA6-0524-2734-6F85-3FC3EE9447EB}"/>
              </a:ext>
            </a:extLst>
          </p:cNvPr>
          <p:cNvCxnSpPr>
            <a:cxnSpLocks/>
            <a:stCxn id="248" idx="3"/>
            <a:endCxn id="604" idx="1"/>
          </p:cNvCxnSpPr>
          <p:nvPr/>
        </p:nvCxnSpPr>
        <p:spPr>
          <a:xfrm flipV="1">
            <a:off x="9465697" y="11496729"/>
            <a:ext cx="559680" cy="76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7">
            <a:extLst>
              <a:ext uri="{FF2B5EF4-FFF2-40B4-BE49-F238E27FC236}">
                <a16:creationId xmlns:a16="http://schemas.microsoft.com/office/drawing/2014/main" id="{EE62C5B3-20CB-030D-483B-C0C691F55607}"/>
              </a:ext>
            </a:extLst>
          </p:cNvPr>
          <p:cNvCxnSpPr>
            <a:cxnSpLocks/>
            <a:stCxn id="280" idx="3"/>
            <a:endCxn id="624" idx="1"/>
          </p:cNvCxnSpPr>
          <p:nvPr/>
        </p:nvCxnSpPr>
        <p:spPr>
          <a:xfrm>
            <a:off x="9465240" y="12923739"/>
            <a:ext cx="518088" cy="57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7">
            <a:extLst>
              <a:ext uri="{FF2B5EF4-FFF2-40B4-BE49-F238E27FC236}">
                <a16:creationId xmlns:a16="http://schemas.microsoft.com/office/drawing/2014/main" id="{B93F7CB3-25F4-0629-5932-50F84A83088F}"/>
              </a:ext>
            </a:extLst>
          </p:cNvPr>
          <p:cNvCxnSpPr>
            <a:cxnSpLocks/>
            <a:stCxn id="237" idx="3"/>
            <a:endCxn id="280" idx="1"/>
          </p:cNvCxnSpPr>
          <p:nvPr/>
        </p:nvCxnSpPr>
        <p:spPr>
          <a:xfrm>
            <a:off x="7587192" y="11506244"/>
            <a:ext cx="795107" cy="14174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7">
            <a:extLst>
              <a:ext uri="{FF2B5EF4-FFF2-40B4-BE49-F238E27FC236}">
                <a16:creationId xmlns:a16="http://schemas.microsoft.com/office/drawing/2014/main" id="{D6DD0DC7-E72A-5BAF-357B-8F0C8823D66F}"/>
              </a:ext>
            </a:extLst>
          </p:cNvPr>
          <p:cNvCxnSpPr>
            <a:cxnSpLocks/>
            <a:stCxn id="124" idx="3"/>
            <a:endCxn id="629" idx="1"/>
          </p:cNvCxnSpPr>
          <p:nvPr/>
        </p:nvCxnSpPr>
        <p:spPr>
          <a:xfrm flipV="1">
            <a:off x="9411820" y="15119944"/>
            <a:ext cx="554864" cy="6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A7527B56-0F32-033B-D783-BDFD4454FBDA}"/>
              </a:ext>
            </a:extLst>
          </p:cNvPr>
          <p:cNvGrpSpPr/>
          <p:nvPr/>
        </p:nvGrpSpPr>
        <p:grpSpPr>
          <a:xfrm>
            <a:off x="4715913" y="16621144"/>
            <a:ext cx="1082941" cy="560396"/>
            <a:chOff x="4448903" y="1927618"/>
            <a:chExt cx="1082943" cy="560392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9EED3E3-66F8-DEB5-7B84-E50857AF7E89}"/>
                </a:ext>
              </a:extLst>
            </p:cNvPr>
            <p:cNvGrpSpPr/>
            <p:nvPr/>
          </p:nvGrpSpPr>
          <p:grpSpPr>
            <a:xfrm>
              <a:off x="4745078" y="1990734"/>
              <a:ext cx="567082" cy="424093"/>
              <a:chOff x="5620533" y="2387345"/>
              <a:chExt cx="567082" cy="424093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6DDC7A18-BD1A-6EDA-28EE-FB96239DF23B}"/>
                  </a:ext>
                </a:extLst>
              </p:cNvPr>
              <p:cNvSpPr txBox="1"/>
              <p:nvPr/>
            </p:nvSpPr>
            <p:spPr>
              <a:xfrm>
                <a:off x="5620533" y="2387345"/>
                <a:ext cx="492444" cy="24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5456313-1808-4A69-BB4E-B1A3EC5C68EC}"/>
                  </a:ext>
                </a:extLst>
              </p:cNvPr>
              <p:cNvSpPr txBox="1"/>
              <p:nvPr/>
            </p:nvSpPr>
            <p:spPr>
              <a:xfrm>
                <a:off x="5637465" y="2595868"/>
                <a:ext cx="550150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9C0E51D4-A8E4-C779-D7AF-FE6E9BAD7F87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7036B7AA-4A48-51C9-9D47-BDAB51D63FA4}"/>
              </a:ext>
            </a:extLst>
          </p:cNvPr>
          <p:cNvGrpSpPr/>
          <p:nvPr/>
        </p:nvGrpSpPr>
        <p:grpSpPr>
          <a:xfrm>
            <a:off x="4715913" y="17332462"/>
            <a:ext cx="1082940" cy="560396"/>
            <a:chOff x="4448903" y="1927618"/>
            <a:chExt cx="1082943" cy="560392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2B195CC2-05AA-26E8-BBE8-491F6E93D6B2}"/>
                </a:ext>
              </a:extLst>
            </p:cNvPr>
            <p:cNvGrpSpPr/>
            <p:nvPr/>
          </p:nvGrpSpPr>
          <p:grpSpPr>
            <a:xfrm>
              <a:off x="4762010" y="1990734"/>
              <a:ext cx="550150" cy="424093"/>
              <a:chOff x="5637465" y="2387345"/>
              <a:chExt cx="550150" cy="424093"/>
            </a:xfrm>
          </p:grpSpPr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7B27E427-5CBF-86E4-C8D0-7A03459DD3F4}"/>
                  </a:ext>
                </a:extLst>
              </p:cNvPr>
              <p:cNvSpPr txBox="1"/>
              <p:nvPr/>
            </p:nvSpPr>
            <p:spPr>
              <a:xfrm>
                <a:off x="5693685" y="2387345"/>
                <a:ext cx="338555" cy="24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9C5B2C6A-F51B-65FA-EDBF-BC3907C974AE}"/>
                  </a:ext>
                </a:extLst>
              </p:cNvPr>
              <p:cNvSpPr txBox="1"/>
              <p:nvPr/>
            </p:nvSpPr>
            <p:spPr>
              <a:xfrm>
                <a:off x="5637465" y="2595868"/>
                <a:ext cx="550150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2" name="Rectangle: Rounded Corners 351">
              <a:extLst>
                <a:ext uri="{FF2B5EF4-FFF2-40B4-BE49-F238E27FC236}">
                  <a16:creationId xmlns:a16="http://schemas.microsoft.com/office/drawing/2014/main" id="{E93DA818-D049-AD57-7E63-F5E81CD76C00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56" name="Straight Connector 7">
            <a:extLst>
              <a:ext uri="{FF2B5EF4-FFF2-40B4-BE49-F238E27FC236}">
                <a16:creationId xmlns:a16="http://schemas.microsoft.com/office/drawing/2014/main" id="{85796264-9718-5997-5BE0-C6E40B1538C2}"/>
              </a:ext>
            </a:extLst>
          </p:cNvPr>
          <p:cNvCxnSpPr>
            <a:cxnSpLocks/>
            <a:stCxn id="16" idx="3"/>
            <a:endCxn id="347" idx="1"/>
          </p:cNvCxnSpPr>
          <p:nvPr/>
        </p:nvCxnSpPr>
        <p:spPr>
          <a:xfrm>
            <a:off x="4167518" y="16901210"/>
            <a:ext cx="548395" cy="1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7">
            <a:extLst>
              <a:ext uri="{FF2B5EF4-FFF2-40B4-BE49-F238E27FC236}">
                <a16:creationId xmlns:a16="http://schemas.microsoft.com/office/drawing/2014/main" id="{1BA94389-8981-478E-E36E-E1C0DA770EF9}"/>
              </a:ext>
            </a:extLst>
          </p:cNvPr>
          <p:cNvCxnSpPr>
            <a:cxnSpLocks/>
            <a:stCxn id="16" idx="3"/>
            <a:endCxn id="352" idx="1"/>
          </p:cNvCxnSpPr>
          <p:nvPr/>
        </p:nvCxnSpPr>
        <p:spPr>
          <a:xfrm>
            <a:off x="4167517" y="16901210"/>
            <a:ext cx="548396" cy="711451"/>
          </a:xfrm>
          <a:prstGeom prst="bentConnector3">
            <a:avLst>
              <a:gd name="adj1" fmla="val 52084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70104F62-C646-B36D-3609-AE0CA32466F6}"/>
              </a:ext>
            </a:extLst>
          </p:cNvPr>
          <p:cNvGrpSpPr/>
          <p:nvPr/>
        </p:nvGrpSpPr>
        <p:grpSpPr>
          <a:xfrm>
            <a:off x="4727090" y="18033792"/>
            <a:ext cx="1082942" cy="560396"/>
            <a:chOff x="4448902" y="1927618"/>
            <a:chExt cx="1082945" cy="560392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E4D2492-A34E-D596-932A-96E388D9879D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12A0C181-121B-2C94-71FB-7D98BAE5F99D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Category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A48B32C3-252F-226F-D747-EFE585386B7F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F0FB242A-A58A-1237-821D-8D6F63BCE7A9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68" name="Straight Connector 7">
            <a:extLst>
              <a:ext uri="{FF2B5EF4-FFF2-40B4-BE49-F238E27FC236}">
                <a16:creationId xmlns:a16="http://schemas.microsoft.com/office/drawing/2014/main" id="{EC087CE9-3D0E-FD18-AD88-BEF0D02BC323}"/>
              </a:ext>
            </a:extLst>
          </p:cNvPr>
          <p:cNvCxnSpPr>
            <a:cxnSpLocks/>
            <a:stCxn id="16" idx="3"/>
            <a:endCxn id="365" idx="1"/>
          </p:cNvCxnSpPr>
          <p:nvPr/>
        </p:nvCxnSpPr>
        <p:spPr>
          <a:xfrm>
            <a:off x="4167517" y="16901210"/>
            <a:ext cx="559574" cy="141278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1D8AB235-9C21-565A-0262-E63ED1387979}"/>
              </a:ext>
            </a:extLst>
          </p:cNvPr>
          <p:cNvGrpSpPr/>
          <p:nvPr/>
        </p:nvGrpSpPr>
        <p:grpSpPr>
          <a:xfrm>
            <a:off x="7938672" y="19759092"/>
            <a:ext cx="1082942" cy="560396"/>
            <a:chOff x="4448902" y="1927618"/>
            <a:chExt cx="1082945" cy="560392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7D0C83C8-0E60-CB8F-C960-68F8A9C680BC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F9D0CFD5-1DA4-DD44-8251-157140BFFF73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BE111DD3-E122-D5CB-4D2D-711FFF9F73AF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3" name="Rectangle: Rounded Corners 372">
              <a:extLst>
                <a:ext uri="{FF2B5EF4-FFF2-40B4-BE49-F238E27FC236}">
                  <a16:creationId xmlns:a16="http://schemas.microsoft.com/office/drawing/2014/main" id="{9DD5DDBE-6583-0A12-5100-7E2572338F36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76" name="Straight Connector 7">
            <a:extLst>
              <a:ext uri="{FF2B5EF4-FFF2-40B4-BE49-F238E27FC236}">
                <a16:creationId xmlns:a16="http://schemas.microsoft.com/office/drawing/2014/main" id="{5A9ED0B6-EE60-F434-E2F5-27B6FCBB6403}"/>
              </a:ext>
            </a:extLst>
          </p:cNvPr>
          <p:cNvCxnSpPr>
            <a:cxnSpLocks/>
            <a:stCxn id="420" idx="3"/>
            <a:endCxn id="374" idx="1"/>
          </p:cNvCxnSpPr>
          <p:nvPr/>
        </p:nvCxnSpPr>
        <p:spPr>
          <a:xfrm>
            <a:off x="7397203" y="19944987"/>
            <a:ext cx="541473" cy="19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59DEDD1-1BF0-95EE-F4CA-AE8F32EB4DF0}"/>
              </a:ext>
            </a:extLst>
          </p:cNvPr>
          <p:cNvGrpSpPr/>
          <p:nvPr/>
        </p:nvGrpSpPr>
        <p:grpSpPr>
          <a:xfrm>
            <a:off x="6343066" y="18033820"/>
            <a:ext cx="1082940" cy="560396"/>
            <a:chOff x="4448903" y="1927618"/>
            <a:chExt cx="1082943" cy="56039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C59478E-BA96-A044-743E-291B5932EBFF}"/>
                </a:ext>
              </a:extLst>
            </p:cNvPr>
            <p:cNvGrpSpPr/>
            <p:nvPr/>
          </p:nvGrpSpPr>
          <p:grpSpPr>
            <a:xfrm>
              <a:off x="4448903" y="1990734"/>
              <a:ext cx="1069209" cy="424093"/>
              <a:chOff x="5324358" y="2387345"/>
              <a:chExt cx="1069209" cy="424093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0B16860D-63CC-4553-62C1-F91C30DB89C1}"/>
                  </a:ext>
                </a:extLst>
              </p:cNvPr>
              <p:cNvSpPr txBox="1"/>
              <p:nvPr/>
            </p:nvSpPr>
            <p:spPr>
              <a:xfrm>
                <a:off x="5324358" y="2387345"/>
                <a:ext cx="1069209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6BF0E5D8-EE3C-DF4E-81DA-C4B6457ECCE1}"/>
                  </a:ext>
                </a:extLst>
              </p:cNvPr>
              <p:cNvSpPr txBox="1"/>
              <p:nvPr/>
            </p:nvSpPr>
            <p:spPr>
              <a:xfrm>
                <a:off x="5336548" y="2595868"/>
                <a:ext cx="1057017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3C535FA9-2B10-F742-6688-3AA2F133E7E0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84" name="Straight Connector 7">
            <a:extLst>
              <a:ext uri="{FF2B5EF4-FFF2-40B4-BE49-F238E27FC236}">
                <a16:creationId xmlns:a16="http://schemas.microsoft.com/office/drawing/2014/main" id="{936DE164-3744-81AF-442C-601B871DD190}"/>
              </a:ext>
            </a:extLst>
          </p:cNvPr>
          <p:cNvCxnSpPr>
            <a:cxnSpLocks/>
            <a:stCxn id="365" idx="3"/>
            <a:endCxn id="381" idx="1"/>
          </p:cNvCxnSpPr>
          <p:nvPr/>
        </p:nvCxnSpPr>
        <p:spPr>
          <a:xfrm>
            <a:off x="5810032" y="18313990"/>
            <a:ext cx="533035" cy="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495A76FB-D1AD-EF18-3E43-06911CC2C3F8}"/>
              </a:ext>
            </a:extLst>
          </p:cNvPr>
          <p:cNvGrpSpPr/>
          <p:nvPr/>
        </p:nvGrpSpPr>
        <p:grpSpPr>
          <a:xfrm>
            <a:off x="6343066" y="18709102"/>
            <a:ext cx="1082940" cy="560396"/>
            <a:chOff x="4448903" y="1927618"/>
            <a:chExt cx="1082943" cy="560392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07714B97-DE33-DF25-BD03-CA5AF97CF785}"/>
                </a:ext>
              </a:extLst>
            </p:cNvPr>
            <p:cNvGrpSpPr/>
            <p:nvPr/>
          </p:nvGrpSpPr>
          <p:grpSpPr>
            <a:xfrm>
              <a:off x="4448903" y="1990734"/>
              <a:ext cx="1069209" cy="424093"/>
              <a:chOff x="5324358" y="2387345"/>
              <a:chExt cx="1069209" cy="424093"/>
            </a:xfrm>
          </p:grpSpPr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350670C6-CFC8-4C8C-2CD6-F6EB196A2EAD}"/>
                  </a:ext>
                </a:extLst>
              </p:cNvPr>
              <p:cNvSpPr txBox="1"/>
              <p:nvPr/>
            </p:nvSpPr>
            <p:spPr>
              <a:xfrm>
                <a:off x="5324358" y="2387345"/>
                <a:ext cx="1069209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icon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B2230164-C07D-2140-9656-2D72C580F25D}"/>
                  </a:ext>
                </a:extLst>
              </p:cNvPr>
              <p:cNvSpPr txBox="1"/>
              <p:nvPr/>
            </p:nvSpPr>
            <p:spPr>
              <a:xfrm>
                <a:off x="5336548" y="2595868"/>
                <a:ext cx="1057017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image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A4FD58A4-788A-8737-7C13-DB544004C7C5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392" name="Straight Connector 7">
            <a:extLst>
              <a:ext uri="{FF2B5EF4-FFF2-40B4-BE49-F238E27FC236}">
                <a16:creationId xmlns:a16="http://schemas.microsoft.com/office/drawing/2014/main" id="{ABAE9404-5561-1046-0C73-12AF162C6045}"/>
              </a:ext>
            </a:extLst>
          </p:cNvPr>
          <p:cNvCxnSpPr>
            <a:cxnSpLocks/>
            <a:stCxn id="365" idx="3"/>
            <a:endCxn id="389" idx="1"/>
          </p:cNvCxnSpPr>
          <p:nvPr/>
        </p:nvCxnSpPr>
        <p:spPr>
          <a:xfrm>
            <a:off x="5810032" y="18313990"/>
            <a:ext cx="533035" cy="67531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16F34FE-BF0D-9AC0-EB7B-1E929C74C4E7}"/>
              </a:ext>
            </a:extLst>
          </p:cNvPr>
          <p:cNvGrpSpPr/>
          <p:nvPr/>
        </p:nvGrpSpPr>
        <p:grpSpPr>
          <a:xfrm>
            <a:off x="4879490" y="19667262"/>
            <a:ext cx="1082942" cy="560396"/>
            <a:chOff x="4448902" y="1927618"/>
            <a:chExt cx="1082945" cy="560392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4008D429-B172-FEE5-8B4E-234C79C57F00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65070DCA-7436-7A54-5613-EBA702C0C014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Contact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06B9034D-BC2C-CBE4-C1CB-5502A8A9B805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B249AF67-3CE0-2022-BCB8-24D9E7BD0A9E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02" name="Straight Connector 7">
            <a:extLst>
              <a:ext uri="{FF2B5EF4-FFF2-40B4-BE49-F238E27FC236}">
                <a16:creationId xmlns:a16="http://schemas.microsoft.com/office/drawing/2014/main" id="{39830507-55BD-5CB6-0C60-ED2016129011}"/>
              </a:ext>
            </a:extLst>
          </p:cNvPr>
          <p:cNvCxnSpPr>
            <a:cxnSpLocks/>
            <a:stCxn id="16" idx="3"/>
            <a:endCxn id="398" idx="1"/>
          </p:cNvCxnSpPr>
          <p:nvPr/>
        </p:nvCxnSpPr>
        <p:spPr>
          <a:xfrm>
            <a:off x="4167517" y="16901210"/>
            <a:ext cx="711974" cy="3046251"/>
          </a:xfrm>
          <a:prstGeom prst="bentConnector3">
            <a:avLst>
              <a:gd name="adj1" fmla="val 39298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D89C263-3BF7-44D0-452C-057E0D56B81E}"/>
              </a:ext>
            </a:extLst>
          </p:cNvPr>
          <p:cNvGrpSpPr/>
          <p:nvPr/>
        </p:nvGrpSpPr>
        <p:grpSpPr>
          <a:xfrm>
            <a:off x="7923260" y="20436623"/>
            <a:ext cx="1082942" cy="560396"/>
            <a:chOff x="4448902" y="1927618"/>
            <a:chExt cx="1082945" cy="560392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D88D9AC8-E35F-4C3A-F2C5-BDA3643D6364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0B20505E-597F-6F7D-A8AE-2BFF345A0A7F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1AF6BDEA-E4EB-CDEC-02EE-BD61B9650DF1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392F224F-7789-6DA5-C1DA-A7CE56463D80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11" name="Straight Connector 7">
            <a:extLst>
              <a:ext uri="{FF2B5EF4-FFF2-40B4-BE49-F238E27FC236}">
                <a16:creationId xmlns:a16="http://schemas.microsoft.com/office/drawing/2014/main" id="{BA77FFAE-D01B-B3BB-23E5-37DA45F8479E}"/>
              </a:ext>
            </a:extLst>
          </p:cNvPr>
          <p:cNvCxnSpPr>
            <a:cxnSpLocks/>
            <a:stCxn id="420" idx="3"/>
            <a:endCxn id="408" idx="1"/>
          </p:cNvCxnSpPr>
          <p:nvPr/>
        </p:nvCxnSpPr>
        <p:spPr>
          <a:xfrm>
            <a:off x="7397203" y="19944987"/>
            <a:ext cx="526059" cy="77183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AA6F9C89-8981-9533-FD40-D2A8AAAEEE5D}"/>
              </a:ext>
            </a:extLst>
          </p:cNvPr>
          <p:cNvGrpSpPr/>
          <p:nvPr/>
        </p:nvGrpSpPr>
        <p:grpSpPr>
          <a:xfrm>
            <a:off x="6314261" y="19664789"/>
            <a:ext cx="1082942" cy="560396"/>
            <a:chOff x="4448902" y="1927618"/>
            <a:chExt cx="1082945" cy="560392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262E1A1-5A7C-15FF-635D-CA840BD84266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53C22CAE-719C-F0E0-3E11-1928E41D9160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Field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F8651400-0A3C-FC5E-F851-9D95DD60FA31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C8AC3AA2-66A6-87A7-6EB0-EEDA8EBC3562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25" name="Straight Connector 7">
            <a:extLst>
              <a:ext uri="{FF2B5EF4-FFF2-40B4-BE49-F238E27FC236}">
                <a16:creationId xmlns:a16="http://schemas.microsoft.com/office/drawing/2014/main" id="{EAE378DA-B22B-F08F-7C7C-6C87A1FF6786}"/>
              </a:ext>
            </a:extLst>
          </p:cNvPr>
          <p:cNvCxnSpPr>
            <a:cxnSpLocks/>
            <a:stCxn id="398" idx="3"/>
            <a:endCxn id="420" idx="1"/>
          </p:cNvCxnSpPr>
          <p:nvPr/>
        </p:nvCxnSpPr>
        <p:spPr>
          <a:xfrm flipV="1">
            <a:off x="5962432" y="19944988"/>
            <a:ext cx="351831" cy="247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3F8AA8DB-164E-0776-7858-3592909BA5CC}"/>
              </a:ext>
            </a:extLst>
          </p:cNvPr>
          <p:cNvGrpSpPr/>
          <p:nvPr/>
        </p:nvGrpSpPr>
        <p:grpSpPr>
          <a:xfrm>
            <a:off x="6822240" y="20612066"/>
            <a:ext cx="72002" cy="376420"/>
            <a:chOff x="5594232" y="15630133"/>
            <a:chExt cx="72000" cy="376421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48599D9F-06CD-9D5B-5901-DE5A3B018803}"/>
                </a:ext>
              </a:extLst>
            </p:cNvPr>
            <p:cNvSpPr/>
            <p:nvPr/>
          </p:nvSpPr>
          <p:spPr>
            <a:xfrm>
              <a:off x="5594232" y="15630133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C09B278A-7A28-F2DD-554B-4BEEE7387456}"/>
                </a:ext>
              </a:extLst>
            </p:cNvPr>
            <p:cNvSpPr/>
            <p:nvPr/>
          </p:nvSpPr>
          <p:spPr>
            <a:xfrm>
              <a:off x="5594232" y="15781672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CABF3A2-62B0-B6AD-DBC9-D7377B50AC56}"/>
                </a:ext>
              </a:extLst>
            </p:cNvPr>
            <p:cNvSpPr/>
            <p:nvPr/>
          </p:nvSpPr>
          <p:spPr>
            <a:xfrm>
              <a:off x="5594232" y="15934554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9A38294-9F85-7A37-B462-B33441DB39E7}"/>
              </a:ext>
            </a:extLst>
          </p:cNvPr>
          <p:cNvGrpSpPr/>
          <p:nvPr/>
        </p:nvGrpSpPr>
        <p:grpSpPr>
          <a:xfrm>
            <a:off x="6317320" y="21338702"/>
            <a:ext cx="1082942" cy="560396"/>
            <a:chOff x="4448902" y="1927618"/>
            <a:chExt cx="1082945" cy="560392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FA113381-F21E-B4C5-0290-64DD1AEB8A43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05849455-1BB1-1EEC-DB25-8A8D28BE677C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Field 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36C004AD-6582-ECA0-2C47-B93FC460A004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34" name="Rectangle: Rounded Corners 433">
              <a:extLst>
                <a:ext uri="{FF2B5EF4-FFF2-40B4-BE49-F238E27FC236}">
                  <a16:creationId xmlns:a16="http://schemas.microsoft.com/office/drawing/2014/main" id="{8181D222-3017-D7BE-36EA-F473BFC7E0D7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532E5FB1-DEE5-34E4-9331-2CA2AAD01C72}"/>
              </a:ext>
            </a:extLst>
          </p:cNvPr>
          <p:cNvGrpSpPr/>
          <p:nvPr/>
        </p:nvGrpSpPr>
        <p:grpSpPr>
          <a:xfrm>
            <a:off x="7922288" y="21336587"/>
            <a:ext cx="1082942" cy="560396"/>
            <a:chOff x="4448902" y="1927618"/>
            <a:chExt cx="1082945" cy="560392"/>
          </a:xfrm>
        </p:grpSpPr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9C58FAE9-3597-C28C-CAE2-BA03EF47330E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197EA638-006C-0176-BEEB-1735B4004388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1518ACA6-7A22-CFBC-908A-9AC36321FDAD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39" name="Rectangle: Rounded Corners 438">
              <a:extLst>
                <a:ext uri="{FF2B5EF4-FFF2-40B4-BE49-F238E27FC236}">
                  <a16:creationId xmlns:a16="http://schemas.microsoft.com/office/drawing/2014/main" id="{606D1968-5CF4-A878-D120-646C02304684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82E60CB-6949-4E0A-753B-ED9C36FA445F}"/>
              </a:ext>
            </a:extLst>
          </p:cNvPr>
          <p:cNvGrpSpPr/>
          <p:nvPr/>
        </p:nvGrpSpPr>
        <p:grpSpPr>
          <a:xfrm>
            <a:off x="7906876" y="22014118"/>
            <a:ext cx="1082942" cy="560396"/>
            <a:chOff x="4448902" y="1927618"/>
            <a:chExt cx="1082945" cy="560392"/>
          </a:xfrm>
        </p:grpSpPr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D2AB2188-5088-5158-0674-D64B0879F09B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422541"/>
              <a:chOff x="5324357" y="2388897"/>
              <a:chExt cx="1082945" cy="422541"/>
            </a:xfrm>
          </p:grpSpPr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8B8C9856-A1CB-F88D-264F-48971C96AE01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814B8B08-771E-62C2-A438-DDB10802A28F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21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44" name="Rectangle: Rounded Corners 443">
              <a:extLst>
                <a:ext uri="{FF2B5EF4-FFF2-40B4-BE49-F238E27FC236}">
                  <a16:creationId xmlns:a16="http://schemas.microsoft.com/office/drawing/2014/main" id="{9E18A8E5-284D-CBE2-D825-38AECEF46311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47" name="Straight Connector 7">
            <a:extLst>
              <a:ext uri="{FF2B5EF4-FFF2-40B4-BE49-F238E27FC236}">
                <a16:creationId xmlns:a16="http://schemas.microsoft.com/office/drawing/2014/main" id="{59DF64E6-A41D-B7B7-FD32-28EF75FBB965}"/>
              </a:ext>
            </a:extLst>
          </p:cNvPr>
          <p:cNvCxnSpPr>
            <a:cxnSpLocks/>
            <a:stCxn id="434" idx="3"/>
            <a:endCxn id="439" idx="1"/>
          </p:cNvCxnSpPr>
          <p:nvPr/>
        </p:nvCxnSpPr>
        <p:spPr>
          <a:xfrm flipV="1">
            <a:off x="7400261" y="21616786"/>
            <a:ext cx="522028" cy="2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7">
            <a:extLst>
              <a:ext uri="{FF2B5EF4-FFF2-40B4-BE49-F238E27FC236}">
                <a16:creationId xmlns:a16="http://schemas.microsoft.com/office/drawing/2014/main" id="{B20E389B-FB6B-41AF-79CF-ECA0E6393E44}"/>
              </a:ext>
            </a:extLst>
          </p:cNvPr>
          <p:cNvCxnSpPr>
            <a:cxnSpLocks/>
            <a:stCxn id="434" idx="3"/>
            <a:endCxn id="444" idx="1"/>
          </p:cNvCxnSpPr>
          <p:nvPr/>
        </p:nvCxnSpPr>
        <p:spPr>
          <a:xfrm>
            <a:off x="7400261" y="21618900"/>
            <a:ext cx="506616" cy="6754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AE23407-ED8D-E92D-1BF6-D27A62A508BE}"/>
              </a:ext>
            </a:extLst>
          </p:cNvPr>
          <p:cNvGrpSpPr/>
          <p:nvPr/>
        </p:nvGrpSpPr>
        <p:grpSpPr>
          <a:xfrm>
            <a:off x="4879490" y="23070564"/>
            <a:ext cx="1348594" cy="610452"/>
            <a:chOff x="4448902" y="1927618"/>
            <a:chExt cx="1082945" cy="610448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52DE3105-50E1-0D55-40A3-2469F052532D}"/>
                </a:ext>
              </a:extLst>
            </p:cNvPr>
            <p:cNvGrpSpPr/>
            <p:nvPr/>
          </p:nvGrpSpPr>
          <p:grpSpPr>
            <a:xfrm>
              <a:off x="4448902" y="1992286"/>
              <a:ext cx="1082945" cy="545780"/>
              <a:chOff x="5324357" y="2388897"/>
              <a:chExt cx="1082945" cy="545780"/>
            </a:xfrm>
          </p:grpSpPr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071958F3-792F-A288-F7CA-096A1538BCF6}"/>
                  </a:ext>
                </a:extLst>
              </p:cNvPr>
              <p:cNvSpPr txBox="1"/>
              <p:nvPr/>
            </p:nvSpPr>
            <p:spPr>
              <a:xfrm>
                <a:off x="5324360" y="2388897"/>
                <a:ext cx="1082942" cy="24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Research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A6D5B136-A9E5-7980-E8FB-29AF5E22FC7E}"/>
                  </a:ext>
                </a:extLst>
              </p:cNvPr>
              <p:cNvSpPr txBox="1"/>
              <p:nvPr/>
            </p:nvSpPr>
            <p:spPr>
              <a:xfrm>
                <a:off x="5324357" y="2595868"/>
                <a:ext cx="1082944" cy="338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Research Script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5" name="Rectangle: Rounded Corners 454">
              <a:extLst>
                <a:ext uri="{FF2B5EF4-FFF2-40B4-BE49-F238E27FC236}">
                  <a16:creationId xmlns:a16="http://schemas.microsoft.com/office/drawing/2014/main" id="{70906D63-A68B-0DC1-A0DE-7CDC987B3E36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58" name="Straight Connector 7">
            <a:extLst>
              <a:ext uri="{FF2B5EF4-FFF2-40B4-BE49-F238E27FC236}">
                <a16:creationId xmlns:a16="http://schemas.microsoft.com/office/drawing/2014/main" id="{FD769B51-C04B-E029-B58E-C1317EA85E80}"/>
              </a:ext>
            </a:extLst>
          </p:cNvPr>
          <p:cNvCxnSpPr>
            <a:cxnSpLocks/>
            <a:stCxn id="16" idx="3"/>
            <a:endCxn id="455" idx="1"/>
          </p:cNvCxnSpPr>
          <p:nvPr/>
        </p:nvCxnSpPr>
        <p:spPr>
          <a:xfrm>
            <a:off x="4167517" y="16901210"/>
            <a:ext cx="711974" cy="6449552"/>
          </a:xfrm>
          <a:prstGeom prst="bentConnector3">
            <a:avLst>
              <a:gd name="adj1" fmla="val 38227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7">
            <a:extLst>
              <a:ext uri="{FF2B5EF4-FFF2-40B4-BE49-F238E27FC236}">
                <a16:creationId xmlns:a16="http://schemas.microsoft.com/office/drawing/2014/main" id="{8E18046D-27A8-5AA8-A4F1-4304F4A60B99}"/>
              </a:ext>
            </a:extLst>
          </p:cNvPr>
          <p:cNvCxnSpPr>
            <a:cxnSpLocks/>
            <a:stCxn id="146" idx="3"/>
            <a:endCxn id="651" idx="1"/>
          </p:cNvCxnSpPr>
          <p:nvPr/>
        </p:nvCxnSpPr>
        <p:spPr>
          <a:xfrm>
            <a:off x="9411363" y="16642135"/>
            <a:ext cx="528012" cy="16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DA2BADB9-5D15-D2A9-B8B9-ADC44E811859}"/>
              </a:ext>
            </a:extLst>
          </p:cNvPr>
          <p:cNvGrpSpPr/>
          <p:nvPr/>
        </p:nvGrpSpPr>
        <p:grpSpPr>
          <a:xfrm>
            <a:off x="10025377" y="11216534"/>
            <a:ext cx="1422926" cy="560390"/>
            <a:chOff x="4448902" y="1927618"/>
            <a:chExt cx="1422931" cy="560392"/>
          </a:xfrm>
        </p:grpSpPr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1F3C2219-7D45-9E70-E105-25DB825357B0}"/>
                </a:ext>
              </a:extLst>
            </p:cNvPr>
            <p:cNvGrpSpPr/>
            <p:nvPr/>
          </p:nvGrpSpPr>
          <p:grpSpPr>
            <a:xfrm>
              <a:off x="4770541" y="2004270"/>
              <a:ext cx="779651" cy="419116"/>
              <a:chOff x="5645996" y="2400881"/>
              <a:chExt cx="779651" cy="419116"/>
            </a:xfrm>
          </p:grpSpPr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C0ACD8D0-1963-D569-A801-DFE74A62838D}"/>
                  </a:ext>
                </a:extLst>
              </p:cNvPr>
              <p:cNvSpPr txBox="1"/>
              <p:nvPr/>
            </p:nvSpPr>
            <p:spPr>
              <a:xfrm>
                <a:off x="5751125" y="2400881"/>
                <a:ext cx="569389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948462CA-91B0-36BA-0021-A7AA7111C214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FB836468-875A-0429-C962-00FEA906921E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468D2FEB-EFA2-3EAD-D484-3A58A28EB9AB}"/>
              </a:ext>
            </a:extLst>
          </p:cNvPr>
          <p:cNvGrpSpPr/>
          <p:nvPr/>
        </p:nvGrpSpPr>
        <p:grpSpPr>
          <a:xfrm>
            <a:off x="10008734" y="13337837"/>
            <a:ext cx="1422926" cy="560390"/>
            <a:chOff x="4448902" y="1927618"/>
            <a:chExt cx="1422931" cy="560392"/>
          </a:xfrm>
        </p:grpSpPr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DBF98567-ADAF-027E-5BED-A0C0C9EA96EA}"/>
                </a:ext>
              </a:extLst>
            </p:cNvPr>
            <p:cNvGrpSpPr/>
            <p:nvPr/>
          </p:nvGrpSpPr>
          <p:grpSpPr>
            <a:xfrm>
              <a:off x="4490951" y="2004270"/>
              <a:ext cx="1338832" cy="419116"/>
              <a:chOff x="5366406" y="2400881"/>
              <a:chExt cx="1338832" cy="419116"/>
            </a:xfrm>
          </p:grpSpPr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3A01BE70-76DD-34BE-2E68-8EEF6AC2D692}"/>
                  </a:ext>
                </a:extLst>
              </p:cNvPr>
              <p:cNvSpPr txBox="1"/>
              <p:nvPr/>
            </p:nvSpPr>
            <p:spPr>
              <a:xfrm>
                <a:off x="5366406" y="2400881"/>
                <a:ext cx="133883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 State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2831E609-D915-712E-3495-2A893B037AD6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3519549B-980F-D83C-CA8F-2FD3EB64DE6D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70B9F3F-C322-D259-C98D-A29C0799574B}"/>
              </a:ext>
            </a:extLst>
          </p:cNvPr>
          <p:cNvGrpSpPr/>
          <p:nvPr/>
        </p:nvGrpSpPr>
        <p:grpSpPr>
          <a:xfrm>
            <a:off x="9974348" y="15529029"/>
            <a:ext cx="1422926" cy="560390"/>
            <a:chOff x="4448902" y="1927618"/>
            <a:chExt cx="1422931" cy="560392"/>
          </a:xfrm>
        </p:grpSpPr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11C4D2A6-C5CF-726F-D150-B184323409B1}"/>
                </a:ext>
              </a:extLst>
            </p:cNvPr>
            <p:cNvGrpSpPr/>
            <p:nvPr/>
          </p:nvGrpSpPr>
          <p:grpSpPr>
            <a:xfrm>
              <a:off x="4490951" y="2004270"/>
              <a:ext cx="1338832" cy="419116"/>
              <a:chOff x="5366406" y="2400881"/>
              <a:chExt cx="1338832" cy="419116"/>
            </a:xfrm>
          </p:grpSpPr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74C49626-BF15-6C73-1BCB-3229DED5EFF5}"/>
                  </a:ext>
                </a:extLst>
              </p:cNvPr>
              <p:cNvSpPr txBox="1"/>
              <p:nvPr/>
            </p:nvSpPr>
            <p:spPr>
              <a:xfrm>
                <a:off x="5366406" y="2400881"/>
                <a:ext cx="133883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 State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BFB35852-92A1-8AE0-6D58-3C4A0D89EFA0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98A0BE49-7C7A-E366-7862-21C34E40C02E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28321480-A4CD-081C-C9BD-B0094E05270F}"/>
              </a:ext>
            </a:extLst>
          </p:cNvPr>
          <p:cNvGrpSpPr/>
          <p:nvPr/>
        </p:nvGrpSpPr>
        <p:grpSpPr>
          <a:xfrm>
            <a:off x="10016398" y="11899948"/>
            <a:ext cx="1422926" cy="560390"/>
            <a:chOff x="4448902" y="1927618"/>
            <a:chExt cx="1422931" cy="560392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9916D0B8-A6EC-55AC-5B82-D2FC6B8D2A11}"/>
                </a:ext>
              </a:extLst>
            </p:cNvPr>
            <p:cNvGrpSpPr/>
            <p:nvPr/>
          </p:nvGrpSpPr>
          <p:grpSpPr>
            <a:xfrm>
              <a:off x="4490951" y="2004270"/>
              <a:ext cx="1338832" cy="419116"/>
              <a:chOff x="5366406" y="2400881"/>
              <a:chExt cx="1338832" cy="419116"/>
            </a:xfrm>
          </p:grpSpPr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F388CD47-8926-EF84-3190-AE373ABB4D24}"/>
                  </a:ext>
                </a:extLst>
              </p:cNvPr>
              <p:cNvSpPr txBox="1"/>
              <p:nvPr/>
            </p:nvSpPr>
            <p:spPr>
              <a:xfrm>
                <a:off x="5366406" y="2400881"/>
                <a:ext cx="133883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 State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7448DA26-A50C-0ACF-D3BE-B380DC7C08BC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19" name="Rectangle: Rounded Corners 618">
              <a:extLst>
                <a:ext uri="{FF2B5EF4-FFF2-40B4-BE49-F238E27FC236}">
                  <a16:creationId xmlns:a16="http://schemas.microsoft.com/office/drawing/2014/main" id="{7304B607-F415-002E-9565-3C5A28A81693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B7D9823F-4334-6691-E14D-3F3EA26BEF98}"/>
              </a:ext>
            </a:extLst>
          </p:cNvPr>
          <p:cNvGrpSpPr/>
          <p:nvPr/>
        </p:nvGrpSpPr>
        <p:grpSpPr>
          <a:xfrm>
            <a:off x="9983328" y="12649343"/>
            <a:ext cx="1422926" cy="560390"/>
            <a:chOff x="4448902" y="1927618"/>
            <a:chExt cx="1422931" cy="560392"/>
          </a:xfrm>
        </p:grpSpPr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7AA78ED2-EF62-97EF-18AA-3179DDFA7E9A}"/>
                </a:ext>
              </a:extLst>
            </p:cNvPr>
            <p:cNvGrpSpPr/>
            <p:nvPr/>
          </p:nvGrpSpPr>
          <p:grpSpPr>
            <a:xfrm>
              <a:off x="4770541" y="2004270"/>
              <a:ext cx="779651" cy="419116"/>
              <a:chOff x="5645996" y="2400881"/>
              <a:chExt cx="779651" cy="419116"/>
            </a:xfrm>
          </p:grpSpPr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4E074DF4-4AE2-264C-D1FC-5B76FB4546E3}"/>
                  </a:ext>
                </a:extLst>
              </p:cNvPr>
              <p:cNvSpPr txBox="1"/>
              <p:nvPr/>
            </p:nvSpPr>
            <p:spPr>
              <a:xfrm>
                <a:off x="5751125" y="2400881"/>
                <a:ext cx="569389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1F9D841F-FC90-E784-7880-FD7ADD27EC6B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B3FD0D36-3AD7-7D0B-4772-3D1701D1EFD6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E3AFCC0E-945C-5E20-114C-747782772940}"/>
              </a:ext>
            </a:extLst>
          </p:cNvPr>
          <p:cNvGrpSpPr/>
          <p:nvPr/>
        </p:nvGrpSpPr>
        <p:grpSpPr>
          <a:xfrm>
            <a:off x="9966684" y="14839749"/>
            <a:ext cx="1422926" cy="560390"/>
            <a:chOff x="4448902" y="1927618"/>
            <a:chExt cx="1422931" cy="560392"/>
          </a:xfrm>
        </p:grpSpPr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13B74BDF-AB44-14E4-AD3A-1FEBDA9D3350}"/>
                </a:ext>
              </a:extLst>
            </p:cNvPr>
            <p:cNvGrpSpPr/>
            <p:nvPr/>
          </p:nvGrpSpPr>
          <p:grpSpPr>
            <a:xfrm>
              <a:off x="4770541" y="2004270"/>
              <a:ext cx="779651" cy="419116"/>
              <a:chOff x="5645996" y="2400881"/>
              <a:chExt cx="779651" cy="419116"/>
            </a:xfrm>
          </p:grpSpPr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78D03CAD-C742-A521-E0CE-087674E83C3F}"/>
                  </a:ext>
                </a:extLst>
              </p:cNvPr>
              <p:cNvSpPr txBox="1"/>
              <p:nvPr/>
            </p:nvSpPr>
            <p:spPr>
              <a:xfrm>
                <a:off x="5751125" y="2400881"/>
                <a:ext cx="569389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F5511AFD-D846-1BC9-E5E9-DD29CD60A3B1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B3691F82-86C8-4FA6-367F-ABBFEECDCDB2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635" name="Straight Connector 7">
            <a:extLst>
              <a:ext uri="{FF2B5EF4-FFF2-40B4-BE49-F238E27FC236}">
                <a16:creationId xmlns:a16="http://schemas.microsoft.com/office/drawing/2014/main" id="{8C65D738-62D5-9783-BF90-804C4A627379}"/>
              </a:ext>
            </a:extLst>
          </p:cNvPr>
          <p:cNvCxnSpPr>
            <a:cxnSpLocks/>
            <a:stCxn id="248" idx="3"/>
            <a:endCxn id="619" idx="1"/>
          </p:cNvCxnSpPr>
          <p:nvPr/>
        </p:nvCxnSpPr>
        <p:spPr>
          <a:xfrm>
            <a:off x="9465697" y="11504349"/>
            <a:ext cx="550701" cy="6757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7">
            <a:extLst>
              <a:ext uri="{FF2B5EF4-FFF2-40B4-BE49-F238E27FC236}">
                <a16:creationId xmlns:a16="http://schemas.microsoft.com/office/drawing/2014/main" id="{0CD5F80C-C0BD-76A9-7FB8-9B28361224B2}"/>
              </a:ext>
            </a:extLst>
          </p:cNvPr>
          <p:cNvCxnSpPr>
            <a:cxnSpLocks/>
            <a:stCxn id="280" idx="3"/>
            <a:endCxn id="609" idx="1"/>
          </p:cNvCxnSpPr>
          <p:nvPr/>
        </p:nvCxnSpPr>
        <p:spPr>
          <a:xfrm>
            <a:off x="9465240" y="12923739"/>
            <a:ext cx="543494" cy="6942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7">
            <a:extLst>
              <a:ext uri="{FF2B5EF4-FFF2-40B4-BE49-F238E27FC236}">
                <a16:creationId xmlns:a16="http://schemas.microsoft.com/office/drawing/2014/main" id="{083F0B2F-6DA4-42D1-C0DB-F0A6F5A626C4}"/>
              </a:ext>
            </a:extLst>
          </p:cNvPr>
          <p:cNvCxnSpPr>
            <a:cxnSpLocks/>
            <a:stCxn id="124" idx="3"/>
            <a:endCxn id="614" idx="1"/>
          </p:cNvCxnSpPr>
          <p:nvPr/>
        </p:nvCxnSpPr>
        <p:spPr>
          <a:xfrm>
            <a:off x="9411820" y="15120637"/>
            <a:ext cx="562528" cy="688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0E19E600-462C-F5E4-8692-4A2BA289533A}"/>
              </a:ext>
            </a:extLst>
          </p:cNvPr>
          <p:cNvGrpSpPr/>
          <p:nvPr/>
        </p:nvGrpSpPr>
        <p:grpSpPr>
          <a:xfrm>
            <a:off x="9947039" y="17052845"/>
            <a:ext cx="1422926" cy="560390"/>
            <a:chOff x="4448902" y="1927618"/>
            <a:chExt cx="1422931" cy="560392"/>
          </a:xfrm>
        </p:grpSpPr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D75DA4C8-50AA-0A4F-F4E0-41379573244C}"/>
                </a:ext>
              </a:extLst>
            </p:cNvPr>
            <p:cNvGrpSpPr/>
            <p:nvPr/>
          </p:nvGrpSpPr>
          <p:grpSpPr>
            <a:xfrm>
              <a:off x="4490951" y="2004270"/>
              <a:ext cx="1338832" cy="419116"/>
              <a:chOff x="5366406" y="2400881"/>
              <a:chExt cx="1338832" cy="419116"/>
            </a:xfrm>
          </p:grpSpPr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64E02E99-C416-D9F9-786A-36198DC7EE95}"/>
                  </a:ext>
                </a:extLst>
              </p:cNvPr>
              <p:cNvSpPr txBox="1"/>
              <p:nvPr/>
            </p:nvSpPr>
            <p:spPr>
              <a:xfrm>
                <a:off x="5366406" y="2400881"/>
                <a:ext cx="1338832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 State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633817CE-0976-A2F6-34C1-57E6BFB58B0E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46" name="Rectangle: Rounded Corners 645">
              <a:extLst>
                <a:ext uri="{FF2B5EF4-FFF2-40B4-BE49-F238E27FC236}">
                  <a16:creationId xmlns:a16="http://schemas.microsoft.com/office/drawing/2014/main" id="{3F404F4F-77DD-37DE-0FC8-2245A7744453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5CF7844E-EDF8-8462-FB08-41C52A54ECF5}"/>
              </a:ext>
            </a:extLst>
          </p:cNvPr>
          <p:cNvGrpSpPr/>
          <p:nvPr/>
        </p:nvGrpSpPr>
        <p:grpSpPr>
          <a:xfrm>
            <a:off x="9939375" y="16363565"/>
            <a:ext cx="1422926" cy="560390"/>
            <a:chOff x="4448902" y="1927618"/>
            <a:chExt cx="1422931" cy="560392"/>
          </a:xfrm>
        </p:grpSpPr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AED53D2-8166-B3D1-950A-85208F4AB3F3}"/>
                </a:ext>
              </a:extLst>
            </p:cNvPr>
            <p:cNvGrpSpPr/>
            <p:nvPr/>
          </p:nvGrpSpPr>
          <p:grpSpPr>
            <a:xfrm>
              <a:off x="4770541" y="2004270"/>
              <a:ext cx="779651" cy="419116"/>
              <a:chOff x="5645996" y="2400881"/>
              <a:chExt cx="779651" cy="419116"/>
            </a:xfrm>
          </p:grpSpPr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2FB4456B-8013-8E7A-526F-207ED0171106}"/>
                  </a:ext>
                </a:extLst>
              </p:cNvPr>
              <p:cNvSpPr txBox="1"/>
              <p:nvPr/>
            </p:nvSpPr>
            <p:spPr>
              <a:xfrm>
                <a:off x="5751125" y="2400881"/>
                <a:ext cx="569389" cy="24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C4033824-7592-5B7B-BEEE-6E0D2F0452C1}"/>
                  </a:ext>
                </a:extLst>
              </p:cNvPr>
              <p:cNvSpPr txBox="1"/>
              <p:nvPr/>
            </p:nvSpPr>
            <p:spPr>
              <a:xfrm>
                <a:off x="5645996" y="2604424"/>
                <a:ext cx="7796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51" name="Rectangle: Rounded Corners 650">
              <a:extLst>
                <a:ext uri="{FF2B5EF4-FFF2-40B4-BE49-F238E27FC236}">
                  <a16:creationId xmlns:a16="http://schemas.microsoft.com/office/drawing/2014/main" id="{F52F2CDC-5F50-EAC2-47F4-D8093B510B54}"/>
                </a:ext>
              </a:extLst>
            </p:cNvPr>
            <p:cNvSpPr/>
            <p:nvPr/>
          </p:nvSpPr>
          <p:spPr>
            <a:xfrm>
              <a:off x="4448902" y="1927618"/>
              <a:ext cx="1422931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655" name="Straight Connector 7">
            <a:extLst>
              <a:ext uri="{FF2B5EF4-FFF2-40B4-BE49-F238E27FC236}">
                <a16:creationId xmlns:a16="http://schemas.microsoft.com/office/drawing/2014/main" id="{BF57A2D1-BF2A-55BB-FDC1-C0057C5A32D6}"/>
              </a:ext>
            </a:extLst>
          </p:cNvPr>
          <p:cNvCxnSpPr>
            <a:cxnSpLocks/>
            <a:stCxn id="146" idx="3"/>
            <a:endCxn id="646" idx="1"/>
          </p:cNvCxnSpPr>
          <p:nvPr/>
        </p:nvCxnSpPr>
        <p:spPr>
          <a:xfrm>
            <a:off x="9411363" y="16642135"/>
            <a:ext cx="535676" cy="6909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350D5B-3799-8567-86BF-166473D04DB0}"/>
              </a:ext>
            </a:extLst>
          </p:cNvPr>
          <p:cNvGrpSpPr/>
          <p:nvPr/>
        </p:nvGrpSpPr>
        <p:grpSpPr>
          <a:xfrm>
            <a:off x="6687848" y="26126746"/>
            <a:ext cx="1415774" cy="560390"/>
            <a:chOff x="4448903" y="1927618"/>
            <a:chExt cx="1415772" cy="56039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5A7AC0-68EE-C06F-4611-81CC0A907F34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203A96-64DC-A48D-5F26-5CF97E3DDE87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Zone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1FDB7C-233B-B283-57DB-FE023FFE4722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FEE03DA-4B69-7795-2A3C-47C2E5ABA97C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3" name="Straight Connector 7">
            <a:extLst>
              <a:ext uri="{FF2B5EF4-FFF2-40B4-BE49-F238E27FC236}">
                <a16:creationId xmlns:a16="http://schemas.microsoft.com/office/drawing/2014/main" id="{92093EF3-0495-5CE0-3F7E-DC95103F2B14}"/>
              </a:ext>
            </a:extLst>
          </p:cNvPr>
          <p:cNvCxnSpPr>
            <a:cxnSpLocks/>
            <a:stCxn id="37" idx="1"/>
            <a:endCxn id="28" idx="3"/>
          </p:cNvCxnSpPr>
          <p:nvPr/>
        </p:nvCxnSpPr>
        <p:spPr>
          <a:xfrm rot="10800000">
            <a:off x="6179064" y="24959009"/>
            <a:ext cx="508784" cy="14479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111E01-3A26-757C-424B-C93F318F0A15}"/>
              </a:ext>
            </a:extLst>
          </p:cNvPr>
          <p:cNvGrpSpPr/>
          <p:nvPr/>
        </p:nvGrpSpPr>
        <p:grpSpPr>
          <a:xfrm>
            <a:off x="6687848" y="27339968"/>
            <a:ext cx="1415775" cy="560390"/>
            <a:chOff x="4448903" y="1927618"/>
            <a:chExt cx="1415773" cy="56039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2673C8B-E8E0-B45C-D9AB-88C50EDC42AC}"/>
                </a:ext>
              </a:extLst>
            </p:cNvPr>
            <p:cNvGrpSpPr/>
            <p:nvPr/>
          </p:nvGrpSpPr>
          <p:grpSpPr>
            <a:xfrm>
              <a:off x="4448903" y="2002835"/>
              <a:ext cx="1415773" cy="411994"/>
              <a:chOff x="5324358" y="2399446"/>
              <a:chExt cx="1415773" cy="411994"/>
            </a:xfrm>
          </p:grpSpPr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C1871A91-49A8-888D-1F49-A13B05A8D48F}"/>
                  </a:ext>
                </a:extLst>
              </p:cNvPr>
              <p:cNvSpPr txBox="1"/>
              <p:nvPr/>
            </p:nvSpPr>
            <p:spPr>
              <a:xfrm>
                <a:off x="5324359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Zone N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551C4337-7EA9-F0B1-81FC-1CD1817E61CB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48" name="Rectangle: Rounded Corners 447">
              <a:extLst>
                <a:ext uri="{FF2B5EF4-FFF2-40B4-BE49-F238E27FC236}">
                  <a16:creationId xmlns:a16="http://schemas.microsoft.com/office/drawing/2014/main" id="{BECDBBD1-F3DC-D10E-2F74-F05E75DA05F9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52" name="Straight Connector 7">
            <a:extLst>
              <a:ext uri="{FF2B5EF4-FFF2-40B4-BE49-F238E27FC236}">
                <a16:creationId xmlns:a16="http://schemas.microsoft.com/office/drawing/2014/main" id="{504ACC70-07A1-B94F-BEAA-543EB58ED44D}"/>
              </a:ext>
            </a:extLst>
          </p:cNvPr>
          <p:cNvCxnSpPr>
            <a:cxnSpLocks/>
            <a:stCxn id="448" idx="1"/>
            <a:endCxn id="28" idx="3"/>
          </p:cNvCxnSpPr>
          <p:nvPr/>
        </p:nvCxnSpPr>
        <p:spPr>
          <a:xfrm rot="10800000">
            <a:off x="6179064" y="24959009"/>
            <a:ext cx="508784" cy="266115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C40141C2-D2A7-3D8A-43A6-B5F51CED5F83}"/>
              </a:ext>
            </a:extLst>
          </p:cNvPr>
          <p:cNvGrpSpPr/>
          <p:nvPr/>
        </p:nvGrpSpPr>
        <p:grpSpPr>
          <a:xfrm>
            <a:off x="7313257" y="26822584"/>
            <a:ext cx="72002" cy="376420"/>
            <a:chOff x="5594232" y="15630133"/>
            <a:chExt cx="72000" cy="376421"/>
          </a:xfrm>
        </p:grpSpPr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7CD886AB-D839-C384-47B3-0397D93BD0A0}"/>
                </a:ext>
              </a:extLst>
            </p:cNvPr>
            <p:cNvSpPr/>
            <p:nvPr/>
          </p:nvSpPr>
          <p:spPr>
            <a:xfrm>
              <a:off x="5594232" y="15630133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B65F84B9-2A56-49D9-80EA-3E4304676B87}"/>
                </a:ext>
              </a:extLst>
            </p:cNvPr>
            <p:cNvSpPr/>
            <p:nvPr/>
          </p:nvSpPr>
          <p:spPr>
            <a:xfrm>
              <a:off x="5594232" y="15781672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1F3616E0-218A-9D53-DB18-D501A0FF2EE0}"/>
                </a:ext>
              </a:extLst>
            </p:cNvPr>
            <p:cNvSpPr/>
            <p:nvPr/>
          </p:nvSpPr>
          <p:spPr>
            <a:xfrm>
              <a:off x="5594232" y="15934554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C4EC78D5-6B2F-D1DB-8F26-C88C808F60A4}"/>
              </a:ext>
            </a:extLst>
          </p:cNvPr>
          <p:cNvGrpSpPr/>
          <p:nvPr/>
        </p:nvGrpSpPr>
        <p:grpSpPr>
          <a:xfrm>
            <a:off x="6674390" y="24680467"/>
            <a:ext cx="1415774" cy="560390"/>
            <a:chOff x="4448903" y="1927618"/>
            <a:chExt cx="1415772" cy="560392"/>
          </a:xfrm>
        </p:grpSpPr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F876AA28-8C22-8A1C-4421-66A9EF87CC41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181D0D17-4C69-46FE-D7E5-638DA66D0C29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DF5432BB-9EB0-5DB6-A0C7-727D7E6596D4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76" name="Rectangle: Rounded Corners 475">
              <a:extLst>
                <a:ext uri="{FF2B5EF4-FFF2-40B4-BE49-F238E27FC236}">
                  <a16:creationId xmlns:a16="http://schemas.microsoft.com/office/drawing/2014/main" id="{DC48BFBA-0377-F515-5EAF-8DAAA27EBD61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79" name="Straight Connector 7">
            <a:extLst>
              <a:ext uri="{FF2B5EF4-FFF2-40B4-BE49-F238E27FC236}">
                <a16:creationId xmlns:a16="http://schemas.microsoft.com/office/drawing/2014/main" id="{A4D9FEA4-4CFF-425F-A6D8-82F5AEF80158}"/>
              </a:ext>
            </a:extLst>
          </p:cNvPr>
          <p:cNvCxnSpPr>
            <a:cxnSpLocks/>
            <a:stCxn id="476" idx="1"/>
            <a:endCxn id="28" idx="3"/>
          </p:cNvCxnSpPr>
          <p:nvPr/>
        </p:nvCxnSpPr>
        <p:spPr>
          <a:xfrm rot="10800000">
            <a:off x="6179064" y="24959008"/>
            <a:ext cx="495326" cy="165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AE0EB0A2-9BCF-4B38-F3BF-59FA3DA7395F}"/>
              </a:ext>
            </a:extLst>
          </p:cNvPr>
          <p:cNvGrpSpPr/>
          <p:nvPr/>
        </p:nvGrpSpPr>
        <p:grpSpPr>
          <a:xfrm>
            <a:off x="8632484" y="26125809"/>
            <a:ext cx="1415774" cy="560390"/>
            <a:chOff x="4448903" y="1927618"/>
            <a:chExt cx="1415772" cy="560392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9530F57B-E483-FF78-8796-202172A3AFC7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35ABF5A9-79CF-854D-798A-7B278078DC67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Zone 1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247AB8EA-1131-3655-D489-E163F0F1A688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84" name="Rectangle: Rounded Corners 483">
              <a:extLst>
                <a:ext uri="{FF2B5EF4-FFF2-40B4-BE49-F238E27FC236}">
                  <a16:creationId xmlns:a16="http://schemas.microsoft.com/office/drawing/2014/main" id="{CC0E3277-8A32-A606-14E6-A1EAE429B93E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87" name="Straight Connector 7">
            <a:extLst>
              <a:ext uri="{FF2B5EF4-FFF2-40B4-BE49-F238E27FC236}">
                <a16:creationId xmlns:a16="http://schemas.microsoft.com/office/drawing/2014/main" id="{8FDEC767-620E-318C-E884-13E950AB6C00}"/>
              </a:ext>
            </a:extLst>
          </p:cNvPr>
          <p:cNvCxnSpPr>
            <a:cxnSpLocks/>
            <a:stCxn id="484" idx="1"/>
            <a:endCxn id="37" idx="3"/>
          </p:cNvCxnSpPr>
          <p:nvPr/>
        </p:nvCxnSpPr>
        <p:spPr>
          <a:xfrm rot="10800000" flipV="1">
            <a:off x="8103622" y="26406003"/>
            <a:ext cx="528862" cy="9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942CBE7A-21E9-B29E-AB2D-C46AF1ACB07B}"/>
              </a:ext>
            </a:extLst>
          </p:cNvPr>
          <p:cNvGrpSpPr/>
          <p:nvPr/>
        </p:nvGrpSpPr>
        <p:grpSpPr>
          <a:xfrm>
            <a:off x="6659832" y="25403691"/>
            <a:ext cx="1415774" cy="560390"/>
            <a:chOff x="4448903" y="1927618"/>
            <a:chExt cx="1415772" cy="560392"/>
          </a:xfrm>
        </p:grpSpPr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50EA4E8B-6E7B-7D56-AA3D-03BBF98F7947}"/>
                </a:ext>
              </a:extLst>
            </p:cNvPr>
            <p:cNvGrpSpPr/>
            <p:nvPr/>
          </p:nvGrpSpPr>
          <p:grpSpPr>
            <a:xfrm>
              <a:off x="4448903" y="2002835"/>
              <a:ext cx="1415772" cy="411994"/>
              <a:chOff x="5324358" y="2399446"/>
              <a:chExt cx="1415772" cy="411994"/>
            </a:xfrm>
          </p:grpSpPr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AA97761F-A8FD-8180-03D3-E2F82AB15493}"/>
                  </a:ext>
                </a:extLst>
              </p:cNvPr>
              <p:cNvSpPr txBox="1"/>
              <p:nvPr/>
            </p:nvSpPr>
            <p:spPr>
              <a:xfrm>
                <a:off x="5324358" y="2399446"/>
                <a:ext cx="1415772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B221E5C3-629F-D782-DCE7-A466DAD7DC5C}"/>
                  </a:ext>
                </a:extLst>
              </p:cNvPr>
              <p:cNvSpPr txBox="1"/>
              <p:nvPr/>
            </p:nvSpPr>
            <p:spPr>
              <a:xfrm>
                <a:off x="5324358" y="2595867"/>
                <a:ext cx="1415772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rgbClr val="FFF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</a:t>
                </a:r>
                <a:endParaRPr lang="en-US" sz="80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C8340A3C-A3FF-D978-7AD8-F5C8B8613360}"/>
                </a:ext>
              </a:extLst>
            </p:cNvPr>
            <p:cNvSpPr/>
            <p:nvPr/>
          </p:nvSpPr>
          <p:spPr>
            <a:xfrm>
              <a:off x="4448903" y="1927618"/>
              <a:ext cx="1415772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96" name="Straight Connector 7">
            <a:extLst>
              <a:ext uri="{FF2B5EF4-FFF2-40B4-BE49-F238E27FC236}">
                <a16:creationId xmlns:a16="http://schemas.microsoft.com/office/drawing/2014/main" id="{203108E7-A617-2E6D-1E78-F49698F4B2BC}"/>
              </a:ext>
            </a:extLst>
          </p:cNvPr>
          <p:cNvCxnSpPr>
            <a:cxnSpLocks/>
            <a:stCxn id="493" idx="1"/>
            <a:endCxn id="28" idx="3"/>
          </p:cNvCxnSpPr>
          <p:nvPr/>
        </p:nvCxnSpPr>
        <p:spPr>
          <a:xfrm rot="10800000">
            <a:off x="6179064" y="24959008"/>
            <a:ext cx="480768" cy="724878"/>
          </a:xfrm>
          <a:prstGeom prst="bentConnector3">
            <a:avLst>
              <a:gd name="adj1" fmla="val 4683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998931C-7A9E-9EC7-0762-24F52DB88067}"/>
              </a:ext>
            </a:extLst>
          </p:cNvPr>
          <p:cNvGrpSpPr/>
          <p:nvPr/>
        </p:nvGrpSpPr>
        <p:grpSpPr>
          <a:xfrm>
            <a:off x="4830313" y="7227914"/>
            <a:ext cx="1082940" cy="560389"/>
            <a:chOff x="4448902" y="1927618"/>
            <a:chExt cx="1082944" cy="5603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BAB4F8-9781-78CE-AA30-83775E2381E6}"/>
                </a:ext>
              </a:extLst>
            </p:cNvPr>
            <p:cNvGrpSpPr/>
            <p:nvPr/>
          </p:nvGrpSpPr>
          <p:grpSpPr>
            <a:xfrm>
              <a:off x="4448902" y="2002835"/>
              <a:ext cx="1082943" cy="411995"/>
              <a:chOff x="5324357" y="2399446"/>
              <a:chExt cx="1082943" cy="41199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DD1D5B-809C-9812-5714-E6C53F7BBF40}"/>
                  </a:ext>
                </a:extLst>
              </p:cNvPr>
              <p:cNvSpPr txBox="1"/>
              <p:nvPr/>
            </p:nvSpPr>
            <p:spPr>
              <a:xfrm>
                <a:off x="5324357" y="2399446"/>
                <a:ext cx="108294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1"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Subsectors</a:t>
                </a:r>
                <a:endParaRPr lang="en-US" sz="100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CE8466-1B37-C852-5744-3ACFAE33AAEE}"/>
                  </a:ext>
                </a:extLst>
              </p:cNvPr>
              <p:cNvSpPr txBox="1"/>
              <p:nvPr/>
            </p:nvSpPr>
            <p:spPr>
              <a:xfrm>
                <a:off x="5568887" y="2595868"/>
                <a:ext cx="550151" cy="2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</a:t>
                </a:r>
                <a:endParaRPr lang="en-US" sz="801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AE4ED6-461D-E33F-FBFB-994A9124CE57}"/>
                </a:ext>
              </a:extLst>
            </p:cNvPr>
            <p:cNvSpPr/>
            <p:nvPr/>
          </p:nvSpPr>
          <p:spPr>
            <a:xfrm>
              <a:off x="4448903" y="1927618"/>
              <a:ext cx="1082943" cy="560392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35652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  <p:bldP spid="1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>
            <a:extLst>
              <a:ext uri="{FF2B5EF4-FFF2-40B4-BE49-F238E27FC236}">
                <a16:creationId xmlns:a16="http://schemas.microsoft.com/office/drawing/2014/main" id="{AC361616-1577-4CCA-4633-A6D5A3EA077D}"/>
              </a:ext>
            </a:extLst>
          </p:cNvPr>
          <p:cNvSpPr txBox="1">
            <a:spLocks/>
          </p:cNvSpPr>
          <p:nvPr/>
        </p:nvSpPr>
        <p:spPr>
          <a:xfrm>
            <a:off x="579458" y="-56244"/>
            <a:ext cx="9440035" cy="1828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3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2" b="1">
                <a:latin typeface="Courier New" panose="02070309020205020404" pitchFamily="49" charset="0"/>
                <a:cs typeface="Courier New" panose="02070309020205020404" pitchFamily="49" charset="0"/>
              </a:rPr>
              <a:t>Y2M</a:t>
            </a:r>
            <a:r>
              <a:rPr lang="pt-BR" sz="2802">
                <a:latin typeface="Courier New" panose="02070309020205020404" pitchFamily="49" charset="0"/>
                <a:cs typeface="Courier New" panose="02070309020205020404" pitchFamily="49" charset="0"/>
              </a:rPr>
              <a:t> Market Research App</a:t>
            </a:r>
            <a:endParaRPr lang="en-US" sz="2802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8E9FF3E3-91EE-EB6B-49EC-1F3C252D031A}"/>
              </a:ext>
            </a:extLst>
          </p:cNvPr>
          <p:cNvSpPr txBox="1">
            <a:spLocks/>
          </p:cNvSpPr>
          <p:nvPr/>
        </p:nvSpPr>
        <p:spPr>
          <a:xfrm>
            <a:off x="-454463" y="1249841"/>
            <a:ext cx="4541232" cy="4754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rmAutofit lnSpcReduction="10000"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220" indent="0" algn="ctr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B88142E3-9CF9-3B9C-D96C-018A69DF3013}"/>
              </a:ext>
            </a:extLst>
          </p:cNvPr>
          <p:cNvSpPr txBox="1">
            <a:spLocks/>
          </p:cNvSpPr>
          <p:nvPr/>
        </p:nvSpPr>
        <p:spPr>
          <a:xfrm>
            <a:off x="1196355" y="3078641"/>
            <a:ext cx="5254016" cy="1137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Autofit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>
                <a:latin typeface="Courier New" panose="02070309020205020404" pitchFamily="49" charset="0"/>
                <a:cs typeface="Courier New" panose="02070309020205020404" pitchFamily="49" charset="0"/>
              </a:rPr>
              <a:t> View</a:t>
            </a:r>
            <a:endParaRPr lang="en-US" sz="5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Connector 7">
            <a:extLst>
              <a:ext uri="{FF2B5EF4-FFF2-40B4-BE49-F238E27FC236}">
                <a16:creationId xmlns:a16="http://schemas.microsoft.com/office/drawing/2014/main" id="{B1A71872-330D-2D5B-5C31-20F679DBB9F9}"/>
              </a:ext>
            </a:extLst>
          </p:cNvPr>
          <p:cNvCxnSpPr>
            <a:cxnSpLocks/>
          </p:cNvCxnSpPr>
          <p:nvPr/>
        </p:nvCxnSpPr>
        <p:spPr>
          <a:xfrm flipH="1" flipV="1">
            <a:off x="-30052" y="2168048"/>
            <a:ext cx="21599525" cy="810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  <p:bldP spid="18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>
            <a:extLst>
              <a:ext uri="{FF2B5EF4-FFF2-40B4-BE49-F238E27FC236}">
                <a16:creationId xmlns:a16="http://schemas.microsoft.com/office/drawing/2014/main" id="{AC361616-1577-4CCA-4633-A6D5A3EA077D}"/>
              </a:ext>
            </a:extLst>
          </p:cNvPr>
          <p:cNvSpPr txBox="1">
            <a:spLocks/>
          </p:cNvSpPr>
          <p:nvPr/>
        </p:nvSpPr>
        <p:spPr>
          <a:xfrm>
            <a:off x="579458" y="-56244"/>
            <a:ext cx="9440035" cy="1828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3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2" b="1">
                <a:latin typeface="Courier New" panose="02070309020205020404" pitchFamily="49" charset="0"/>
                <a:cs typeface="Courier New" panose="02070309020205020404" pitchFamily="49" charset="0"/>
              </a:rPr>
              <a:t>Y2M</a:t>
            </a:r>
            <a:r>
              <a:rPr lang="pt-BR" sz="2802">
                <a:latin typeface="Courier New" panose="02070309020205020404" pitchFamily="49" charset="0"/>
                <a:cs typeface="Courier New" panose="02070309020205020404" pitchFamily="49" charset="0"/>
              </a:rPr>
              <a:t> Market Research App</a:t>
            </a:r>
            <a:endParaRPr lang="en-US" sz="2802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8E9FF3E3-91EE-EB6B-49EC-1F3C252D031A}"/>
              </a:ext>
            </a:extLst>
          </p:cNvPr>
          <p:cNvSpPr txBox="1">
            <a:spLocks/>
          </p:cNvSpPr>
          <p:nvPr/>
        </p:nvSpPr>
        <p:spPr>
          <a:xfrm>
            <a:off x="-454463" y="1249841"/>
            <a:ext cx="4541232" cy="4754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rmAutofit lnSpcReduction="10000"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220" indent="0" algn="ctr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B88142E3-9CF9-3B9C-D96C-018A69DF3013}"/>
              </a:ext>
            </a:extLst>
          </p:cNvPr>
          <p:cNvSpPr txBox="1">
            <a:spLocks/>
          </p:cNvSpPr>
          <p:nvPr/>
        </p:nvSpPr>
        <p:spPr>
          <a:xfrm>
            <a:off x="1196355" y="3078641"/>
            <a:ext cx="5254016" cy="1137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Autofit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>
                <a:latin typeface="Courier New" panose="02070309020205020404" pitchFamily="49" charset="0"/>
                <a:cs typeface="Courier New" panose="02070309020205020404" pitchFamily="49" charset="0"/>
              </a:rPr>
              <a:t> Controller</a:t>
            </a:r>
            <a:endParaRPr lang="en-US" sz="5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Connector 7">
            <a:extLst>
              <a:ext uri="{FF2B5EF4-FFF2-40B4-BE49-F238E27FC236}">
                <a16:creationId xmlns:a16="http://schemas.microsoft.com/office/drawing/2014/main" id="{B1A71872-330D-2D5B-5C31-20F679DBB9F9}"/>
              </a:ext>
            </a:extLst>
          </p:cNvPr>
          <p:cNvCxnSpPr>
            <a:cxnSpLocks/>
          </p:cNvCxnSpPr>
          <p:nvPr/>
        </p:nvCxnSpPr>
        <p:spPr>
          <a:xfrm flipH="1" flipV="1">
            <a:off x="-30052" y="2168048"/>
            <a:ext cx="21599525" cy="810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  <p:bldP spid="1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>
            <a:extLst>
              <a:ext uri="{FF2B5EF4-FFF2-40B4-BE49-F238E27FC236}">
                <a16:creationId xmlns:a16="http://schemas.microsoft.com/office/drawing/2014/main" id="{AC361616-1577-4CCA-4633-A6D5A3EA077D}"/>
              </a:ext>
            </a:extLst>
          </p:cNvPr>
          <p:cNvSpPr txBox="1">
            <a:spLocks/>
          </p:cNvSpPr>
          <p:nvPr/>
        </p:nvSpPr>
        <p:spPr>
          <a:xfrm>
            <a:off x="579458" y="-56244"/>
            <a:ext cx="9440035" cy="1828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3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2" b="1">
                <a:latin typeface="Courier New" panose="02070309020205020404" pitchFamily="49" charset="0"/>
                <a:cs typeface="Courier New" panose="02070309020205020404" pitchFamily="49" charset="0"/>
              </a:rPr>
              <a:t>Y2M</a:t>
            </a:r>
            <a:r>
              <a:rPr lang="pt-BR" sz="2802">
                <a:latin typeface="Courier New" panose="02070309020205020404" pitchFamily="49" charset="0"/>
                <a:cs typeface="Courier New" panose="02070309020205020404" pitchFamily="49" charset="0"/>
              </a:rPr>
              <a:t> Market Research App</a:t>
            </a:r>
            <a:endParaRPr lang="en-US" sz="2802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Subtitle 2">
            <a:extLst>
              <a:ext uri="{FF2B5EF4-FFF2-40B4-BE49-F238E27FC236}">
                <a16:creationId xmlns:a16="http://schemas.microsoft.com/office/drawing/2014/main" id="{8E9FF3E3-91EE-EB6B-49EC-1F3C252D031A}"/>
              </a:ext>
            </a:extLst>
          </p:cNvPr>
          <p:cNvSpPr txBox="1">
            <a:spLocks/>
          </p:cNvSpPr>
          <p:nvPr/>
        </p:nvSpPr>
        <p:spPr>
          <a:xfrm>
            <a:off x="-454463" y="1249841"/>
            <a:ext cx="4541232" cy="4754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rmAutofit lnSpcReduction="10000"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220" indent="0" algn="ctr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B88142E3-9CF9-3B9C-D96C-018A69DF3013}"/>
              </a:ext>
            </a:extLst>
          </p:cNvPr>
          <p:cNvSpPr txBox="1">
            <a:spLocks/>
          </p:cNvSpPr>
          <p:nvPr/>
        </p:nvSpPr>
        <p:spPr>
          <a:xfrm>
            <a:off x="1196354" y="3078641"/>
            <a:ext cx="16927523" cy="1137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18" rIns="91440" bIns="45718" rtlCol="0" anchor="t">
            <a:noAutofit/>
          </a:bodyPr>
          <a:lstStyle>
            <a:lvl1pPr marL="457189" indent="-407990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6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59976" indent="-359991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67966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3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4795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31944" indent="-287993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68606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2320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718574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41496" indent="-304792" algn="l" defTabSz="609585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6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>
                <a:latin typeface="Courier New" panose="02070309020205020404" pitchFamily="49" charset="0"/>
                <a:cs typeface="Courier New" panose="02070309020205020404" pitchFamily="49" charset="0"/>
              </a:rPr>
              <a:t> Assembly</a:t>
            </a:r>
            <a:endParaRPr lang="en-US" sz="5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Connector 7">
            <a:extLst>
              <a:ext uri="{FF2B5EF4-FFF2-40B4-BE49-F238E27FC236}">
                <a16:creationId xmlns:a16="http://schemas.microsoft.com/office/drawing/2014/main" id="{B1A71872-330D-2D5B-5C31-20F679DBB9F9}"/>
              </a:ext>
            </a:extLst>
          </p:cNvPr>
          <p:cNvCxnSpPr>
            <a:cxnSpLocks/>
          </p:cNvCxnSpPr>
          <p:nvPr/>
        </p:nvCxnSpPr>
        <p:spPr>
          <a:xfrm flipH="1" flipV="1">
            <a:off x="-30052" y="2168048"/>
            <a:ext cx="21599525" cy="810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  <p:bldP spid="18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2492</TotalTime>
  <Words>175</Words>
  <Application>Microsoft Office PowerPoint</Application>
  <PresentationFormat>Custom</PresentationFormat>
  <Paragraphs>133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Calisto MT</vt:lpstr>
      <vt:lpstr>Courier New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Clodo vianna da silva neto</dc:creator>
  <cp:lastModifiedBy>Clodo vianna da silva neto</cp:lastModifiedBy>
  <cp:revision>2</cp:revision>
  <dcterms:created xsi:type="dcterms:W3CDTF">2024-09-17T13:29:36Z</dcterms:created>
  <dcterms:modified xsi:type="dcterms:W3CDTF">2024-09-19T15:14:43Z</dcterms:modified>
</cp:coreProperties>
</file>