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9" autoAdjust="0"/>
    <p:restoredTop sz="98448" autoAdjust="0"/>
  </p:normalViewPr>
  <p:slideViewPr>
    <p:cSldViewPr snapToGrid="0" snapToObjects="1">
      <p:cViewPr>
        <p:scale>
          <a:sx n="108" d="100"/>
          <a:sy n="108" d="100"/>
        </p:scale>
        <p:origin x="-2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740017"/>
            <a:ext cx="2351280" cy="176346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1"/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13561</TotalTime>
  <Words>352</Words>
  <Application>Microsoft Macintosh PowerPoint</Application>
  <PresentationFormat>On-screen Show (4:3)</PresentationFormat>
  <Paragraphs>187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32</cp:revision>
  <dcterms:created xsi:type="dcterms:W3CDTF">2012-02-04T10:42:07Z</dcterms:created>
  <dcterms:modified xsi:type="dcterms:W3CDTF">2012-02-13T20:43:22Z</dcterms:modified>
</cp:coreProperties>
</file>