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"/>
  </p:notesMasterIdLst>
  <p:sldIdLst>
    <p:sldId id="256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00"/>
    <a:srgbClr val="ED2939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12.3.2012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655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Science_21_RGB_3"/>
          <p:cNvPicPr>
            <a:picLocks noChangeAspect="1" noChangeArrowheads="1"/>
          </p:cNvPicPr>
          <p:nvPr userDrawn="1"/>
        </p:nvPicPr>
        <p:blipFill>
          <a:blip r:embed="rId2" cstate="print"/>
          <a:srcRect t="3488"/>
          <a:stretch>
            <a:fillRect/>
          </a:stretch>
        </p:blipFill>
        <p:spPr bwMode="auto">
          <a:xfrm>
            <a:off x="0" y="15875"/>
            <a:ext cx="2051050" cy="180498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AE3A-323C-4559-B1BA-656B962F825F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9B31-C8A9-4E24-941C-E3996421D5FD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6F0E-CBD3-4E99-91AB-A949DAD71055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Science_21_RGB_3"/>
          <p:cNvPicPr>
            <a:picLocks noChangeAspect="1" noChangeArrowheads="1"/>
          </p:cNvPicPr>
          <p:nvPr userDrawn="1"/>
        </p:nvPicPr>
        <p:blipFill>
          <a:blip r:embed="rId2" cstate="print"/>
          <a:srcRect t="3488"/>
          <a:stretch>
            <a:fillRect/>
          </a:stretch>
        </p:blipFill>
        <p:spPr bwMode="auto">
          <a:xfrm>
            <a:off x="0" y="15875"/>
            <a:ext cx="2051050" cy="18049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622CD5A-A9CA-4187-8D1C-14CBA696F3D0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Science_13_RGB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1838"/>
            <a:ext cx="2374900" cy="10445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BA70-3711-4040-B033-8C7B0100C4FF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Science_13_RGB_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479675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E6C06D-47AC-41E9-B6F8-74CFCE12D955}" type="datetime1">
              <a:rPr lang="en-US" noProof="0" smtClean="0"/>
              <a:pPr/>
              <a:t>3/12/2012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instructions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430888"/>
            <a:ext cx="6285600" cy="2052359"/>
          </a:xfrm>
        </p:spPr>
        <p:txBody>
          <a:bodyPr>
            <a:normAutofit/>
          </a:bodyPr>
          <a:lstStyle/>
          <a:p>
            <a:r>
              <a:rPr lang="en-US" b="1" dirty="0" smtClean="0"/>
              <a:t>Spring </a:t>
            </a:r>
            <a:r>
              <a:rPr lang="en-US" b="1" dirty="0"/>
              <a:t>2012: Mobile Web Applications Development with </a:t>
            </a:r>
            <a:r>
              <a:rPr lang="en-US" b="1" dirty="0" smtClean="0"/>
              <a:t>HTML5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kimmo.karhu@aalto.fi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Seminar on Distributed </a:t>
            </a:r>
            <a:endParaRPr lang="en-US" dirty="0" smtClean="0"/>
          </a:p>
          <a:p>
            <a:r>
              <a:rPr lang="en-US" dirty="0" smtClean="0"/>
              <a:t>Systems </a:t>
            </a:r>
            <a:r>
              <a:rPr lang="en-US" dirty="0"/>
              <a:t>P (3-10 </a:t>
            </a:r>
            <a:r>
              <a:rPr lang="en-US" dirty="0" err="1"/>
              <a:t>cr</a:t>
            </a:r>
            <a:r>
              <a:rPr lang="en-US" dirty="0"/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T-106.5820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Why</a:t>
            </a:r>
            <a:r>
              <a:rPr lang="fi-FI" dirty="0" smtClean="0"/>
              <a:t> </a:t>
            </a:r>
            <a:r>
              <a:rPr lang="fi-FI" dirty="0" smtClean="0"/>
              <a:t>is </a:t>
            </a:r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40971"/>
            <a:ext cx="7988400" cy="4479429"/>
          </a:xfrm>
        </p:spPr>
        <p:txBody>
          <a:bodyPr>
            <a:normAutofit/>
          </a:bodyPr>
          <a:lstStyle/>
          <a:p>
            <a:pPr marL="400050"/>
            <a:r>
              <a:rPr lang="fi-FI" dirty="0" smtClean="0"/>
              <a:t>As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wor</a:t>
            </a:r>
            <a:r>
              <a:rPr lang="fi-FI" dirty="0" err="1" smtClean="0"/>
              <a:t>k</a:t>
            </a:r>
            <a:r>
              <a:rPr lang="fi-FI" dirty="0" smtClean="0"/>
              <a:t> in a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need</a:t>
            </a:r>
            <a:r>
              <a:rPr lang="fi-FI" dirty="0" smtClean="0"/>
              <a:t> </a:t>
            </a:r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place</a:t>
            </a:r>
            <a:r>
              <a:rPr lang="fi-FI" dirty="0" smtClean="0"/>
              <a:t> to </a:t>
            </a:r>
            <a:r>
              <a:rPr lang="fi-FI" dirty="0" err="1" smtClean="0"/>
              <a:t>collaborate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github</a:t>
            </a:r>
            <a:r>
              <a:rPr lang="fi-FI" dirty="0" smtClean="0"/>
              <a:t> is </a:t>
            </a:r>
            <a:r>
              <a:rPr lang="fi-FI" dirty="0" err="1" smtClean="0"/>
              <a:t>great</a:t>
            </a:r>
            <a:r>
              <a:rPr lang="fi-FI" dirty="0" smtClean="0"/>
              <a:t> for </a:t>
            </a:r>
            <a:r>
              <a:rPr lang="fi-FI" dirty="0" err="1" smtClean="0"/>
              <a:t>that</a:t>
            </a:r>
            <a:r>
              <a:rPr lang="fi-FI" dirty="0" smtClean="0"/>
              <a:t>!</a:t>
            </a:r>
            <a:endParaRPr lang="fi-FI" dirty="0" smtClean="0"/>
          </a:p>
          <a:p>
            <a:pPr marL="400050"/>
            <a:r>
              <a:rPr lang="en-US" dirty="0" smtClean="0"/>
              <a:t>Collecting all </a:t>
            </a:r>
            <a:r>
              <a:rPr lang="en-US" dirty="0" smtClean="0"/>
              <a:t>group assignments </a:t>
            </a:r>
            <a:r>
              <a:rPr lang="en-US" dirty="0" smtClean="0"/>
              <a:t>into one place </a:t>
            </a:r>
            <a:r>
              <a:rPr lang="en-US" dirty="0" smtClean="0"/>
              <a:t>and </a:t>
            </a:r>
            <a:r>
              <a:rPr lang="en-US" dirty="0"/>
              <a:t>in similar form </a:t>
            </a:r>
            <a:r>
              <a:rPr lang="en-US" dirty="0" smtClean="0"/>
              <a:t>makes it easier for us to follow up your work and provide you feedback</a:t>
            </a:r>
          </a:p>
          <a:p>
            <a:pPr marL="400050"/>
            <a:r>
              <a:rPr lang="en-US" dirty="0" smtClean="0"/>
              <a:t>This will also enable us to </a:t>
            </a:r>
            <a:r>
              <a:rPr lang="en-US" dirty="0" smtClean="0"/>
              <a:t>collect some statistics </a:t>
            </a:r>
            <a:r>
              <a:rPr lang="en-US" dirty="0" smtClean="0"/>
              <a:t>and compare the groups</a:t>
            </a:r>
            <a:endParaRPr lang="en-US" dirty="0"/>
          </a:p>
          <a:p>
            <a:pPr marL="400050"/>
            <a:r>
              <a:rPr lang="fi-FI" dirty="0"/>
              <a:t>”</a:t>
            </a:r>
            <a:r>
              <a:rPr lang="en-US" dirty="0"/>
              <a:t>The assignment will be evaluated … based on the quality of the final outcome and </a:t>
            </a:r>
            <a:r>
              <a:rPr lang="en-US" b="1" dirty="0"/>
              <a:t>weekly progress</a:t>
            </a:r>
            <a:r>
              <a:rPr lang="en-US" dirty="0"/>
              <a:t>. Grading will be based on team results and on the </a:t>
            </a:r>
            <a:r>
              <a:rPr lang="en-US" b="1" dirty="0"/>
              <a:t>individual participation and contribution</a:t>
            </a:r>
            <a:r>
              <a:rPr lang="en-US" dirty="0"/>
              <a:t>.”</a:t>
            </a:r>
          </a:p>
          <a:p>
            <a:pPr marL="400050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0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11" y="58524"/>
            <a:ext cx="7988400" cy="659932"/>
          </a:xfrm>
        </p:spPr>
        <p:txBody>
          <a:bodyPr/>
          <a:lstStyle/>
          <a:p>
            <a:r>
              <a:rPr lang="fi-FI" dirty="0" smtClean="0"/>
              <a:t>How is </a:t>
            </a:r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course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640080"/>
            <a:ext cx="7988400" cy="5185953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team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under</a:t>
            </a:r>
            <a:r>
              <a:rPr lang="fi-FI" dirty="0" smtClean="0"/>
              <a:t> </a:t>
            </a:r>
            <a:r>
              <a:rPr lang="fi-FI" dirty="0" err="1" smtClean="0"/>
              <a:t>aaltowebapps</a:t>
            </a:r>
            <a:r>
              <a:rPr lang="fi-FI" dirty="0" smtClean="0"/>
              <a:t> </a:t>
            </a:r>
            <a:r>
              <a:rPr lang="fi-FI" dirty="0" err="1" smtClean="0"/>
              <a:t>organization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git</a:t>
            </a:r>
            <a:r>
              <a:rPr lang="fi-FI" dirty="0" smtClean="0"/>
              <a:t> for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management</a:t>
            </a:r>
          </a:p>
          <a:p>
            <a:pPr lvl="1"/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should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committed</a:t>
            </a:r>
            <a:r>
              <a:rPr lang="fi-FI" dirty="0" smtClean="0"/>
              <a:t> into </a:t>
            </a:r>
            <a:r>
              <a:rPr lang="fi-FI" dirty="0" err="1" smtClean="0"/>
              <a:t>github</a:t>
            </a:r>
            <a:r>
              <a:rPr lang="fi-FI" dirty="0" smtClean="0"/>
              <a:t> – </a:t>
            </a:r>
            <a:r>
              <a:rPr lang="fi-FI" dirty="0" err="1" smtClean="0"/>
              <a:t>commit</a:t>
            </a:r>
            <a:r>
              <a:rPr lang="fi-FI" dirty="0" smtClean="0"/>
              <a:t> </a:t>
            </a:r>
            <a:r>
              <a:rPr lang="fi-FI" dirty="0" err="1" smtClean="0"/>
              <a:t>regularly</a:t>
            </a:r>
            <a:endParaRPr lang="fi-FI" dirty="0" smtClean="0"/>
          </a:p>
          <a:p>
            <a:pPr lvl="1"/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source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is </a:t>
            </a:r>
            <a:r>
              <a:rPr lang="fi-FI" dirty="0" err="1" smtClean="0"/>
              <a:t>released</a:t>
            </a:r>
            <a:r>
              <a:rPr lang="fi-FI" dirty="0" smtClean="0"/>
              <a:t> as </a:t>
            </a:r>
            <a:r>
              <a:rPr lang="fi-FI" dirty="0" err="1" smtClean="0"/>
              <a:t>open-source</a:t>
            </a:r>
            <a:endParaRPr lang="fi-FI" dirty="0" smtClean="0"/>
          </a:p>
          <a:p>
            <a:pPr lvl="1"/>
            <a:r>
              <a:rPr lang="fi-FI" dirty="0" err="1" smtClean="0"/>
              <a:t>Comment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 err="1" smtClean="0"/>
              <a:t>issues</a:t>
            </a:r>
            <a:endParaRPr lang="fi-FI" dirty="0" smtClean="0"/>
          </a:p>
          <a:p>
            <a:pPr lvl="1"/>
            <a:r>
              <a:rPr lang="fi-FI" dirty="0" smtClean="0"/>
              <a:t>Bug </a:t>
            </a:r>
            <a:r>
              <a:rPr lang="fi-FI" dirty="0" err="1" smtClean="0"/>
              <a:t>tracking</a:t>
            </a:r>
            <a:endParaRPr lang="fi-FI" dirty="0" smtClean="0"/>
          </a:p>
          <a:p>
            <a:pPr lvl="1"/>
            <a:r>
              <a:rPr lang="fi-FI" dirty="0" err="1" smtClean="0"/>
              <a:t>Listing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(a </a:t>
            </a:r>
            <a:r>
              <a:rPr lang="fi-FI" dirty="0" err="1" smtClean="0"/>
              <a:t>simple</a:t>
            </a:r>
            <a:r>
              <a:rPr lang="fi-FI" dirty="0" smtClean="0"/>
              <a:t> ”</a:t>
            </a:r>
            <a:r>
              <a:rPr lang="fi-FI" dirty="0" err="1" smtClean="0"/>
              <a:t>product</a:t>
            </a:r>
            <a:r>
              <a:rPr lang="fi-FI" dirty="0" smtClean="0"/>
              <a:t> </a:t>
            </a:r>
            <a:r>
              <a:rPr lang="fi-FI" dirty="0" err="1" smtClean="0"/>
              <a:t>backlog</a:t>
            </a:r>
            <a:r>
              <a:rPr lang="fi-FI" dirty="0" smtClean="0"/>
              <a:t>”)</a:t>
            </a:r>
            <a:endParaRPr lang="fi-FI" dirty="0" smtClean="0"/>
          </a:p>
          <a:p>
            <a:r>
              <a:rPr lang="fi-FI" dirty="0" err="1" smtClean="0"/>
              <a:t>Milestones</a:t>
            </a:r>
            <a:endParaRPr lang="fi-FI" dirty="0" smtClean="0"/>
          </a:p>
          <a:p>
            <a:r>
              <a:rPr lang="fi-FI" dirty="0" err="1" smtClean="0"/>
              <a:t>Github</a:t>
            </a:r>
            <a:r>
              <a:rPr lang="fi-FI" dirty="0" smtClean="0"/>
              <a:t> </a:t>
            </a:r>
            <a:r>
              <a:rPr lang="fi-FI" dirty="0" err="1"/>
              <a:t>Wiki</a:t>
            </a:r>
            <a:endParaRPr lang="fi-FI" dirty="0"/>
          </a:p>
          <a:p>
            <a:pPr lvl="1"/>
            <a:r>
              <a:rPr lang="fi-FI" dirty="0" smtClean="0"/>
              <a:t>Design </a:t>
            </a:r>
            <a:r>
              <a:rPr lang="fi-FI" dirty="0" err="1" smtClean="0"/>
              <a:t>document</a:t>
            </a:r>
            <a:endParaRPr lang="fi-FI" dirty="0"/>
          </a:p>
          <a:p>
            <a:pPr lvl="1"/>
            <a:r>
              <a:rPr lang="fi-FI" dirty="0"/>
              <a:t>Deployment </a:t>
            </a:r>
            <a:r>
              <a:rPr lang="fi-FI" dirty="0" err="1" smtClean="0"/>
              <a:t>guide</a:t>
            </a:r>
            <a:endParaRPr lang="fi-FI" dirty="0" smtClean="0"/>
          </a:p>
          <a:p>
            <a:pPr lvl="1"/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reports</a:t>
            </a:r>
            <a:endParaRPr lang="fi-FI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660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2400" y="547199"/>
            <a:ext cx="7772400" cy="4312183"/>
          </a:xfrm>
        </p:spPr>
        <p:txBody>
          <a:bodyPr>
            <a:normAutofit fontScale="90000"/>
          </a:bodyPr>
          <a:lstStyle/>
          <a:p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?</a:t>
            </a:r>
            <a:br>
              <a:rPr lang="fi-FI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practices</a:t>
            </a:r>
            <a:r>
              <a:rPr lang="fi-FI" dirty="0" smtClean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suggestions</a:t>
            </a:r>
            <a:r>
              <a:rPr lang="fi-FI" dirty="0" smtClean="0"/>
              <a:t>, </a:t>
            </a:r>
            <a:r>
              <a:rPr lang="fi-FI" dirty="0" err="1" smtClean="0"/>
              <a:t>please</a:t>
            </a:r>
            <a:r>
              <a:rPr lang="fi-FI" dirty="0" smtClean="0"/>
              <a:t> </a:t>
            </a:r>
            <a:r>
              <a:rPr lang="fi-FI" dirty="0" err="1" smtClean="0"/>
              <a:t>let</a:t>
            </a:r>
            <a:r>
              <a:rPr lang="fi-FI" dirty="0" smtClean="0"/>
              <a:t> us </a:t>
            </a:r>
            <a:r>
              <a:rPr lang="fi-FI" dirty="0" err="1" smtClean="0"/>
              <a:t>know</a:t>
            </a:r>
            <a:r>
              <a:rPr lang="fi-FI" dirty="0" smtClean="0"/>
              <a:t>!</a:t>
            </a:r>
            <a:br>
              <a:rPr lang="fi-FI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Please</a:t>
            </a:r>
            <a:r>
              <a:rPr lang="fi-FI" dirty="0" smtClean="0"/>
              <a:t> </a:t>
            </a:r>
            <a:r>
              <a:rPr lang="fi-FI" dirty="0" err="1" smtClean="0"/>
              <a:t>post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 and </a:t>
            </a:r>
            <a:r>
              <a:rPr lang="fi-FI" dirty="0" err="1" smtClean="0"/>
              <a:t>ideas</a:t>
            </a:r>
            <a:r>
              <a:rPr lang="fi-FI" dirty="0" smtClean="0"/>
              <a:t> as </a:t>
            </a:r>
            <a:r>
              <a:rPr lang="fi-FI" dirty="0" err="1" smtClean="0"/>
              <a:t>issues</a:t>
            </a:r>
            <a:r>
              <a:rPr lang="fi-FI" dirty="0" smtClean="0"/>
              <a:t> into </a:t>
            </a:r>
            <a:r>
              <a:rPr lang="fi-FI" dirty="0" err="1" smtClean="0"/>
              <a:t>aaltowebapps/faq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/>
              <a:t/>
            </a:r>
            <a:br>
              <a:rPr lang="fi-FI" dirty="0"/>
            </a:br>
            <a:endParaRPr lang="fi-FI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74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Scienc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aalto_Science</Template>
  <TotalTime>770</TotalTime>
  <Words>189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aalto_Science</vt:lpstr>
      <vt:lpstr>Github instructions </vt:lpstr>
      <vt:lpstr>Why is Github used?</vt:lpstr>
      <vt:lpstr>How is Github used in this course?</vt:lpstr>
      <vt:lpstr>Any questions?  If you have any good practices and suggestions, please let us know!  Please post your questions and ideas as issues into aaltowebapps/faq project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work instructions</dc:title>
  <dc:creator>Kimmo Karhu</dc:creator>
  <cp:lastModifiedBy>Kimmo Karhu</cp:lastModifiedBy>
  <cp:revision>23</cp:revision>
  <dcterms:created xsi:type="dcterms:W3CDTF">2012-02-27T08:41:08Z</dcterms:created>
  <dcterms:modified xsi:type="dcterms:W3CDTF">2012-03-12T14:49:09Z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