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67" r:id="rId3"/>
    <p:sldId id="268" r:id="rId4"/>
    <p:sldId id="272" r:id="rId5"/>
    <p:sldId id="273" r:id="rId6"/>
    <p:sldId id="275" r:id="rId7"/>
    <p:sldId id="274" r:id="rId8"/>
    <p:sldId id="276" r:id="rId9"/>
    <p:sldId id="278" r:id="rId10"/>
    <p:sldId id="279" r:id="rId11"/>
    <p:sldId id="283" r:id="rId12"/>
    <p:sldId id="277" r:id="rId13"/>
    <p:sldId id="280" r:id="rId14"/>
    <p:sldId id="281" r:id="rId15"/>
    <p:sldId id="282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9" r:id="rId27"/>
    <p:sldId id="270" r:id="rId28"/>
    <p:sldId id="271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9" autoAdjust="0"/>
    <p:restoredTop sz="98448" autoAdjust="0"/>
  </p:normalViewPr>
  <p:slideViewPr>
    <p:cSldViewPr snapToGrid="0" snapToObjects="1">
      <p:cViewPr>
        <p:scale>
          <a:sx n="103" d="100"/>
          <a:sy n="103" d="100"/>
        </p:scale>
        <p:origin x="-6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A5DBC-B4BE-8745-8D4D-314A9AE71DAF}" type="datetimeFigureOut">
              <a:rPr lang="en-US" smtClean="0"/>
              <a:t>3/29/12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BF6FF-CE15-5447-8C3D-CF36A841E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61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BF6FF-CE15-5447-8C3D-CF36A841ED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28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3/29/12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2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3/29/12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0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3/29/12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70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3/29/12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4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3/29/12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3/29/12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3/29/12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6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3/29/12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0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3/29/12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9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3/29/12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07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3/29/12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5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96B5A-AEDD-3F4A-8AFF-D59A389E47DC}" type="datetimeFigureOut">
              <a:rPr lang="en-US" smtClean="0"/>
              <a:t>3/29/12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1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31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3810" y="2620546"/>
            <a:ext cx="742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‘/’</a:t>
            </a:r>
          </a:p>
        </p:txBody>
      </p:sp>
      <p:cxnSp>
        <p:nvCxnSpPr>
          <p:cNvPr id="3" name="Straight Connector 2"/>
          <p:cNvCxnSpPr>
            <a:stCxn id="10" idx="1"/>
            <a:endCxn id="4" idx="6"/>
          </p:cNvCxnSpPr>
          <p:nvPr/>
        </p:nvCxnSpPr>
        <p:spPr>
          <a:xfrm flipH="1">
            <a:off x="4595884" y="3161357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Oval 3"/>
          <p:cNvSpPr/>
          <p:nvPr/>
        </p:nvSpPr>
        <p:spPr>
          <a:xfrm>
            <a:off x="4367012" y="304625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endCxn id="4" idx="2"/>
          </p:cNvCxnSpPr>
          <p:nvPr/>
        </p:nvCxnSpPr>
        <p:spPr>
          <a:xfrm flipV="1">
            <a:off x="3022032" y="3161357"/>
            <a:ext cx="1344980" cy="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8297361" y="2345390"/>
            <a:ext cx="756978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posts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790398" y="4046992"/>
            <a:ext cx="1205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‘/new’</a:t>
            </a:r>
          </a:p>
        </p:txBody>
      </p:sp>
      <p:cxnSp>
        <p:nvCxnSpPr>
          <p:cNvPr id="8" name="Straight Connector 7"/>
          <p:cNvCxnSpPr>
            <a:stCxn id="11" idx="1"/>
            <a:endCxn id="9" idx="6"/>
          </p:cNvCxnSpPr>
          <p:nvPr/>
        </p:nvCxnSpPr>
        <p:spPr>
          <a:xfrm flipH="1">
            <a:off x="4595884" y="4550187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9" name="Oval 8"/>
          <p:cNvSpPr/>
          <p:nvPr/>
        </p:nvSpPr>
        <p:spPr>
          <a:xfrm>
            <a:off x="4367012" y="443508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274283" y="2804498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Render main page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274283" y="4193328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entry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563538" y="4280003"/>
            <a:ext cx="961651" cy="15168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List of articles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61732" y="3161357"/>
            <a:ext cx="612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998705" y="2187034"/>
            <a:ext cx="2023328" cy="36097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Mobile Browser</a:t>
            </a:r>
            <a:endParaRPr lang="en-US" b="1" dirty="0"/>
          </a:p>
        </p:txBody>
      </p:sp>
      <p:cxnSp>
        <p:nvCxnSpPr>
          <p:cNvPr id="15" name="Straight Arrow Connector 14"/>
          <p:cNvCxnSpPr>
            <a:endCxn id="9" idx="2"/>
          </p:cNvCxnSpPr>
          <p:nvPr/>
        </p:nvCxnSpPr>
        <p:spPr>
          <a:xfrm>
            <a:off x="3022032" y="4550187"/>
            <a:ext cx="13449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</p:cNvCxnSpPr>
          <p:nvPr/>
        </p:nvCxnSpPr>
        <p:spPr>
          <a:xfrm>
            <a:off x="6861732" y="4550187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20821" y="1252288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559086" y="1252288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653048" y="1150145"/>
            <a:ext cx="1723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REST Interface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57400" y="5648410"/>
            <a:ext cx="1841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</a:t>
            </a:r>
          </a:p>
          <a:p>
            <a:r>
              <a:rPr lang="en-US" sz="1600" dirty="0"/>
              <a:t>c</a:t>
            </a:r>
            <a:r>
              <a:rPr lang="en-US" sz="1600" dirty="0" smtClean="0"/>
              <a:t>ontent</a:t>
            </a:r>
          </a:p>
          <a:p>
            <a:r>
              <a:rPr lang="en-US" sz="1600" dirty="0" smtClean="0"/>
              <a:t>email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2387479" y="6153001"/>
            <a:ext cx="491078" cy="3758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228762" y="6147323"/>
            <a:ext cx="476276" cy="38154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814842" y="6129802"/>
            <a:ext cx="489899" cy="399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8297361" y="2972803"/>
            <a:ext cx="756978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 rot="16200000">
            <a:off x="6863114" y="2958992"/>
            <a:ext cx="1624384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layout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90398" y="5030116"/>
            <a:ext cx="1441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‘/update’</a:t>
            </a:r>
          </a:p>
        </p:txBody>
      </p:sp>
      <p:cxnSp>
        <p:nvCxnSpPr>
          <p:cNvPr id="35" name="Straight Connector 34"/>
          <p:cNvCxnSpPr>
            <a:stCxn id="37" idx="1"/>
            <a:endCxn id="36" idx="6"/>
          </p:cNvCxnSpPr>
          <p:nvPr/>
        </p:nvCxnSpPr>
        <p:spPr>
          <a:xfrm flipH="1">
            <a:off x="4595884" y="5533311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6" name="Oval 35"/>
          <p:cNvSpPr/>
          <p:nvPr/>
        </p:nvSpPr>
        <p:spPr>
          <a:xfrm>
            <a:off x="4367012" y="5418211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5274283" y="5176452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entry</a:t>
            </a:r>
            <a:endParaRPr lang="en-US" b="1" dirty="0"/>
          </a:p>
        </p:txBody>
      </p:sp>
      <p:cxnSp>
        <p:nvCxnSpPr>
          <p:cNvPr id="38" name="Straight Arrow Connector 37"/>
          <p:cNvCxnSpPr>
            <a:endCxn id="36" idx="2"/>
          </p:cNvCxnSpPr>
          <p:nvPr/>
        </p:nvCxnSpPr>
        <p:spPr>
          <a:xfrm>
            <a:off x="3022032" y="5533311"/>
            <a:ext cx="13449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861732" y="5532598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 rot="16200000">
            <a:off x="7275834" y="2958991"/>
            <a:ext cx="1624384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index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8297361" y="3569660"/>
            <a:ext cx="962230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options</a:t>
            </a:r>
            <a:endParaRPr lang="en-US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1145454" y="4144012"/>
            <a:ext cx="1733103" cy="107431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localStorage</a:t>
            </a:r>
            <a:endParaRPr lang="en-US" b="1" dirty="0" smtClean="0"/>
          </a:p>
          <a:p>
            <a:pPr marL="285750" indent="-285750">
              <a:buFont typeface="Arial"/>
              <a:buChar char="•"/>
            </a:pPr>
            <a:r>
              <a:rPr lang="en-US" dirty="0"/>
              <a:t>n</a:t>
            </a:r>
            <a:r>
              <a:rPr lang="en-US" dirty="0" smtClean="0"/>
              <a:t>ickname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1144475" y="2485264"/>
            <a:ext cx="1121126" cy="5713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Options Page</a:t>
            </a:r>
            <a:endParaRPr lang="en-US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1850922" y="3210009"/>
            <a:ext cx="1121126" cy="5713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</a:t>
            </a:r>
          </a:p>
          <a:p>
            <a:pPr algn="ctr"/>
            <a:r>
              <a:rPr lang="en-US" b="1" dirty="0" smtClean="0"/>
              <a:t>Page</a:t>
            </a:r>
            <a:endParaRPr lang="en-US" b="1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368595" y="3056618"/>
            <a:ext cx="0" cy="1087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387479" y="3781363"/>
            <a:ext cx="0" cy="3626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491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3810" y="2131797"/>
            <a:ext cx="742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‘/’</a:t>
            </a:r>
          </a:p>
        </p:txBody>
      </p:sp>
      <p:cxnSp>
        <p:nvCxnSpPr>
          <p:cNvPr id="3" name="Straight Connector 2"/>
          <p:cNvCxnSpPr>
            <a:stCxn id="10" idx="1"/>
            <a:endCxn id="4" idx="6"/>
          </p:cNvCxnSpPr>
          <p:nvPr/>
        </p:nvCxnSpPr>
        <p:spPr>
          <a:xfrm flipH="1">
            <a:off x="4595884" y="2672608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Oval 3"/>
          <p:cNvSpPr/>
          <p:nvPr/>
        </p:nvSpPr>
        <p:spPr>
          <a:xfrm>
            <a:off x="4367012" y="2557508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endCxn id="4" idx="2"/>
          </p:cNvCxnSpPr>
          <p:nvPr/>
        </p:nvCxnSpPr>
        <p:spPr>
          <a:xfrm>
            <a:off x="3653048" y="2672608"/>
            <a:ext cx="713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7876832" y="1620627"/>
            <a:ext cx="1382759" cy="40304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templates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790398" y="4271804"/>
            <a:ext cx="1205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‘/new’</a:t>
            </a:r>
          </a:p>
        </p:txBody>
      </p:sp>
      <p:cxnSp>
        <p:nvCxnSpPr>
          <p:cNvPr id="8" name="Straight Connector 7"/>
          <p:cNvCxnSpPr>
            <a:stCxn id="11" idx="1"/>
            <a:endCxn id="9" idx="6"/>
          </p:cNvCxnSpPr>
          <p:nvPr/>
        </p:nvCxnSpPr>
        <p:spPr>
          <a:xfrm flipH="1">
            <a:off x="4595884" y="4774999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9" name="Oval 8"/>
          <p:cNvSpPr/>
          <p:nvPr/>
        </p:nvSpPr>
        <p:spPr>
          <a:xfrm>
            <a:off x="4367012" y="4659899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274283" y="2315749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Render main page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274283" y="4514249"/>
            <a:ext cx="1587449" cy="52149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entry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563538" y="3743008"/>
            <a:ext cx="1091898" cy="205380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List of articles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61732" y="2672608"/>
            <a:ext cx="612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97276" y="1620628"/>
            <a:ext cx="3455772" cy="430961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Mobile Browser</a:t>
            </a:r>
            <a:endParaRPr lang="en-US" b="1" dirty="0"/>
          </a:p>
        </p:txBody>
      </p:sp>
      <p:cxnSp>
        <p:nvCxnSpPr>
          <p:cNvPr id="15" name="Straight Arrow Connector 14"/>
          <p:cNvCxnSpPr>
            <a:endCxn id="9" idx="2"/>
          </p:cNvCxnSpPr>
          <p:nvPr/>
        </p:nvCxnSpPr>
        <p:spPr>
          <a:xfrm>
            <a:off x="3653047" y="4774999"/>
            <a:ext cx="7139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</p:cNvCxnSpPr>
          <p:nvPr/>
        </p:nvCxnSpPr>
        <p:spPr>
          <a:xfrm>
            <a:off x="6861732" y="4774999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13186" y="845654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559086" y="845431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653048" y="743288"/>
            <a:ext cx="1723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REST Interface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653047" y="5648410"/>
            <a:ext cx="1841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</a:t>
            </a:r>
          </a:p>
          <a:p>
            <a:r>
              <a:rPr lang="en-US" sz="1600" dirty="0"/>
              <a:t>c</a:t>
            </a:r>
            <a:r>
              <a:rPr lang="en-US" sz="1600" dirty="0" smtClean="0"/>
              <a:t>ontent</a:t>
            </a:r>
          </a:p>
          <a:p>
            <a:r>
              <a:rPr lang="en-US" sz="1600" dirty="0" smtClean="0"/>
              <a:t>email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2252033" y="6103540"/>
            <a:ext cx="491078" cy="3758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093316" y="6097862"/>
            <a:ext cx="476276" cy="38154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679396" y="6080341"/>
            <a:ext cx="489899" cy="399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8297361" y="2653572"/>
            <a:ext cx="962230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 rot="16200000">
            <a:off x="6693220" y="2404124"/>
            <a:ext cx="1964174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layout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90398" y="5030116"/>
            <a:ext cx="1441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‘/update’</a:t>
            </a:r>
          </a:p>
        </p:txBody>
      </p:sp>
      <p:cxnSp>
        <p:nvCxnSpPr>
          <p:cNvPr id="35" name="Straight Connector 34"/>
          <p:cNvCxnSpPr>
            <a:stCxn id="37" idx="1"/>
            <a:endCxn id="36" idx="6"/>
          </p:cNvCxnSpPr>
          <p:nvPr/>
        </p:nvCxnSpPr>
        <p:spPr>
          <a:xfrm flipH="1">
            <a:off x="4595884" y="5525585"/>
            <a:ext cx="678399" cy="7726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6" name="Oval 35"/>
          <p:cNvSpPr/>
          <p:nvPr/>
        </p:nvSpPr>
        <p:spPr>
          <a:xfrm>
            <a:off x="4367012" y="5418211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5274283" y="5289606"/>
            <a:ext cx="1587449" cy="47195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entry</a:t>
            </a:r>
            <a:endParaRPr lang="en-US" b="1" dirty="0"/>
          </a:p>
        </p:txBody>
      </p:sp>
      <p:cxnSp>
        <p:nvCxnSpPr>
          <p:cNvPr id="38" name="Straight Arrow Connector 37"/>
          <p:cNvCxnSpPr>
            <a:endCxn id="36" idx="2"/>
          </p:cNvCxnSpPr>
          <p:nvPr/>
        </p:nvCxnSpPr>
        <p:spPr>
          <a:xfrm>
            <a:off x="3653047" y="5525585"/>
            <a:ext cx="713965" cy="77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861732" y="5532598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 rot="16200000">
            <a:off x="7350004" y="2648185"/>
            <a:ext cx="1476050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index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8297361" y="3190109"/>
            <a:ext cx="962230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options</a:t>
            </a:r>
            <a:endParaRPr lang="en-US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1801602" y="4144012"/>
            <a:ext cx="1746335" cy="107431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localStorage</a:t>
            </a:r>
            <a:endParaRPr lang="en-US" b="1" dirty="0" smtClean="0"/>
          </a:p>
          <a:p>
            <a:pPr marL="285750" indent="-285750">
              <a:buFont typeface="Arial"/>
              <a:buChar char="•"/>
            </a:pPr>
            <a:r>
              <a:rPr lang="en-US" dirty="0"/>
              <a:t>n</a:t>
            </a:r>
            <a:r>
              <a:rPr lang="en-US" dirty="0" smtClean="0"/>
              <a:t>ickname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2497572" y="3121639"/>
            <a:ext cx="1121126" cy="5713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Options Page</a:t>
            </a:r>
            <a:endParaRPr lang="en-US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1759553" y="2365768"/>
            <a:ext cx="931713" cy="5713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</a:t>
            </a:r>
          </a:p>
          <a:p>
            <a:pPr algn="ctr"/>
            <a:r>
              <a:rPr lang="en-US" b="1" dirty="0" smtClean="0"/>
              <a:t>Page</a:t>
            </a:r>
            <a:endParaRPr lang="en-US" b="1" dirty="0"/>
          </a:p>
        </p:txBody>
      </p:sp>
      <p:cxnSp>
        <p:nvCxnSpPr>
          <p:cNvPr id="43" name="Straight Arrow Connector 42"/>
          <p:cNvCxnSpPr>
            <a:stCxn id="41" idx="2"/>
          </p:cNvCxnSpPr>
          <p:nvPr/>
        </p:nvCxnSpPr>
        <p:spPr>
          <a:xfrm>
            <a:off x="3058135" y="3692993"/>
            <a:ext cx="0" cy="4510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2" idx="2"/>
          </p:cNvCxnSpPr>
          <p:nvPr/>
        </p:nvCxnSpPr>
        <p:spPr>
          <a:xfrm>
            <a:off x="2225410" y="2937122"/>
            <a:ext cx="0" cy="1206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90398" y="3475792"/>
            <a:ext cx="1342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‘/articles’</a:t>
            </a:r>
          </a:p>
        </p:txBody>
      </p:sp>
      <p:cxnSp>
        <p:nvCxnSpPr>
          <p:cNvPr id="47" name="Straight Connector 46"/>
          <p:cNvCxnSpPr>
            <a:stCxn id="49" idx="1"/>
            <a:endCxn id="48" idx="6"/>
          </p:cNvCxnSpPr>
          <p:nvPr/>
        </p:nvCxnSpPr>
        <p:spPr>
          <a:xfrm flipH="1">
            <a:off x="4595884" y="3978987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8" name="Oval 47"/>
          <p:cNvSpPr/>
          <p:nvPr/>
        </p:nvSpPr>
        <p:spPr>
          <a:xfrm>
            <a:off x="4367012" y="386388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5274283" y="3743008"/>
            <a:ext cx="1587449" cy="47195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Fetch all</a:t>
            </a:r>
            <a:endParaRPr lang="en-US" b="1" dirty="0"/>
          </a:p>
        </p:txBody>
      </p:sp>
      <p:cxnSp>
        <p:nvCxnSpPr>
          <p:cNvPr id="50" name="Straight Arrow Connector 49"/>
          <p:cNvCxnSpPr>
            <a:endCxn id="48" idx="2"/>
          </p:cNvCxnSpPr>
          <p:nvPr/>
        </p:nvCxnSpPr>
        <p:spPr>
          <a:xfrm>
            <a:off x="3653047" y="3978987"/>
            <a:ext cx="7139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3"/>
          </p:cNvCxnSpPr>
          <p:nvPr/>
        </p:nvCxnSpPr>
        <p:spPr>
          <a:xfrm>
            <a:off x="6861732" y="3978987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295913" y="4144012"/>
            <a:ext cx="1409126" cy="107431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Templates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articles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369893" y="2365412"/>
            <a:ext cx="1121126" cy="5713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Home Page</a:t>
            </a:r>
            <a:endParaRPr lang="en-US" b="1" dirty="0"/>
          </a:p>
        </p:txBody>
      </p:sp>
      <p:cxnSp>
        <p:nvCxnSpPr>
          <p:cNvPr id="72" name="Straight Arrow Connector 71"/>
          <p:cNvCxnSpPr>
            <a:stCxn id="68" idx="2"/>
          </p:cNvCxnSpPr>
          <p:nvPr/>
        </p:nvCxnSpPr>
        <p:spPr>
          <a:xfrm flipH="1">
            <a:off x="908760" y="2936766"/>
            <a:ext cx="21696" cy="1207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8289553" y="2111685"/>
            <a:ext cx="970038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home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02912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5210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267048" y="2386925"/>
            <a:ext cx="1893179" cy="729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Templates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267048" y="3290480"/>
            <a:ext cx="1893179" cy="72901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Business Logic</a:t>
            </a:r>
            <a:endParaRPr lang="en-US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267048" y="4231598"/>
            <a:ext cx="1893179" cy="729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Storage</a:t>
            </a:r>
            <a:endParaRPr lang="en-US" sz="20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186656" y="2575057"/>
            <a:ext cx="20803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186656" y="2904287"/>
            <a:ext cx="20803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82575" y="2140001"/>
            <a:ext cx="1549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Async</a:t>
            </a:r>
            <a:r>
              <a:rPr lang="en-US" dirty="0" smtClean="0"/>
              <a:t> Request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39324" y="2946038"/>
            <a:ext cx="108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61927" y="866472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47723" y="1519908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1293476" y="2397894"/>
            <a:ext cx="1893180" cy="72901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FFFFFF"/>
                </a:solidFill>
              </a:rPr>
              <a:t>jQuery</a:t>
            </a:r>
            <a:r>
              <a:rPr lang="en-US" sz="2000" b="1" dirty="0" smtClean="0">
                <a:solidFill>
                  <a:srgbClr val="FFFFFF"/>
                </a:solidFill>
              </a:rPr>
              <a:t> Mobile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293476" y="1494339"/>
            <a:ext cx="1893179" cy="72901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User Interface</a:t>
            </a:r>
            <a:endParaRPr lang="en-US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232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267048" y="2386925"/>
            <a:ext cx="1893179" cy="729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Templates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267048" y="3290480"/>
            <a:ext cx="1893179" cy="72901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Business Logic</a:t>
            </a:r>
            <a:endParaRPr lang="en-US" sz="20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267048" y="4231598"/>
            <a:ext cx="1893179" cy="729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Storage</a:t>
            </a:r>
            <a:endParaRPr lang="en-US" sz="2000" b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86656" y="2575057"/>
            <a:ext cx="20803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186656" y="2904287"/>
            <a:ext cx="20803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82575" y="2140001"/>
            <a:ext cx="1549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Async</a:t>
            </a:r>
            <a:r>
              <a:rPr lang="en-US" dirty="0" smtClean="0"/>
              <a:t> Request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39324" y="2946038"/>
            <a:ext cx="108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61927" y="866472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47723" y="1519908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293476" y="2397894"/>
            <a:ext cx="1893180" cy="72901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FFFFFF"/>
                </a:solidFill>
              </a:rPr>
              <a:t>jQuery</a:t>
            </a:r>
            <a:r>
              <a:rPr lang="en-US" sz="2000" b="1" dirty="0" smtClean="0">
                <a:solidFill>
                  <a:srgbClr val="FFFFFF"/>
                </a:solidFill>
              </a:rPr>
              <a:t> Mobile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293476" y="1494339"/>
            <a:ext cx="1893179" cy="72901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User Interface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293476" y="4231598"/>
            <a:ext cx="1893179" cy="729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localStorage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62108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267048" y="2386925"/>
            <a:ext cx="1893179" cy="729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Templates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267048" y="3290480"/>
            <a:ext cx="1893179" cy="72901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Business Logic</a:t>
            </a:r>
            <a:endParaRPr lang="en-US" sz="20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267048" y="4231598"/>
            <a:ext cx="1893179" cy="729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Storage</a:t>
            </a:r>
            <a:endParaRPr lang="en-US" sz="2000" b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86656" y="2575057"/>
            <a:ext cx="20803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186656" y="2904287"/>
            <a:ext cx="20803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82575" y="2140001"/>
            <a:ext cx="1549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Async</a:t>
            </a:r>
            <a:r>
              <a:rPr lang="en-US" dirty="0" smtClean="0"/>
              <a:t> Request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39324" y="2946038"/>
            <a:ext cx="108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61927" y="866472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47723" y="1519908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293476" y="2397894"/>
            <a:ext cx="1893180" cy="72901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FFFFFF"/>
                </a:solidFill>
              </a:rPr>
              <a:t>jQuery</a:t>
            </a:r>
            <a:r>
              <a:rPr lang="en-US" sz="2000" b="1" dirty="0" smtClean="0">
                <a:solidFill>
                  <a:srgbClr val="FFFFFF"/>
                </a:solidFill>
              </a:rPr>
              <a:t> Mobile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293476" y="1494339"/>
            <a:ext cx="1893179" cy="72901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User Interface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293476" y="4231598"/>
            <a:ext cx="1893179" cy="729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localStorage</a:t>
            </a:r>
            <a:endParaRPr lang="en-US" sz="2000" b="1" dirty="0"/>
          </a:p>
        </p:txBody>
      </p:sp>
      <p:sp>
        <p:nvSpPr>
          <p:cNvPr id="14" name="Right Brace 13"/>
          <p:cNvSpPr/>
          <p:nvPr/>
        </p:nvSpPr>
        <p:spPr>
          <a:xfrm>
            <a:off x="7385479" y="3290480"/>
            <a:ext cx="234264" cy="167012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18381" y="3898715"/>
            <a:ext cx="86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Sinatra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84471" y="2520081"/>
            <a:ext cx="68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Haml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Right Brace 16"/>
          <p:cNvSpPr/>
          <p:nvPr/>
        </p:nvSpPr>
        <p:spPr>
          <a:xfrm>
            <a:off x="7385479" y="2386925"/>
            <a:ext cx="234264" cy="72901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/>
          <p:cNvSpPr/>
          <p:nvPr/>
        </p:nvSpPr>
        <p:spPr>
          <a:xfrm flipH="1">
            <a:off x="867522" y="1477352"/>
            <a:ext cx="234264" cy="72901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78812" y="1328137"/>
            <a:ext cx="8643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HTML+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CSS+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JS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638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4950" y="891020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45224" y="1001126"/>
            <a:ext cx="1985310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45224" y="1502769"/>
            <a:ext cx="1985308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63105" y="2007904"/>
            <a:ext cx="1167427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63105" y="2516546"/>
            <a:ext cx="1167427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45223" y="3510859"/>
            <a:ext cx="1985309" cy="59786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Rendering</a:t>
            </a:r>
          </a:p>
          <a:p>
            <a:pPr algn="ctr"/>
            <a:r>
              <a:rPr lang="en-US" dirty="0" smtClean="0"/>
              <a:t>(Templates)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45224" y="4229712"/>
            <a:ext cx="1985310" cy="59985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Assets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JS+CSS+media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45224" y="3015269"/>
            <a:ext cx="1985309" cy="4173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Formatting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4950" y="4014604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4950" y="4603606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Processing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2028314" y="1061606"/>
            <a:ext cx="407559" cy="24676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2028314" y="4245824"/>
            <a:ext cx="407559" cy="24676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/>
          <p:cNvSpPr/>
          <p:nvPr/>
        </p:nvSpPr>
        <p:spPr>
          <a:xfrm>
            <a:off x="2028314" y="3936932"/>
            <a:ext cx="407559" cy="246765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>
            <a:off x="2028314" y="4675998"/>
            <a:ext cx="407559" cy="246765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96161" y="523193"/>
            <a:ext cx="74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138003" y="52319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268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4950" y="891020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45224" y="1001126"/>
            <a:ext cx="1985310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45224" y="1502769"/>
            <a:ext cx="1985308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63105" y="2007904"/>
            <a:ext cx="1167427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63105" y="2516546"/>
            <a:ext cx="1167427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45223" y="4088044"/>
            <a:ext cx="1985309" cy="4173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Assets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45225" y="4583894"/>
            <a:ext cx="1985310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Response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45224" y="3581695"/>
            <a:ext cx="1985309" cy="4173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Template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4950" y="4088044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Assets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4950" y="4583894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Processing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2028314" y="1061606"/>
            <a:ext cx="407559" cy="24676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024394" y="4583894"/>
            <a:ext cx="407559" cy="24676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Arrow 15"/>
          <p:cNvSpPr/>
          <p:nvPr/>
        </p:nvSpPr>
        <p:spPr>
          <a:xfrm>
            <a:off x="2024394" y="4851233"/>
            <a:ext cx="407559" cy="246765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2028314" y="4172888"/>
            <a:ext cx="407559" cy="246765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96161" y="523193"/>
            <a:ext cx="74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138003" y="52319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454950" y="3581695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Template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545225" y="3065637"/>
            <a:ext cx="1985309" cy="4173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 Main View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54950" y="3065637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24" name="Left Arrow 23"/>
          <p:cNvSpPr/>
          <p:nvPr/>
        </p:nvSpPr>
        <p:spPr>
          <a:xfrm>
            <a:off x="2024394" y="3176790"/>
            <a:ext cx="407559" cy="246765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>
            <a:off x="2024394" y="3669302"/>
            <a:ext cx="407559" cy="246765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52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9933" y="1024361"/>
            <a:ext cx="1605824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95764" y="1507641"/>
            <a:ext cx="1599993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25810" y="2019730"/>
            <a:ext cx="1364516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25811" y="2532864"/>
            <a:ext cx="1364516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02001" y="552075"/>
            <a:ext cx="74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180634" y="55207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773518" y="1005998"/>
            <a:ext cx="1605825" cy="4173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73518" y="2019730"/>
            <a:ext cx="1364517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73518" y="2528372"/>
            <a:ext cx="1364517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localStorage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73519" y="1507641"/>
            <a:ext cx="1605824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26" name="Left-Right Arrow 25"/>
          <p:cNvSpPr/>
          <p:nvPr/>
        </p:nvSpPr>
        <p:spPr>
          <a:xfrm>
            <a:off x="2239263" y="2113637"/>
            <a:ext cx="693504" cy="215630"/>
          </a:xfrm>
          <a:prstGeom prst="left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239264" y="2293570"/>
            <a:ext cx="693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JSON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5627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05236" y="3032715"/>
            <a:ext cx="2093081" cy="8818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Backbone.Model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455625" y="3032715"/>
            <a:ext cx="1799110" cy="8818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RESTful</a:t>
            </a:r>
            <a:r>
              <a:rPr lang="en-US" dirty="0" smtClean="0"/>
              <a:t> JSON Interface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74381" y="3593784"/>
            <a:ext cx="14984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(create)</a:t>
            </a:r>
          </a:p>
          <a:p>
            <a:r>
              <a:rPr lang="en-US" sz="1600" dirty="0" smtClean="0"/>
              <a:t>GET (read)</a:t>
            </a:r>
          </a:p>
          <a:p>
            <a:r>
              <a:rPr lang="en-US" sz="1600" dirty="0" smtClean="0"/>
              <a:t>PUT (update)</a:t>
            </a:r>
          </a:p>
          <a:p>
            <a:r>
              <a:rPr lang="en-US" sz="1600" dirty="0" smtClean="0"/>
              <a:t>DELETE (delete)</a:t>
            </a:r>
            <a:endParaRPr lang="en-US" sz="1600" dirty="0"/>
          </a:p>
        </p:txBody>
      </p:sp>
      <p:cxnSp>
        <p:nvCxnSpPr>
          <p:cNvPr id="6" name="Straight Connector 5"/>
          <p:cNvCxnSpPr>
            <a:stCxn id="3" idx="1"/>
            <a:endCxn id="7" idx="6"/>
          </p:cNvCxnSpPr>
          <p:nvPr/>
        </p:nvCxnSpPr>
        <p:spPr>
          <a:xfrm flipH="1">
            <a:off x="5503155" y="3473650"/>
            <a:ext cx="952470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Oval 6"/>
          <p:cNvSpPr/>
          <p:nvPr/>
        </p:nvSpPr>
        <p:spPr>
          <a:xfrm>
            <a:off x="5274283" y="3358550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2" idx="3"/>
            <a:endCxn id="7" idx="2"/>
          </p:cNvCxnSpPr>
          <p:nvPr/>
        </p:nvCxnSpPr>
        <p:spPr>
          <a:xfrm>
            <a:off x="3398317" y="3473650"/>
            <a:ext cx="18759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78946" y="259028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51182" y="3056231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Backbone.sync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2425615" y="3962816"/>
            <a:ext cx="8467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save</a:t>
            </a:r>
          </a:p>
          <a:p>
            <a:r>
              <a:rPr lang="en-US" sz="1600" dirty="0"/>
              <a:t>f</a:t>
            </a:r>
            <a:r>
              <a:rPr lang="en-US" sz="1600" dirty="0" smtClean="0"/>
              <a:t>etch</a:t>
            </a:r>
          </a:p>
          <a:p>
            <a:r>
              <a:rPr lang="en-US" sz="1600" dirty="0"/>
              <a:t>d</a:t>
            </a:r>
            <a:r>
              <a:rPr lang="en-US" sz="1600" dirty="0" smtClean="0"/>
              <a:t>estroy</a:t>
            </a:r>
            <a:endParaRPr lang="en-US" sz="1600" dirty="0"/>
          </a:p>
          <a:p>
            <a:r>
              <a:rPr lang="en-US" sz="1600" dirty="0" smtClean="0"/>
              <a:t>validate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-68658" y="3181262"/>
            <a:ext cx="137389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get(attribute)</a:t>
            </a:r>
          </a:p>
          <a:p>
            <a:r>
              <a:rPr lang="en-US" sz="1600" dirty="0" smtClean="0"/>
              <a:t>set(attributes)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21956" y="2590281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03949" y="3528998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JSON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114323" y="4085926"/>
            <a:ext cx="807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</a:t>
            </a:r>
            <a:r>
              <a:rPr lang="en-US" sz="1600" dirty="0" smtClean="0"/>
              <a:t>d</a:t>
            </a:r>
          </a:p>
          <a:p>
            <a:r>
              <a:rPr lang="en-US" sz="1600" dirty="0" err="1" smtClean="0"/>
              <a:t>url</a:t>
            </a:r>
            <a:endParaRPr lang="en-US" sz="1600" dirty="0" smtClean="0"/>
          </a:p>
          <a:p>
            <a:r>
              <a:rPr lang="en-US" sz="1600" dirty="0" err="1" smtClean="0"/>
              <a:t>urlRoot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3621286" y="5069777"/>
            <a:ext cx="5357319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Model endpoints: </a:t>
            </a:r>
            <a:endParaRPr lang="en-US" dirty="0"/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/[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collection.url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]/[id] </a:t>
            </a:r>
            <a:r>
              <a:rPr lang="en-US" dirty="0" smtClean="0"/>
              <a:t>(if in a collection)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/[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urlRoot.url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]/[id]    </a:t>
            </a:r>
            <a:r>
              <a:rPr lang="en-US" dirty="0" smtClean="0"/>
              <a:t>(if not in a collection)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7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293477" y="2386925"/>
            <a:ext cx="1893179" cy="729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Rendering</a:t>
            </a:r>
            <a:endParaRPr lang="en-US" sz="2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5267048" y="2386925"/>
            <a:ext cx="1893179" cy="72901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User Interface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267048" y="3290480"/>
            <a:ext cx="1893179" cy="72901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Business Logic</a:t>
            </a:r>
            <a:endParaRPr lang="en-US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267048" y="4231598"/>
            <a:ext cx="1893179" cy="729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Storage</a:t>
            </a:r>
            <a:endParaRPr lang="en-US" sz="2000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86656" y="2575057"/>
            <a:ext cx="20803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186656" y="2904287"/>
            <a:ext cx="20803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74601" y="214000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39324" y="2946038"/>
            <a:ext cx="108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61927" y="1519908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747723" y="1519908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45788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11264" y="2116485"/>
            <a:ext cx="2539917" cy="266045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Backbone.Collection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7091033" y="2046132"/>
            <a:ext cx="1587021" cy="31387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RESTful</a:t>
            </a:r>
            <a:r>
              <a:rPr lang="en-US" dirty="0" smtClean="0"/>
              <a:t> JSON Interface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21011" y="2488745"/>
            <a:ext cx="28935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/[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collection.url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]/[id] </a:t>
            </a:r>
            <a:endParaRPr lang="en-US" sz="1600" dirty="0" smtClean="0"/>
          </a:p>
          <a:p>
            <a:pPr lvl="1"/>
            <a:r>
              <a:rPr lang="en-US" sz="1600" dirty="0" smtClean="0"/>
              <a:t>GET (read)</a:t>
            </a:r>
          </a:p>
          <a:p>
            <a:pPr lvl="1"/>
            <a:r>
              <a:rPr lang="en-US" sz="1600" dirty="0" smtClean="0"/>
              <a:t>PUT (update)</a:t>
            </a:r>
          </a:p>
          <a:p>
            <a:pPr lvl="1"/>
            <a:r>
              <a:rPr lang="en-US" sz="1600" dirty="0" smtClean="0"/>
              <a:t>DELETE (delete)</a:t>
            </a:r>
            <a:endParaRPr lang="en-US" sz="1600" dirty="0"/>
          </a:p>
        </p:txBody>
      </p:sp>
      <p:cxnSp>
        <p:nvCxnSpPr>
          <p:cNvPr id="5" name="Straight Connector 4"/>
          <p:cNvCxnSpPr>
            <a:endCxn id="6" idx="6"/>
          </p:cNvCxnSpPr>
          <p:nvPr/>
        </p:nvCxnSpPr>
        <p:spPr>
          <a:xfrm flipH="1" flipV="1">
            <a:off x="4209677" y="2487067"/>
            <a:ext cx="2881356" cy="1678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Oval 5"/>
          <p:cNvSpPr/>
          <p:nvPr/>
        </p:nvSpPr>
        <p:spPr>
          <a:xfrm>
            <a:off x="3980805" y="237196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19" idx="3"/>
            <a:endCxn id="6" idx="2"/>
          </p:cNvCxnSpPr>
          <p:nvPr/>
        </p:nvCxnSpPr>
        <p:spPr>
          <a:xfrm flipV="1">
            <a:off x="3221509" y="2487067"/>
            <a:ext cx="759296" cy="543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78649" y="164962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42132" y="1707578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sync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542628" y="4800689"/>
            <a:ext cx="714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reate</a:t>
            </a:r>
          </a:p>
          <a:p>
            <a:r>
              <a:rPr lang="en-US" sz="1600" dirty="0" smtClean="0"/>
              <a:t>fetch</a:t>
            </a:r>
          </a:p>
          <a:p>
            <a:r>
              <a:rPr lang="en-US" sz="1600" strike="sngStrike" dirty="0" smtClean="0"/>
              <a:t>save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21956" y="1649621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8921" y="4917223"/>
            <a:ext cx="411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url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86098" y="2514298"/>
            <a:ext cx="8251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add</a:t>
            </a:r>
          </a:p>
          <a:p>
            <a:r>
              <a:rPr lang="en-US" sz="1600" dirty="0"/>
              <a:t>r</a:t>
            </a:r>
            <a:r>
              <a:rPr lang="en-US" sz="1600" dirty="0" smtClean="0"/>
              <a:t>emove</a:t>
            </a:r>
          </a:p>
          <a:p>
            <a:r>
              <a:rPr lang="en-US" sz="1600" dirty="0"/>
              <a:t>s</a:t>
            </a:r>
            <a:r>
              <a:rPr lang="en-US" sz="1600" dirty="0" smtClean="0"/>
              <a:t>et</a:t>
            </a:r>
          </a:p>
          <a:p>
            <a:r>
              <a:rPr lang="en-US" sz="1600" dirty="0"/>
              <a:t>a</a:t>
            </a:r>
            <a:r>
              <a:rPr lang="en-US" sz="1600" dirty="0" smtClean="0"/>
              <a:t>t</a:t>
            </a:r>
          </a:p>
          <a:p>
            <a:r>
              <a:rPr lang="en-US" sz="1600" dirty="0"/>
              <a:t>r</a:t>
            </a:r>
            <a:r>
              <a:rPr lang="en-US" sz="1600" dirty="0" smtClean="0"/>
              <a:t>eset</a:t>
            </a:r>
          </a:p>
          <a:p>
            <a:r>
              <a:rPr lang="en-US" sz="1600" dirty="0" smtClean="0"/>
              <a:t>models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269959" y="2701977"/>
            <a:ext cx="1951550" cy="6563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Backbone.Model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305236" y="3539368"/>
            <a:ext cx="1951550" cy="6563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Backbone.Model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27501" y="430167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0" idx="3"/>
            <a:endCxn id="6" idx="2"/>
          </p:cNvCxnSpPr>
          <p:nvPr/>
        </p:nvCxnSpPr>
        <p:spPr>
          <a:xfrm flipV="1">
            <a:off x="3256786" y="2487067"/>
            <a:ext cx="724019" cy="13804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432670" y="4255503"/>
            <a:ext cx="22778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/[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collection.url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] </a:t>
            </a:r>
            <a:endParaRPr lang="en-US" sz="1600" dirty="0" smtClean="0"/>
          </a:p>
          <a:p>
            <a:pPr lvl="1"/>
            <a:r>
              <a:rPr lang="en-US" sz="1600" dirty="0" smtClean="0"/>
              <a:t>POST (create)</a:t>
            </a:r>
          </a:p>
          <a:p>
            <a:pPr lvl="1"/>
            <a:r>
              <a:rPr lang="en-US" sz="1600" dirty="0" smtClean="0"/>
              <a:t>GET (read)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4209676" y="4240872"/>
            <a:ext cx="2881357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5" name="Oval 44"/>
          <p:cNvSpPr/>
          <p:nvPr/>
        </p:nvSpPr>
        <p:spPr>
          <a:xfrm>
            <a:off x="3980803" y="4080635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endCxn id="45" idx="2"/>
          </p:cNvCxnSpPr>
          <p:nvPr/>
        </p:nvCxnSpPr>
        <p:spPr>
          <a:xfrm>
            <a:off x="3551181" y="4195735"/>
            <a:ext cx="4296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844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22528" y="3433409"/>
            <a:ext cx="1869662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Backbone.Model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503186" y="3386376"/>
            <a:ext cx="2258170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Backbone.Collection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4939" y="4259623"/>
            <a:ext cx="2401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Events: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change</a:t>
            </a:r>
          </a:p>
          <a:p>
            <a:r>
              <a:rPr lang="en-US" sz="1600" dirty="0">
                <a:latin typeface="Courier New"/>
                <a:cs typeface="Courier New"/>
              </a:rPr>
              <a:t>c</a:t>
            </a:r>
            <a:r>
              <a:rPr lang="en-US" sz="1600" dirty="0" smtClean="0">
                <a:latin typeface="Courier New"/>
                <a:cs typeface="Courier New"/>
              </a:rPr>
              <a:t>hange:[attribute]</a:t>
            </a:r>
            <a:endParaRPr lang="en-US" sz="1600" dirty="0">
              <a:latin typeface="Courier New"/>
              <a:cs typeface="Courier New"/>
            </a:endParaRPr>
          </a:p>
        </p:txBody>
      </p:sp>
      <p:cxnSp>
        <p:nvCxnSpPr>
          <p:cNvPr id="6" name="Straight Arrow Connector 5"/>
          <p:cNvCxnSpPr>
            <a:stCxn id="2" idx="0"/>
          </p:cNvCxnSpPr>
          <p:nvPr/>
        </p:nvCxnSpPr>
        <p:spPr>
          <a:xfrm flipV="1">
            <a:off x="2957359" y="2551541"/>
            <a:ext cx="5879" cy="881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587449" y="3750487"/>
            <a:ext cx="43507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8" name="Oval 7"/>
          <p:cNvSpPr/>
          <p:nvPr/>
        </p:nvSpPr>
        <p:spPr>
          <a:xfrm>
            <a:off x="1358577" y="3653419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6379" y="3114810"/>
            <a:ext cx="14432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Register / Unregister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on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off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63238" y="2438785"/>
            <a:ext cx="266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Notify via a callback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03186" y="4259623"/>
            <a:ext cx="24010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Events: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change</a:t>
            </a:r>
          </a:p>
          <a:p>
            <a:r>
              <a:rPr lang="en-US" sz="1600" dirty="0">
                <a:latin typeface="Courier New"/>
                <a:cs typeface="Courier New"/>
              </a:rPr>
              <a:t>c</a:t>
            </a:r>
            <a:r>
              <a:rPr lang="en-US" sz="1600" dirty="0" smtClean="0">
                <a:latin typeface="Courier New"/>
                <a:cs typeface="Courier New"/>
              </a:rPr>
              <a:t>hange:[attribute]</a:t>
            </a:r>
          </a:p>
          <a:p>
            <a:r>
              <a:rPr lang="en-US" sz="1600" dirty="0">
                <a:latin typeface="Courier New"/>
                <a:cs typeface="Courier New"/>
              </a:rPr>
              <a:t>a</a:t>
            </a:r>
            <a:r>
              <a:rPr lang="en-US" sz="1600" dirty="0" smtClean="0">
                <a:latin typeface="Courier New"/>
                <a:cs typeface="Courier New"/>
              </a:rPr>
              <a:t>dd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remove</a:t>
            </a:r>
            <a:endParaRPr lang="en-US" sz="1600" dirty="0">
              <a:latin typeface="Courier New"/>
              <a:cs typeface="Courier New"/>
            </a:endParaRPr>
          </a:p>
        </p:txBody>
      </p:sp>
      <p:cxnSp>
        <p:nvCxnSpPr>
          <p:cNvPr id="14" name="Straight Arrow Connector 13"/>
          <p:cNvCxnSpPr>
            <a:stCxn id="3" idx="0"/>
          </p:cNvCxnSpPr>
          <p:nvPr/>
        </p:nvCxnSpPr>
        <p:spPr>
          <a:xfrm flipV="1">
            <a:off x="5632271" y="2504508"/>
            <a:ext cx="0" cy="881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3" idx="3"/>
          </p:cNvCxnSpPr>
          <p:nvPr/>
        </p:nvCxnSpPr>
        <p:spPr>
          <a:xfrm flipH="1">
            <a:off x="6761356" y="3721486"/>
            <a:ext cx="32924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18" name="Oval 17"/>
          <p:cNvSpPr/>
          <p:nvPr/>
        </p:nvSpPr>
        <p:spPr>
          <a:xfrm>
            <a:off x="7090605" y="3606386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319477" y="3114810"/>
            <a:ext cx="14432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Register / Unregister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on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1955793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75443" y="4420071"/>
            <a:ext cx="1869662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Backbone.Model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075443" y="2503477"/>
            <a:ext cx="1869662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Backbone.View</a:t>
            </a:r>
            <a:endParaRPr lang="en-US" dirty="0"/>
          </a:p>
        </p:txBody>
      </p:sp>
      <p:sp>
        <p:nvSpPr>
          <p:cNvPr id="4" name="Document 3"/>
          <p:cNvSpPr/>
          <p:nvPr/>
        </p:nvSpPr>
        <p:spPr>
          <a:xfrm>
            <a:off x="5903534" y="3079631"/>
            <a:ext cx="1398731" cy="201066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09365" y="3481517"/>
            <a:ext cx="12929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&lt;div id=“list”&gt;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Hello</a:t>
            </a:r>
          </a:p>
          <a:p>
            <a:r>
              <a:rPr lang="en-US" sz="1400" dirty="0" smtClean="0"/>
              <a:t>&lt;/div&gt;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7" name="Straight Arrow Connector 6"/>
          <p:cNvCxnSpPr>
            <a:stCxn id="3" idx="3"/>
            <a:endCxn id="5" idx="1"/>
          </p:cNvCxnSpPr>
          <p:nvPr/>
        </p:nvCxnSpPr>
        <p:spPr>
          <a:xfrm>
            <a:off x="3945105" y="2838587"/>
            <a:ext cx="2064260" cy="12277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85964" y="3481517"/>
            <a:ext cx="703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inject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91794" y="2989031"/>
            <a:ext cx="8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3" idx="3"/>
          </p:cNvCxnSpPr>
          <p:nvPr/>
        </p:nvCxnSpPr>
        <p:spPr>
          <a:xfrm flipH="1">
            <a:off x="3945105" y="1621747"/>
            <a:ext cx="1826900" cy="1216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45105" y="1298581"/>
            <a:ext cx="1819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Events: update, click, input </a:t>
            </a:r>
            <a:endParaRPr lang="en-US" dirty="0"/>
          </a:p>
        </p:txBody>
      </p:sp>
      <p:cxnSp>
        <p:nvCxnSpPr>
          <p:cNvPr id="19" name="Curved Connector 18"/>
          <p:cNvCxnSpPr>
            <a:stCxn id="3" idx="1"/>
            <a:endCxn id="3" idx="0"/>
          </p:cNvCxnSpPr>
          <p:nvPr/>
        </p:nvCxnSpPr>
        <p:spPr>
          <a:xfrm rot="10800000" flipH="1">
            <a:off x="2075442" y="2503477"/>
            <a:ext cx="934831" cy="335110"/>
          </a:xfrm>
          <a:prstGeom prst="curvedConnector4">
            <a:avLst>
              <a:gd name="adj1" fmla="val -60932"/>
              <a:gd name="adj2" fmla="val 26997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32016" y="1621747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631918" y="3203231"/>
            <a:ext cx="0" cy="1216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462525" y="3173697"/>
            <a:ext cx="0" cy="1246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49823" y="3262768"/>
            <a:ext cx="8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87788" y="4001432"/>
            <a:ext cx="73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005" y="314706"/>
            <a:ext cx="1815267" cy="196774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45088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420063" y="4420071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463490" y="2503477"/>
            <a:ext cx="1412345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View2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0"/>
            <a:endCxn id="18" idx="2"/>
          </p:cNvCxnSpPr>
          <p:nvPr/>
        </p:nvCxnSpPr>
        <p:spPr>
          <a:xfrm flipH="1" flipV="1">
            <a:off x="1317813" y="3213501"/>
            <a:ext cx="862081" cy="1206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3" idx="3"/>
          </p:cNvCxnSpPr>
          <p:nvPr/>
        </p:nvCxnSpPr>
        <p:spPr>
          <a:xfrm flipH="1">
            <a:off x="3875835" y="2163518"/>
            <a:ext cx="1308557" cy="675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74637" y="1517187"/>
            <a:ext cx="1819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Events: update, click, input </a:t>
            </a:r>
            <a:endParaRPr lang="en-US" dirty="0"/>
          </a:p>
        </p:txBody>
      </p:sp>
      <p:cxnSp>
        <p:nvCxnSpPr>
          <p:cNvPr id="12" name="Curved Connector 11"/>
          <p:cNvCxnSpPr>
            <a:stCxn id="3" idx="1"/>
            <a:endCxn id="3" idx="0"/>
          </p:cNvCxnSpPr>
          <p:nvPr/>
        </p:nvCxnSpPr>
        <p:spPr>
          <a:xfrm rot="10800000" flipH="1">
            <a:off x="2463489" y="2503477"/>
            <a:ext cx="706173" cy="335110"/>
          </a:xfrm>
          <a:prstGeom prst="curvedConnector4">
            <a:avLst>
              <a:gd name="adj1" fmla="val -32372"/>
              <a:gd name="adj2" fmla="val 16821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87385" y="1937088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2" idx="0"/>
            <a:endCxn id="3" idx="2"/>
          </p:cNvCxnSpPr>
          <p:nvPr/>
        </p:nvCxnSpPr>
        <p:spPr>
          <a:xfrm flipV="1">
            <a:off x="2179894" y="3173697"/>
            <a:ext cx="989769" cy="1246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23397" y="3666175"/>
            <a:ext cx="8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14293" y="3481509"/>
            <a:ext cx="73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notify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47557" y="2543281"/>
            <a:ext cx="1340512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View1</a:t>
            </a:r>
            <a:endParaRPr lang="en-US" dirty="0"/>
          </a:p>
        </p:txBody>
      </p:sp>
      <p:cxnSp>
        <p:nvCxnSpPr>
          <p:cNvPr id="28" name="Curved Connector 27"/>
          <p:cNvCxnSpPr>
            <a:stCxn id="18" idx="1"/>
            <a:endCxn id="18" idx="0"/>
          </p:cNvCxnSpPr>
          <p:nvPr/>
        </p:nvCxnSpPr>
        <p:spPr>
          <a:xfrm rot="10800000" flipH="1">
            <a:off x="647557" y="2543281"/>
            <a:ext cx="670256" cy="335110"/>
          </a:xfrm>
          <a:prstGeom prst="curvedConnector4">
            <a:avLst>
              <a:gd name="adj1" fmla="val -34106"/>
              <a:gd name="adj2" fmla="val 16821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0785" y="1944912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cxnSp>
        <p:nvCxnSpPr>
          <p:cNvPr id="38" name="Curved Connector 37"/>
          <p:cNvCxnSpPr/>
          <p:nvPr/>
        </p:nvCxnSpPr>
        <p:spPr>
          <a:xfrm rot="5400000">
            <a:off x="2586992" y="3385324"/>
            <a:ext cx="1246375" cy="823122"/>
          </a:xfrm>
          <a:prstGeom prst="curvedConnector3">
            <a:avLst>
              <a:gd name="adj1" fmla="val 5849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274637" y="4420073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2" idx="3"/>
            <a:endCxn id="41" idx="1"/>
          </p:cNvCxnSpPr>
          <p:nvPr/>
        </p:nvCxnSpPr>
        <p:spPr>
          <a:xfrm>
            <a:off x="2939724" y="4755181"/>
            <a:ext cx="1334913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196121" y="4804184"/>
            <a:ext cx="8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824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420063" y="4420071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646612" y="3381916"/>
            <a:ext cx="1026423" cy="5277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View2</a:t>
            </a:r>
            <a:endParaRPr lang="en-US" dirty="0"/>
          </a:p>
        </p:txBody>
      </p:sp>
      <p:cxnSp>
        <p:nvCxnSpPr>
          <p:cNvPr id="7" name="Curved Connector 6"/>
          <p:cNvCxnSpPr>
            <a:stCxn id="3" idx="0"/>
            <a:endCxn id="3" idx="3"/>
          </p:cNvCxnSpPr>
          <p:nvPr/>
        </p:nvCxnSpPr>
        <p:spPr>
          <a:xfrm rot="16200000" flipH="1">
            <a:off x="2284496" y="3257243"/>
            <a:ext cx="263865" cy="513211"/>
          </a:xfrm>
          <a:prstGeom prst="curvedConnector4">
            <a:avLst>
              <a:gd name="adj1" fmla="val -86635"/>
              <a:gd name="adj2" fmla="val 14454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07110" y="2796764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6291" y="3666183"/>
            <a:ext cx="73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notify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274637" y="4420073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939724" y="4625843"/>
            <a:ext cx="1334913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66675" y="4268152"/>
            <a:ext cx="66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939724" y="4914949"/>
            <a:ext cx="13349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48521" y="4914949"/>
            <a:ext cx="57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23" name="Document 22"/>
          <p:cNvSpPr/>
          <p:nvPr/>
        </p:nvSpPr>
        <p:spPr>
          <a:xfrm>
            <a:off x="4691794" y="1926334"/>
            <a:ext cx="1398731" cy="201066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97625" y="2328220"/>
            <a:ext cx="12929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&lt;div id=“list”&gt;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Hello</a:t>
            </a:r>
          </a:p>
          <a:p>
            <a:r>
              <a:rPr lang="en-US" sz="1400" dirty="0" smtClean="0"/>
              <a:t>&lt;/div&gt;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832194" y="2746998"/>
            <a:ext cx="8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1153471" y="2403934"/>
            <a:ext cx="1026423" cy="5277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View1</a:t>
            </a:r>
            <a:endParaRPr lang="en-US" dirty="0"/>
          </a:p>
        </p:txBody>
      </p:sp>
      <p:cxnSp>
        <p:nvCxnSpPr>
          <p:cNvPr id="47" name="Curved Connector 46"/>
          <p:cNvCxnSpPr>
            <a:stCxn id="46" idx="0"/>
            <a:endCxn id="46" idx="3"/>
          </p:cNvCxnSpPr>
          <p:nvPr/>
        </p:nvCxnSpPr>
        <p:spPr>
          <a:xfrm rot="16200000" flipH="1">
            <a:off x="1791355" y="2279261"/>
            <a:ext cx="263865" cy="513211"/>
          </a:xfrm>
          <a:prstGeom prst="curvedConnector4">
            <a:avLst>
              <a:gd name="adj1" fmla="val -86635"/>
              <a:gd name="adj2" fmla="val 14454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666682" y="1820594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cxnSp>
        <p:nvCxnSpPr>
          <p:cNvPr id="53" name="Curved Connector 52"/>
          <p:cNvCxnSpPr>
            <a:stCxn id="2" idx="1"/>
            <a:endCxn id="46" idx="1"/>
          </p:cNvCxnSpPr>
          <p:nvPr/>
        </p:nvCxnSpPr>
        <p:spPr>
          <a:xfrm rot="10800000">
            <a:off x="1153471" y="2667799"/>
            <a:ext cx="266592" cy="2087382"/>
          </a:xfrm>
          <a:prstGeom prst="curvedConnector3">
            <a:avLst>
              <a:gd name="adj1" fmla="val 18574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2" idx="1"/>
            <a:endCxn id="3" idx="1"/>
          </p:cNvCxnSpPr>
          <p:nvPr/>
        </p:nvCxnSpPr>
        <p:spPr>
          <a:xfrm rot="10800000" flipH="1">
            <a:off x="1420062" y="3645781"/>
            <a:ext cx="226549" cy="1109400"/>
          </a:xfrm>
          <a:prstGeom prst="curvedConnector3">
            <a:avLst>
              <a:gd name="adj1" fmla="val -10090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2179893" y="2328220"/>
            <a:ext cx="2503541" cy="468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2681072" y="3497771"/>
            <a:ext cx="2010722" cy="3526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422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2516401" y="2222309"/>
            <a:ext cx="3144286" cy="115230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318398" y="4361331"/>
            <a:ext cx="4627098" cy="13688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Articles (Collection)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4135567" y="4649085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Article (Model)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91360" y="3358357"/>
            <a:ext cx="60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763373" y="5919885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95390" y="5735219"/>
            <a:ext cx="59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31896" y="2463906"/>
            <a:ext cx="97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reset, all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716038" y="2724200"/>
            <a:ext cx="1210065" cy="52773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ItemView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07715" y="-714341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391360" y="3287697"/>
            <a:ext cx="0" cy="1361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406442" y="4647338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Article (Model)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741281" y="478969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290365" y="2724200"/>
            <a:ext cx="1210065" cy="52773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ItemView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170400" y="3261989"/>
            <a:ext cx="0" cy="1377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28364" y="3950099"/>
            <a:ext cx="85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050600" y="3358357"/>
            <a:ext cx="60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save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056059" y="3287252"/>
            <a:ext cx="0" cy="1361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835099" y="3261544"/>
            <a:ext cx="0" cy="1377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93063" y="3949654"/>
            <a:ext cx="85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544378" y="3199960"/>
            <a:ext cx="1210065" cy="52773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NewView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369067" y="1505947"/>
            <a:ext cx="1546574" cy="52773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OptionsView</a:t>
            </a:r>
            <a:endParaRPr lang="en-US" dirty="0"/>
          </a:p>
        </p:txBody>
      </p:sp>
      <p:cxnSp>
        <p:nvCxnSpPr>
          <p:cNvPr id="55" name="Curved Connector 54"/>
          <p:cNvCxnSpPr>
            <a:endCxn id="29" idx="1"/>
          </p:cNvCxnSpPr>
          <p:nvPr/>
        </p:nvCxnSpPr>
        <p:spPr>
          <a:xfrm rot="5400000" flipH="1" flipV="1">
            <a:off x="1540377" y="3343408"/>
            <a:ext cx="1520967" cy="43108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43" idx="2"/>
            <a:endCxn id="24" idx="1"/>
          </p:cNvCxnSpPr>
          <p:nvPr/>
        </p:nvCxnSpPr>
        <p:spPr>
          <a:xfrm rot="16200000" flipH="1">
            <a:off x="574864" y="4302236"/>
            <a:ext cx="1318081" cy="16898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69067" y="3993034"/>
            <a:ext cx="78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60" name="Document 59"/>
          <p:cNvSpPr/>
          <p:nvPr/>
        </p:nvSpPr>
        <p:spPr>
          <a:xfrm>
            <a:off x="6949798" y="1715815"/>
            <a:ext cx="1398731" cy="201066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055629" y="2117701"/>
            <a:ext cx="12929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&lt;div id=“list”&gt;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Hello</a:t>
            </a:r>
          </a:p>
          <a:p>
            <a:r>
              <a:rPr lang="en-US" sz="1400" dirty="0" smtClean="0"/>
              <a:t>&lt;/div&gt;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5945496" y="1881320"/>
            <a:ext cx="1004302" cy="11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945496" y="1505947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cxnSp>
        <p:nvCxnSpPr>
          <p:cNvPr id="73" name="Curved Connector 72"/>
          <p:cNvCxnSpPr>
            <a:endCxn id="24" idx="1"/>
          </p:cNvCxnSpPr>
          <p:nvPr/>
        </p:nvCxnSpPr>
        <p:spPr>
          <a:xfrm rot="5400000" flipH="1" flipV="1">
            <a:off x="460427" y="5129722"/>
            <a:ext cx="941922" cy="77402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505" y="5045770"/>
            <a:ext cx="66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cxnSp>
        <p:nvCxnSpPr>
          <p:cNvPr id="76" name="Curved Connector 75"/>
          <p:cNvCxnSpPr>
            <a:stCxn id="25" idx="2"/>
            <a:endCxn id="7" idx="1"/>
          </p:cNvCxnSpPr>
          <p:nvPr/>
        </p:nvCxnSpPr>
        <p:spPr>
          <a:xfrm rot="16200000" flipH="1">
            <a:off x="4496105" y="3987726"/>
            <a:ext cx="937437" cy="35971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2" idx="2"/>
            <a:endCxn id="7" idx="1"/>
          </p:cNvCxnSpPr>
          <p:nvPr/>
        </p:nvCxnSpPr>
        <p:spPr>
          <a:xfrm rot="16200000" flipH="1">
            <a:off x="5361540" y="4853162"/>
            <a:ext cx="935690" cy="186797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3"/>
            <a:endCxn id="7" idx="1"/>
          </p:cNvCxnSpPr>
          <p:nvPr/>
        </p:nvCxnSpPr>
        <p:spPr>
          <a:xfrm>
            <a:off x="5945496" y="5045771"/>
            <a:ext cx="817877" cy="120922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362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832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4199037" y="964177"/>
            <a:ext cx="4421339" cy="38802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Single Thread</a:t>
            </a:r>
            <a:endParaRPr lang="en-US" dirty="0"/>
          </a:p>
        </p:txBody>
      </p:sp>
      <p:sp>
        <p:nvSpPr>
          <p:cNvPr id="2" name="Multidocument 1"/>
          <p:cNvSpPr/>
          <p:nvPr/>
        </p:nvSpPr>
        <p:spPr>
          <a:xfrm>
            <a:off x="4511881" y="2269342"/>
            <a:ext cx="1262846" cy="975935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Queue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511881" y="3750882"/>
            <a:ext cx="1262846" cy="6937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Loop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143304" y="1669672"/>
            <a:ext cx="0" cy="599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40621" y="1300340"/>
            <a:ext cx="80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cxnSp>
        <p:nvCxnSpPr>
          <p:cNvPr id="9" name="Straight Arrow Connector 8"/>
          <p:cNvCxnSpPr>
            <a:endCxn id="3" idx="0"/>
          </p:cNvCxnSpPr>
          <p:nvPr/>
        </p:nvCxnSpPr>
        <p:spPr>
          <a:xfrm>
            <a:off x="5143304" y="3245277"/>
            <a:ext cx="0" cy="505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7114774" y="3726908"/>
            <a:ext cx="1270425" cy="7177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13" name="Curved Left Arrow 12"/>
          <p:cNvSpPr/>
          <p:nvPr/>
        </p:nvSpPr>
        <p:spPr>
          <a:xfrm>
            <a:off x="6033422" y="3856707"/>
            <a:ext cx="952470" cy="587912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114775" y="5255939"/>
            <a:ext cx="1270424" cy="62318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2" idx="2"/>
            <a:endCxn id="18" idx="0"/>
          </p:cNvCxnSpPr>
          <p:nvPr/>
        </p:nvCxnSpPr>
        <p:spPr>
          <a:xfrm>
            <a:off x="7749987" y="4444619"/>
            <a:ext cx="0" cy="811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343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199037" y="964177"/>
            <a:ext cx="4421339" cy="38802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Main Thread</a:t>
            </a:r>
            <a:endParaRPr lang="en-US" dirty="0"/>
          </a:p>
        </p:txBody>
      </p:sp>
      <p:sp>
        <p:nvSpPr>
          <p:cNvPr id="3" name="Multidocument 2"/>
          <p:cNvSpPr/>
          <p:nvPr/>
        </p:nvSpPr>
        <p:spPr>
          <a:xfrm>
            <a:off x="4511881" y="2269342"/>
            <a:ext cx="1262846" cy="975935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Queue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11881" y="3750882"/>
            <a:ext cx="1262846" cy="6937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Loop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143304" y="1846042"/>
            <a:ext cx="0" cy="423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40621" y="1476710"/>
            <a:ext cx="80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cxnSp>
        <p:nvCxnSpPr>
          <p:cNvPr id="7" name="Straight Arrow Connector 6"/>
          <p:cNvCxnSpPr>
            <a:endCxn id="4" idx="0"/>
          </p:cNvCxnSpPr>
          <p:nvPr/>
        </p:nvCxnSpPr>
        <p:spPr>
          <a:xfrm>
            <a:off x="5143304" y="3245277"/>
            <a:ext cx="0" cy="505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7114774" y="3726908"/>
            <a:ext cx="1270425" cy="7177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9" name="Curved Left Arrow 8"/>
          <p:cNvSpPr/>
          <p:nvPr/>
        </p:nvSpPr>
        <p:spPr>
          <a:xfrm>
            <a:off x="6033422" y="3856707"/>
            <a:ext cx="952470" cy="587912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114775" y="5255939"/>
            <a:ext cx="1270424" cy="62318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2"/>
            <a:endCxn id="10" idx="0"/>
          </p:cNvCxnSpPr>
          <p:nvPr/>
        </p:nvCxnSpPr>
        <p:spPr>
          <a:xfrm>
            <a:off x="7749987" y="4444619"/>
            <a:ext cx="0" cy="811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-752570" y="964177"/>
            <a:ext cx="4421339" cy="388022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Web Worker Thread</a:t>
            </a:r>
            <a:endParaRPr lang="en-US" dirty="0"/>
          </a:p>
        </p:txBody>
      </p:sp>
      <p:sp>
        <p:nvSpPr>
          <p:cNvPr id="13" name="Multidocument 12"/>
          <p:cNvSpPr/>
          <p:nvPr/>
        </p:nvSpPr>
        <p:spPr>
          <a:xfrm>
            <a:off x="-439726" y="2269342"/>
            <a:ext cx="1262846" cy="975935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Queue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-439726" y="3750882"/>
            <a:ext cx="1262846" cy="6937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Loop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1697" y="1846045"/>
            <a:ext cx="0" cy="423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-210986" y="1476710"/>
            <a:ext cx="80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4" idx="0"/>
          </p:cNvCxnSpPr>
          <p:nvPr/>
        </p:nvCxnSpPr>
        <p:spPr>
          <a:xfrm>
            <a:off x="191697" y="3245277"/>
            <a:ext cx="0" cy="505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163167" y="3726908"/>
            <a:ext cx="1270425" cy="7177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19" name="Curved Left Arrow 18"/>
          <p:cNvSpPr/>
          <p:nvPr/>
        </p:nvSpPr>
        <p:spPr>
          <a:xfrm>
            <a:off x="1081815" y="3856707"/>
            <a:ext cx="952470" cy="587912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498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293477" y="2363409"/>
            <a:ext cx="1893179" cy="72901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User Interface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267049" y="4231598"/>
            <a:ext cx="1893179" cy="72901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Business Logic</a:t>
            </a:r>
            <a:endParaRPr lang="en-US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267049" y="5172716"/>
            <a:ext cx="1893179" cy="729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Storage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39225" y="3285197"/>
            <a:ext cx="61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61927" y="1519908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47723" y="1519908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1293477" y="3290480"/>
            <a:ext cx="1893179" cy="72901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Business Logic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1293477" y="4231598"/>
            <a:ext cx="1893179" cy="729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Storage</a:t>
            </a:r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5267048" y="3290480"/>
            <a:ext cx="1893179" cy="729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API</a:t>
            </a:r>
            <a:endParaRPr lang="en-US" sz="2000" b="1" dirty="0">
              <a:solidFill>
                <a:srgbClr val="FFFFFF"/>
              </a:solidFill>
            </a:endParaRPr>
          </a:p>
        </p:txBody>
      </p:sp>
      <p:cxnSp>
        <p:nvCxnSpPr>
          <p:cNvPr id="17" name="Straight Arrow Connector 16"/>
          <p:cNvCxnSpPr>
            <a:stCxn id="12" idx="3"/>
            <a:endCxn id="15" idx="1"/>
          </p:cNvCxnSpPr>
          <p:nvPr/>
        </p:nvCxnSpPr>
        <p:spPr>
          <a:xfrm>
            <a:off x="3186656" y="3654986"/>
            <a:ext cx="20803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26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51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43810" y="2923563"/>
            <a:ext cx="742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‘/’</a:t>
            </a:r>
          </a:p>
        </p:txBody>
      </p:sp>
      <p:cxnSp>
        <p:nvCxnSpPr>
          <p:cNvPr id="4" name="Straight Connector 3"/>
          <p:cNvCxnSpPr>
            <a:stCxn id="11" idx="1"/>
            <a:endCxn id="5" idx="6"/>
          </p:cNvCxnSpPr>
          <p:nvPr/>
        </p:nvCxnSpPr>
        <p:spPr>
          <a:xfrm flipH="1" flipV="1">
            <a:off x="4595884" y="3464374"/>
            <a:ext cx="678399" cy="9276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5" name="Oval 4"/>
          <p:cNvSpPr/>
          <p:nvPr/>
        </p:nvSpPr>
        <p:spPr>
          <a:xfrm>
            <a:off x="4367012" y="3349274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5" idx="2"/>
          </p:cNvCxnSpPr>
          <p:nvPr/>
        </p:nvCxnSpPr>
        <p:spPr>
          <a:xfrm flipV="1">
            <a:off x="3022032" y="3464374"/>
            <a:ext cx="1344980" cy="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7372819" y="3116791"/>
            <a:ext cx="1587449" cy="7137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Index.html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90398" y="4046992"/>
            <a:ext cx="1449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‘/articles’</a:t>
            </a:r>
          </a:p>
        </p:txBody>
      </p:sp>
      <p:cxnSp>
        <p:nvCxnSpPr>
          <p:cNvPr id="9" name="Straight Connector 8"/>
          <p:cNvCxnSpPr>
            <a:stCxn id="14" idx="1"/>
            <a:endCxn id="10" idx="6"/>
          </p:cNvCxnSpPr>
          <p:nvPr/>
        </p:nvCxnSpPr>
        <p:spPr>
          <a:xfrm flipH="1">
            <a:off x="4595884" y="4550187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10" name="Oval 9"/>
          <p:cNvSpPr/>
          <p:nvPr/>
        </p:nvSpPr>
        <p:spPr>
          <a:xfrm>
            <a:off x="4367012" y="443508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274283" y="3116791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Render main page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5274283" y="4193328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entry</a:t>
            </a:r>
            <a:endParaRPr lang="en-US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5274283" y="5568586"/>
            <a:ext cx="1587449" cy="71371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List of articles</a:t>
            </a:r>
            <a:endParaRPr lang="en-US" b="1" dirty="0"/>
          </a:p>
        </p:txBody>
      </p:sp>
      <p:cxnSp>
        <p:nvCxnSpPr>
          <p:cNvPr id="16" name="Straight Arrow Connector 15"/>
          <p:cNvCxnSpPr>
            <a:endCxn id="7" idx="1"/>
          </p:cNvCxnSpPr>
          <p:nvPr/>
        </p:nvCxnSpPr>
        <p:spPr>
          <a:xfrm>
            <a:off x="6861732" y="3473650"/>
            <a:ext cx="5110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109695" y="2893645"/>
            <a:ext cx="1912337" cy="198714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Mobile Browser</a:t>
            </a:r>
            <a:endParaRPr lang="en-US" b="1" dirty="0"/>
          </a:p>
        </p:txBody>
      </p:sp>
      <p:cxnSp>
        <p:nvCxnSpPr>
          <p:cNvPr id="21" name="Straight Arrow Connector 20"/>
          <p:cNvCxnSpPr>
            <a:endCxn id="10" idx="2"/>
          </p:cNvCxnSpPr>
          <p:nvPr/>
        </p:nvCxnSpPr>
        <p:spPr>
          <a:xfrm>
            <a:off x="3022032" y="4550187"/>
            <a:ext cx="13449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2"/>
            <a:endCxn id="15" idx="0"/>
          </p:cNvCxnSpPr>
          <p:nvPr/>
        </p:nvCxnSpPr>
        <p:spPr>
          <a:xfrm>
            <a:off x="6068008" y="4907045"/>
            <a:ext cx="0" cy="661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20821" y="2083716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559086" y="2083716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653048" y="1981573"/>
            <a:ext cx="1723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REST Interface</a:t>
            </a:r>
            <a:endParaRPr lang="en-US" sz="2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309026" y="4658707"/>
            <a:ext cx="834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title</a:t>
            </a:r>
          </a:p>
          <a:p>
            <a:r>
              <a:rPr lang="en-US" sz="1600" dirty="0"/>
              <a:t>c</a:t>
            </a:r>
            <a:r>
              <a:rPr lang="en-US" sz="1600" dirty="0" smtClean="0"/>
              <a:t>ontent</a:t>
            </a:r>
          </a:p>
          <a:p>
            <a:r>
              <a:rPr lang="en-US" sz="1600" dirty="0" smtClean="0"/>
              <a:t>email</a:t>
            </a:r>
            <a:endParaRPr lang="en-US" sz="1600" dirty="0"/>
          </a:p>
        </p:txBody>
      </p:sp>
      <p:sp>
        <p:nvSpPr>
          <p:cNvPr id="39" name="Rounded Rectangle 38"/>
          <p:cNvSpPr/>
          <p:nvPr/>
        </p:nvSpPr>
        <p:spPr>
          <a:xfrm>
            <a:off x="2387479" y="5953468"/>
            <a:ext cx="491078" cy="3758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1228762" y="5947790"/>
            <a:ext cx="476276" cy="38154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1814842" y="5930269"/>
            <a:ext cx="489899" cy="399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79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6307117" y="5268888"/>
            <a:ext cx="4256715" cy="717253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48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48000"/>
                </a:schemeClr>
              </a:gs>
            </a:gsLst>
            <a:lin ang="16200000" scaled="0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307117" y="1587364"/>
            <a:ext cx="4256715" cy="3445168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100000"/>
                  <a:shade val="100000"/>
                  <a:satMod val="130000"/>
                  <a:alpha val="46000"/>
                </a:schemeClr>
              </a:gs>
              <a:gs pos="100000">
                <a:schemeClr val="accent5">
                  <a:tint val="50000"/>
                  <a:shade val="100000"/>
                  <a:satMod val="350000"/>
                  <a:alpha val="4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307117" y="540880"/>
            <a:ext cx="4256715" cy="717253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48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48000"/>
                </a:schemeClr>
              </a:gs>
            </a:gsLst>
            <a:lin ang="16200000" scaled="0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blog-jquery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74" y="385736"/>
            <a:ext cx="4064000" cy="6096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8695" y="5914400"/>
            <a:ext cx="5183379" cy="567336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Chrome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48322" y="76830"/>
            <a:ext cx="4617370" cy="5909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%div(data-role="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page</a:t>
            </a:r>
            <a:r>
              <a:rPr lang="en-US" dirty="0">
                <a:latin typeface="Courier"/>
                <a:cs typeface="Courier"/>
              </a:rPr>
              <a:t>" id="home")</a:t>
            </a:r>
          </a:p>
          <a:p>
            <a:r>
              <a:rPr lang="en-US" dirty="0" smtClean="0">
                <a:latin typeface="Courier"/>
                <a:cs typeface="Courier"/>
              </a:rPr>
              <a:t>		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%</a:t>
            </a:r>
            <a:r>
              <a:rPr lang="en-US" dirty="0">
                <a:latin typeface="Courier"/>
                <a:cs typeface="Courier"/>
              </a:rPr>
              <a:t>div(data-role="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header</a:t>
            </a:r>
            <a:r>
              <a:rPr lang="en-US" dirty="0">
                <a:latin typeface="Courier"/>
                <a:cs typeface="Courier"/>
              </a:rPr>
              <a:t>")</a:t>
            </a:r>
          </a:p>
          <a:p>
            <a:r>
              <a:rPr lang="en-US" dirty="0" smtClean="0">
                <a:latin typeface="Courier"/>
                <a:cs typeface="Courier"/>
              </a:rPr>
              <a:t>    %</a:t>
            </a:r>
            <a:r>
              <a:rPr lang="en-US" dirty="0">
                <a:latin typeface="Courier"/>
                <a:cs typeface="Courier"/>
              </a:rPr>
              <a:t>h1 Our First Blog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%</a:t>
            </a:r>
            <a:r>
              <a:rPr lang="en-US" dirty="0">
                <a:latin typeface="Courier"/>
                <a:cs typeface="Courier"/>
              </a:rPr>
              <a:t>div(data-role="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content</a:t>
            </a:r>
            <a:r>
              <a:rPr lang="en-US" dirty="0">
                <a:latin typeface="Courier"/>
                <a:cs typeface="Courier"/>
              </a:rPr>
              <a:t>")</a:t>
            </a:r>
          </a:p>
          <a:p>
            <a:r>
              <a:rPr lang="en-US" dirty="0" smtClean="0">
                <a:latin typeface="Courier"/>
                <a:cs typeface="Courier"/>
              </a:rPr>
              <a:t>    = </a:t>
            </a:r>
            <a:r>
              <a:rPr lang="en-US" dirty="0">
                <a:latin typeface="Courier"/>
                <a:cs typeface="Courier"/>
              </a:rPr>
              <a:t>yield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%</a:t>
            </a:r>
            <a:r>
              <a:rPr lang="en-US" dirty="0">
                <a:latin typeface="Courier"/>
                <a:cs typeface="Courier"/>
              </a:rPr>
              <a:t>div(data-role="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footer</a:t>
            </a:r>
            <a:r>
              <a:rPr lang="en-US" dirty="0" smtClean="0">
                <a:latin typeface="Courier"/>
                <a:cs typeface="Courier"/>
              </a:rPr>
              <a:t>”)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 %</a:t>
            </a:r>
            <a:r>
              <a:rPr lang="en-US" dirty="0">
                <a:latin typeface="Courier"/>
                <a:cs typeface="Courier"/>
              </a:rPr>
              <a:t>div(data-role="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navbar</a:t>
            </a:r>
            <a:r>
              <a:rPr lang="en-US" dirty="0">
                <a:latin typeface="Courier"/>
                <a:cs typeface="Courier"/>
              </a:rPr>
              <a:t>")</a:t>
            </a:r>
          </a:p>
        </p:txBody>
      </p:sp>
      <p:sp>
        <p:nvSpPr>
          <p:cNvPr id="6" name="Rectangle 5"/>
          <p:cNvSpPr/>
          <p:nvPr/>
        </p:nvSpPr>
        <p:spPr>
          <a:xfrm>
            <a:off x="258695" y="658462"/>
            <a:ext cx="5183379" cy="5255938"/>
          </a:xfrm>
          <a:prstGeom prst="rect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JQM </a:t>
            </a:r>
          </a:p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Page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73336" y="76830"/>
            <a:ext cx="4892356" cy="5909311"/>
          </a:xfrm>
          <a:prstGeom prst="rect">
            <a:avLst/>
          </a:prstGeom>
          <a:noFill/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61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3810" y="2164373"/>
            <a:ext cx="742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‘/’</a:t>
            </a:r>
          </a:p>
        </p:txBody>
      </p:sp>
      <p:cxnSp>
        <p:nvCxnSpPr>
          <p:cNvPr id="3" name="Straight Connector 2"/>
          <p:cNvCxnSpPr>
            <a:stCxn id="10" idx="1"/>
            <a:endCxn id="4" idx="6"/>
          </p:cNvCxnSpPr>
          <p:nvPr/>
        </p:nvCxnSpPr>
        <p:spPr>
          <a:xfrm flipH="1">
            <a:off x="4595884" y="2705184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Oval 3"/>
          <p:cNvSpPr/>
          <p:nvPr/>
        </p:nvSpPr>
        <p:spPr>
          <a:xfrm>
            <a:off x="4367012" y="2590084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endCxn id="4" idx="2"/>
          </p:cNvCxnSpPr>
          <p:nvPr/>
        </p:nvCxnSpPr>
        <p:spPr>
          <a:xfrm flipV="1">
            <a:off x="3022032" y="2705184"/>
            <a:ext cx="1344980" cy="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7876831" y="2503659"/>
            <a:ext cx="881916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index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64378" y="4046992"/>
            <a:ext cx="1205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‘/new’</a:t>
            </a:r>
          </a:p>
        </p:txBody>
      </p:sp>
      <p:cxnSp>
        <p:nvCxnSpPr>
          <p:cNvPr id="8" name="Straight Connector 7"/>
          <p:cNvCxnSpPr>
            <a:stCxn id="11" idx="1"/>
            <a:endCxn id="9" idx="6"/>
          </p:cNvCxnSpPr>
          <p:nvPr/>
        </p:nvCxnSpPr>
        <p:spPr>
          <a:xfrm flipH="1">
            <a:off x="4595884" y="4550187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9" name="Oval 8"/>
          <p:cNvSpPr/>
          <p:nvPr/>
        </p:nvSpPr>
        <p:spPr>
          <a:xfrm>
            <a:off x="4367012" y="443508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274283" y="2348325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Render main page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274283" y="4193328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entry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274283" y="5568586"/>
            <a:ext cx="1587449" cy="71371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List of articles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61732" y="2705184"/>
            <a:ext cx="612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09695" y="2187035"/>
            <a:ext cx="1912337" cy="269375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Mobile Browser</a:t>
            </a:r>
            <a:endParaRPr lang="en-US" b="1" dirty="0"/>
          </a:p>
        </p:txBody>
      </p:sp>
      <p:cxnSp>
        <p:nvCxnSpPr>
          <p:cNvPr id="15" name="Straight Arrow Connector 14"/>
          <p:cNvCxnSpPr>
            <a:endCxn id="9" idx="2"/>
          </p:cNvCxnSpPr>
          <p:nvPr/>
        </p:nvCxnSpPr>
        <p:spPr>
          <a:xfrm>
            <a:off x="3022032" y="4550187"/>
            <a:ext cx="13449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2" idx="0"/>
          </p:cNvCxnSpPr>
          <p:nvPr/>
        </p:nvCxnSpPr>
        <p:spPr>
          <a:xfrm>
            <a:off x="6068008" y="4907045"/>
            <a:ext cx="0" cy="661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20821" y="1141327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559086" y="1141327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653048" y="1039184"/>
            <a:ext cx="1723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REST Interface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309026" y="4658707"/>
            <a:ext cx="834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title</a:t>
            </a:r>
          </a:p>
          <a:p>
            <a:r>
              <a:rPr lang="en-US" sz="1600" dirty="0"/>
              <a:t>c</a:t>
            </a:r>
            <a:r>
              <a:rPr lang="en-US" sz="1600" dirty="0" smtClean="0"/>
              <a:t>ontent</a:t>
            </a:r>
          </a:p>
          <a:p>
            <a:r>
              <a:rPr lang="en-US" sz="1600" dirty="0" smtClean="0"/>
              <a:t>email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2387479" y="5953468"/>
            <a:ext cx="491078" cy="3758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228762" y="5947790"/>
            <a:ext cx="476276" cy="38154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814842" y="5930269"/>
            <a:ext cx="489899" cy="399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99885" y="3065764"/>
            <a:ext cx="1098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‘/new’</a:t>
            </a:r>
          </a:p>
        </p:txBody>
      </p:sp>
      <p:cxnSp>
        <p:nvCxnSpPr>
          <p:cNvPr id="25" name="Straight Connector 24"/>
          <p:cNvCxnSpPr>
            <a:stCxn id="28" idx="1"/>
            <a:endCxn id="26" idx="6"/>
          </p:cNvCxnSpPr>
          <p:nvPr/>
        </p:nvCxnSpPr>
        <p:spPr>
          <a:xfrm flipH="1" flipV="1">
            <a:off x="4595884" y="3606575"/>
            <a:ext cx="678399" cy="9276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6" name="Oval 25"/>
          <p:cNvSpPr/>
          <p:nvPr/>
        </p:nvSpPr>
        <p:spPr>
          <a:xfrm>
            <a:off x="4367012" y="3491475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26" idx="2"/>
          </p:cNvCxnSpPr>
          <p:nvPr/>
        </p:nvCxnSpPr>
        <p:spPr>
          <a:xfrm flipV="1">
            <a:off x="3022032" y="3606575"/>
            <a:ext cx="1344980" cy="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274283" y="3258992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Render new form</a:t>
            </a:r>
            <a:endParaRPr lang="en-US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861732" y="3606575"/>
            <a:ext cx="612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7876831" y="3404318"/>
            <a:ext cx="881916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 rot="16200000">
            <a:off x="6863114" y="2958992"/>
            <a:ext cx="1624384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layout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4106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3810" y="2164373"/>
            <a:ext cx="742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‘/’</a:t>
            </a:r>
          </a:p>
        </p:txBody>
      </p:sp>
      <p:cxnSp>
        <p:nvCxnSpPr>
          <p:cNvPr id="3" name="Straight Connector 2"/>
          <p:cNvCxnSpPr>
            <a:stCxn id="10" idx="1"/>
            <a:endCxn id="4" idx="6"/>
          </p:cNvCxnSpPr>
          <p:nvPr/>
        </p:nvCxnSpPr>
        <p:spPr>
          <a:xfrm flipH="1">
            <a:off x="4595884" y="2705184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Oval 3"/>
          <p:cNvSpPr/>
          <p:nvPr/>
        </p:nvSpPr>
        <p:spPr>
          <a:xfrm>
            <a:off x="4367012" y="2590084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endCxn id="4" idx="2"/>
          </p:cNvCxnSpPr>
          <p:nvPr/>
        </p:nvCxnSpPr>
        <p:spPr>
          <a:xfrm flipV="1">
            <a:off x="3022032" y="2705184"/>
            <a:ext cx="1344980" cy="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7876831" y="2503659"/>
            <a:ext cx="881916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index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39718" y="4046992"/>
            <a:ext cx="1205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‘/new’</a:t>
            </a:r>
          </a:p>
        </p:txBody>
      </p:sp>
      <p:cxnSp>
        <p:nvCxnSpPr>
          <p:cNvPr id="8" name="Straight Connector 7"/>
          <p:cNvCxnSpPr>
            <a:stCxn id="11" idx="1"/>
            <a:endCxn id="9" idx="6"/>
          </p:cNvCxnSpPr>
          <p:nvPr/>
        </p:nvCxnSpPr>
        <p:spPr>
          <a:xfrm flipH="1">
            <a:off x="4595884" y="4550187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9" name="Oval 8"/>
          <p:cNvSpPr/>
          <p:nvPr/>
        </p:nvSpPr>
        <p:spPr>
          <a:xfrm>
            <a:off x="4367012" y="443508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274283" y="2348325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Render main page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274283" y="4193328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entry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563538" y="4280003"/>
            <a:ext cx="961651" cy="15168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List of articles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61732" y="2705184"/>
            <a:ext cx="612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09695" y="2187034"/>
            <a:ext cx="1912337" cy="36097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Mobile Browser</a:t>
            </a:r>
            <a:endParaRPr lang="en-US" b="1" dirty="0"/>
          </a:p>
        </p:txBody>
      </p:sp>
      <p:cxnSp>
        <p:nvCxnSpPr>
          <p:cNvPr id="15" name="Straight Arrow Connector 14"/>
          <p:cNvCxnSpPr>
            <a:endCxn id="9" idx="2"/>
          </p:cNvCxnSpPr>
          <p:nvPr/>
        </p:nvCxnSpPr>
        <p:spPr>
          <a:xfrm>
            <a:off x="3022032" y="4550187"/>
            <a:ext cx="13449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</p:cNvCxnSpPr>
          <p:nvPr/>
        </p:nvCxnSpPr>
        <p:spPr>
          <a:xfrm>
            <a:off x="6861732" y="4550187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20821" y="1141327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559086" y="1141327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653048" y="1039184"/>
            <a:ext cx="1723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REST Interface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57400" y="5648410"/>
            <a:ext cx="1841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</a:t>
            </a:r>
          </a:p>
          <a:p>
            <a:r>
              <a:rPr lang="en-US" sz="1600" dirty="0"/>
              <a:t>c</a:t>
            </a:r>
            <a:r>
              <a:rPr lang="en-US" sz="1600" dirty="0" smtClean="0"/>
              <a:t>ontent</a:t>
            </a:r>
          </a:p>
          <a:p>
            <a:r>
              <a:rPr lang="en-US" sz="1600" dirty="0" smtClean="0"/>
              <a:t>email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2387479" y="6153001"/>
            <a:ext cx="491078" cy="3758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228762" y="6147323"/>
            <a:ext cx="476276" cy="38154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814842" y="6129802"/>
            <a:ext cx="489899" cy="399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99885" y="3065764"/>
            <a:ext cx="1098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‘/new’</a:t>
            </a:r>
          </a:p>
        </p:txBody>
      </p:sp>
      <p:cxnSp>
        <p:nvCxnSpPr>
          <p:cNvPr id="25" name="Straight Connector 24"/>
          <p:cNvCxnSpPr>
            <a:stCxn id="28" idx="1"/>
            <a:endCxn id="26" idx="6"/>
          </p:cNvCxnSpPr>
          <p:nvPr/>
        </p:nvCxnSpPr>
        <p:spPr>
          <a:xfrm flipH="1" flipV="1">
            <a:off x="4595884" y="3606575"/>
            <a:ext cx="678399" cy="9276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6" name="Oval 25"/>
          <p:cNvSpPr/>
          <p:nvPr/>
        </p:nvSpPr>
        <p:spPr>
          <a:xfrm>
            <a:off x="4367012" y="3491475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26" idx="2"/>
          </p:cNvCxnSpPr>
          <p:nvPr/>
        </p:nvCxnSpPr>
        <p:spPr>
          <a:xfrm flipV="1">
            <a:off x="3022032" y="3606575"/>
            <a:ext cx="1344980" cy="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274283" y="3258992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Render new form</a:t>
            </a:r>
            <a:endParaRPr lang="en-US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861732" y="3606575"/>
            <a:ext cx="612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7876831" y="3404318"/>
            <a:ext cx="881916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 rot="16200000">
            <a:off x="6863114" y="2958992"/>
            <a:ext cx="1624384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layout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790398" y="5030116"/>
            <a:ext cx="1441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‘/update’</a:t>
            </a:r>
          </a:p>
        </p:txBody>
      </p:sp>
      <p:cxnSp>
        <p:nvCxnSpPr>
          <p:cNvPr id="35" name="Straight Connector 34"/>
          <p:cNvCxnSpPr>
            <a:stCxn id="37" idx="1"/>
            <a:endCxn id="36" idx="6"/>
          </p:cNvCxnSpPr>
          <p:nvPr/>
        </p:nvCxnSpPr>
        <p:spPr>
          <a:xfrm flipH="1">
            <a:off x="4595884" y="5533311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6" name="Oval 35"/>
          <p:cNvSpPr/>
          <p:nvPr/>
        </p:nvSpPr>
        <p:spPr>
          <a:xfrm>
            <a:off x="4367012" y="5418211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5274283" y="5176452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entry</a:t>
            </a:r>
            <a:endParaRPr lang="en-US" b="1" dirty="0"/>
          </a:p>
        </p:txBody>
      </p:sp>
      <p:cxnSp>
        <p:nvCxnSpPr>
          <p:cNvPr id="38" name="Straight Arrow Connector 37"/>
          <p:cNvCxnSpPr>
            <a:endCxn id="36" idx="2"/>
          </p:cNvCxnSpPr>
          <p:nvPr/>
        </p:nvCxnSpPr>
        <p:spPr>
          <a:xfrm>
            <a:off x="3022032" y="5533311"/>
            <a:ext cx="13449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861732" y="5532598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63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3810" y="2620546"/>
            <a:ext cx="742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‘/’</a:t>
            </a:r>
          </a:p>
        </p:txBody>
      </p:sp>
      <p:cxnSp>
        <p:nvCxnSpPr>
          <p:cNvPr id="3" name="Straight Connector 2"/>
          <p:cNvCxnSpPr>
            <a:stCxn id="10" idx="1"/>
            <a:endCxn id="4" idx="6"/>
          </p:cNvCxnSpPr>
          <p:nvPr/>
        </p:nvCxnSpPr>
        <p:spPr>
          <a:xfrm flipH="1">
            <a:off x="4595884" y="3161357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Oval 3"/>
          <p:cNvSpPr/>
          <p:nvPr/>
        </p:nvSpPr>
        <p:spPr>
          <a:xfrm>
            <a:off x="4367012" y="304625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endCxn id="4" idx="2"/>
          </p:cNvCxnSpPr>
          <p:nvPr/>
        </p:nvCxnSpPr>
        <p:spPr>
          <a:xfrm flipV="1">
            <a:off x="3022032" y="3161357"/>
            <a:ext cx="1344980" cy="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8297361" y="2503659"/>
            <a:ext cx="756978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posts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64378" y="4046992"/>
            <a:ext cx="1205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‘/new’</a:t>
            </a:r>
          </a:p>
        </p:txBody>
      </p:sp>
      <p:cxnSp>
        <p:nvCxnSpPr>
          <p:cNvPr id="8" name="Straight Connector 7"/>
          <p:cNvCxnSpPr>
            <a:stCxn id="11" idx="1"/>
            <a:endCxn id="9" idx="6"/>
          </p:cNvCxnSpPr>
          <p:nvPr/>
        </p:nvCxnSpPr>
        <p:spPr>
          <a:xfrm flipH="1">
            <a:off x="4595884" y="4550187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9" name="Oval 8"/>
          <p:cNvSpPr/>
          <p:nvPr/>
        </p:nvSpPr>
        <p:spPr>
          <a:xfrm>
            <a:off x="4367012" y="443508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274283" y="2804498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Render main page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274283" y="4193328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entry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563538" y="4280003"/>
            <a:ext cx="961651" cy="15168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List of articles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61732" y="3161357"/>
            <a:ext cx="612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09695" y="2187034"/>
            <a:ext cx="1912337" cy="36097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Mobile Browser</a:t>
            </a:r>
            <a:endParaRPr lang="en-US" b="1" dirty="0"/>
          </a:p>
        </p:txBody>
      </p:sp>
      <p:cxnSp>
        <p:nvCxnSpPr>
          <p:cNvPr id="15" name="Straight Arrow Connector 14"/>
          <p:cNvCxnSpPr>
            <a:endCxn id="9" idx="2"/>
          </p:cNvCxnSpPr>
          <p:nvPr/>
        </p:nvCxnSpPr>
        <p:spPr>
          <a:xfrm>
            <a:off x="3022032" y="4550187"/>
            <a:ext cx="13449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</p:cNvCxnSpPr>
          <p:nvPr/>
        </p:nvCxnSpPr>
        <p:spPr>
          <a:xfrm>
            <a:off x="6861732" y="4550187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20821" y="1252288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559086" y="1252288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653048" y="1150145"/>
            <a:ext cx="1723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REST Interface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57400" y="5648410"/>
            <a:ext cx="1841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</a:t>
            </a:r>
          </a:p>
          <a:p>
            <a:r>
              <a:rPr lang="en-US" sz="1600" dirty="0"/>
              <a:t>c</a:t>
            </a:r>
            <a:r>
              <a:rPr lang="en-US" sz="1600" dirty="0" smtClean="0"/>
              <a:t>ontent</a:t>
            </a:r>
          </a:p>
          <a:p>
            <a:r>
              <a:rPr lang="en-US" sz="1600" dirty="0" smtClean="0"/>
              <a:t>email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2387479" y="6153001"/>
            <a:ext cx="491078" cy="3758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228762" y="6147323"/>
            <a:ext cx="476276" cy="38154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814842" y="6129802"/>
            <a:ext cx="489899" cy="399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8297361" y="3404318"/>
            <a:ext cx="756978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 rot="16200000">
            <a:off x="6863114" y="2958992"/>
            <a:ext cx="1624384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layout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90398" y="5030116"/>
            <a:ext cx="1441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‘/update’</a:t>
            </a:r>
          </a:p>
        </p:txBody>
      </p:sp>
      <p:cxnSp>
        <p:nvCxnSpPr>
          <p:cNvPr id="35" name="Straight Connector 34"/>
          <p:cNvCxnSpPr>
            <a:stCxn id="37" idx="1"/>
            <a:endCxn id="36" idx="6"/>
          </p:cNvCxnSpPr>
          <p:nvPr/>
        </p:nvCxnSpPr>
        <p:spPr>
          <a:xfrm flipH="1">
            <a:off x="4595884" y="5533311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6" name="Oval 35"/>
          <p:cNvSpPr/>
          <p:nvPr/>
        </p:nvSpPr>
        <p:spPr>
          <a:xfrm>
            <a:off x="4367012" y="5418211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5274283" y="5176452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entry</a:t>
            </a:r>
            <a:endParaRPr lang="en-US" b="1" dirty="0"/>
          </a:p>
        </p:txBody>
      </p:sp>
      <p:cxnSp>
        <p:nvCxnSpPr>
          <p:cNvPr id="38" name="Straight Arrow Connector 37"/>
          <p:cNvCxnSpPr>
            <a:endCxn id="36" idx="2"/>
          </p:cNvCxnSpPr>
          <p:nvPr/>
        </p:nvCxnSpPr>
        <p:spPr>
          <a:xfrm>
            <a:off x="3022032" y="5533311"/>
            <a:ext cx="13449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861732" y="5532598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 rot="16200000">
            <a:off x="7275834" y="2958991"/>
            <a:ext cx="1624384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3321727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46562</TotalTime>
  <Words>711</Words>
  <Application>Microsoft Macintosh PowerPoint</Application>
  <PresentationFormat>On-screen Show (4:3)</PresentationFormat>
  <Paragraphs>409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Claudio Riva</dc:creator>
  <cp:lastModifiedBy>Claudio Riva</cp:lastModifiedBy>
  <cp:revision>54</cp:revision>
  <dcterms:created xsi:type="dcterms:W3CDTF">2012-02-04T10:42:07Z</dcterms:created>
  <dcterms:modified xsi:type="dcterms:W3CDTF">2012-03-30T12:57:57Z</dcterms:modified>
</cp:coreProperties>
</file>