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68" r:id="rId4"/>
    <p:sldId id="272" r:id="rId5"/>
    <p:sldId id="273" r:id="rId6"/>
    <p:sldId id="275" r:id="rId7"/>
    <p:sldId id="274" r:id="rId8"/>
    <p:sldId id="276" r:id="rId9"/>
    <p:sldId id="278" r:id="rId10"/>
    <p:sldId id="279" r:id="rId11"/>
    <p:sldId id="283" r:id="rId12"/>
    <p:sldId id="277" r:id="rId13"/>
    <p:sldId id="280" r:id="rId14"/>
    <p:sldId id="281" r:id="rId15"/>
    <p:sldId id="282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9" r:id="rId27"/>
    <p:sldId id="270" r:id="rId28"/>
    <p:sldId id="271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8448" autoAdjust="0"/>
  </p:normalViewPr>
  <p:slideViewPr>
    <p:cSldViewPr snapToGrid="0" snapToObjects="1">
      <p:cViewPr>
        <p:scale>
          <a:sx n="103" d="100"/>
          <a:sy n="103" d="100"/>
        </p:scale>
        <p:origin x="-6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DBC-B4BE-8745-8D4D-314A9AE71DAF}" type="datetimeFigureOut">
              <a:rPr lang="en-US" smtClean="0"/>
              <a:t>3/29/12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6FF-CE15-5447-8C3D-CF36A841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BF6FF-CE15-5447-8C3D-CF36A841ED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B5A-AEDD-3F4A-8AFF-D59A389E47D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345390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98705" y="2187034"/>
            <a:ext cx="2023328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972803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569660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145454" y="4144012"/>
            <a:ext cx="1733103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44475" y="2485264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850922" y="321000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368595" y="3056618"/>
            <a:ext cx="0" cy="1087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87479" y="3781363"/>
            <a:ext cx="0" cy="362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31797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672608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57508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3653048" y="2672608"/>
            <a:ext cx="71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2" y="1620627"/>
            <a:ext cx="1382759" cy="40304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271804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774999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65989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15749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514249"/>
            <a:ext cx="1587449" cy="5214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3743008"/>
            <a:ext cx="1091898" cy="20538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672608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7276" y="1620628"/>
            <a:ext cx="3455772" cy="43096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653047" y="4774999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774999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3186" y="845654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845431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743288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3047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252033" y="6103540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93316" y="6097862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679396" y="6080341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653572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693220" y="2404124"/>
            <a:ext cx="196417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25585"/>
            <a:ext cx="678399" cy="772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289606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653047" y="5525585"/>
            <a:ext cx="713965" cy="7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350004" y="2648185"/>
            <a:ext cx="147605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190109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801602" y="4144012"/>
            <a:ext cx="1746335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97572" y="312163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759553" y="2365768"/>
            <a:ext cx="931713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3058135" y="3692993"/>
            <a:ext cx="0" cy="451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</p:cNvCxnSpPr>
          <p:nvPr/>
        </p:nvCxnSpPr>
        <p:spPr>
          <a:xfrm>
            <a:off x="2225410" y="2937122"/>
            <a:ext cx="0" cy="1206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90398" y="3475792"/>
            <a:ext cx="134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‘/articles’</a:t>
            </a:r>
          </a:p>
        </p:txBody>
      </p:sp>
      <p:cxnSp>
        <p:nvCxnSpPr>
          <p:cNvPr id="47" name="Straight Connector 46"/>
          <p:cNvCxnSpPr>
            <a:stCxn id="49" idx="1"/>
            <a:endCxn id="48" idx="6"/>
          </p:cNvCxnSpPr>
          <p:nvPr/>
        </p:nvCxnSpPr>
        <p:spPr>
          <a:xfrm flipH="1">
            <a:off x="4595884" y="39789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8" name="Oval 47"/>
          <p:cNvSpPr/>
          <p:nvPr/>
        </p:nvSpPr>
        <p:spPr>
          <a:xfrm>
            <a:off x="4367012" y="38638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274283" y="3743008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Fetch all</a:t>
            </a:r>
            <a:endParaRPr lang="en-US" b="1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3653047" y="3978987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6861732" y="39789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95913" y="4144012"/>
            <a:ext cx="1409126" cy="10743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369893" y="2365412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08760" y="2936766"/>
            <a:ext cx="21696" cy="1207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8289553" y="2111685"/>
            <a:ext cx="97003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91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1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3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210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  <p:sp>
        <p:nvSpPr>
          <p:cNvPr id="14" name="Right Brace 13"/>
          <p:cNvSpPr/>
          <p:nvPr/>
        </p:nvSpPr>
        <p:spPr>
          <a:xfrm>
            <a:off x="7385479" y="3290480"/>
            <a:ext cx="234264" cy="1670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18381" y="3898715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Sinatra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4471" y="2520081"/>
            <a:ext cx="68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Haml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7385479" y="2386925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flipH="1">
            <a:off x="867522" y="1477352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8812" y="1328137"/>
            <a:ext cx="864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CSS+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3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3510859"/>
            <a:ext cx="1985309" cy="597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  <a:p>
            <a:pPr algn="ctr"/>
            <a:r>
              <a:rPr lang="en-US" dirty="0" smtClean="0"/>
              <a:t>(Templates)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5224" y="4229712"/>
            <a:ext cx="1985310" cy="5998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JS+CSS+media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224" y="3015269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Formatting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01460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4950" y="4603606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028314" y="424582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028314" y="393693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028314" y="467599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4088044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5225" y="4583894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5224" y="3581695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4950" y="408804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58389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24394" y="458389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024394" y="4851233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028314" y="417288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4950" y="3581695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45225" y="3065637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Main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4950" y="3065637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2024394" y="3176790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024394" y="366930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9933" y="102436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5764" y="1507641"/>
            <a:ext cx="1599993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810" y="2019730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5811" y="2532864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02001" y="552075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0634" y="5520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73518" y="1005998"/>
            <a:ext cx="1605825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3518" y="2019730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18" y="2528372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3519" y="150764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239263" y="2113637"/>
            <a:ext cx="693504" cy="21563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39264" y="2293570"/>
            <a:ext cx="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JSON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62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5236" y="3032715"/>
            <a:ext cx="2093081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55625" y="3032715"/>
            <a:ext cx="1799110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381" y="3593784"/>
            <a:ext cx="1498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(create)</a:t>
            </a:r>
          </a:p>
          <a:p>
            <a:r>
              <a:rPr lang="en-US" sz="1600" dirty="0" smtClean="0"/>
              <a:t>GET (read)</a:t>
            </a:r>
          </a:p>
          <a:p>
            <a:r>
              <a:rPr lang="en-US" sz="1600" dirty="0" smtClean="0"/>
              <a:t>PUT (update)</a:t>
            </a:r>
          </a:p>
          <a:p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6" name="Straight Connector 5"/>
          <p:cNvCxnSpPr>
            <a:stCxn id="3" idx="1"/>
            <a:endCxn id="7" idx="6"/>
          </p:cNvCxnSpPr>
          <p:nvPr/>
        </p:nvCxnSpPr>
        <p:spPr>
          <a:xfrm flipH="1">
            <a:off x="5503155" y="3473650"/>
            <a:ext cx="95247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274283" y="3358550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" idx="3"/>
            <a:endCxn id="7" idx="2"/>
          </p:cNvCxnSpPr>
          <p:nvPr/>
        </p:nvCxnSpPr>
        <p:spPr>
          <a:xfrm>
            <a:off x="3398317" y="3473650"/>
            <a:ext cx="18759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8946" y="25902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182" y="305623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Backbone.sync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5615" y="3962816"/>
            <a:ext cx="84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save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etch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estroy</a:t>
            </a:r>
            <a:endParaRPr lang="en-US" sz="1600" dirty="0"/>
          </a:p>
          <a:p>
            <a:r>
              <a:rPr lang="en-US" sz="1600" dirty="0" smtClean="0"/>
              <a:t>validate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-68658" y="3181262"/>
            <a:ext cx="1373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get(attribute)</a:t>
            </a:r>
          </a:p>
          <a:p>
            <a:r>
              <a:rPr lang="en-US" sz="1600" dirty="0" smtClean="0"/>
              <a:t>set(attributes)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1956" y="259028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3949" y="352899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4323" y="4085926"/>
            <a:ext cx="807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d</a:t>
            </a:r>
          </a:p>
          <a:p>
            <a:r>
              <a:rPr lang="en-US" sz="1600" dirty="0" err="1" smtClean="0"/>
              <a:t>url</a:t>
            </a:r>
            <a:endParaRPr lang="en-US" sz="1600" dirty="0" smtClean="0"/>
          </a:p>
          <a:p>
            <a:r>
              <a:rPr lang="en-US" sz="1600" dirty="0" err="1" smtClean="0"/>
              <a:t>urlRoot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1286" y="5069777"/>
            <a:ext cx="535731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Model endpoints: </a:t>
            </a:r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r>
              <a:rPr lang="en-US" dirty="0" smtClean="0"/>
              <a:t>(if in a collection)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urlRoot.url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]/[id]    </a:t>
            </a:r>
            <a:r>
              <a:rPr lang="en-US" dirty="0" smtClean="0"/>
              <a:t>(if not in a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3477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Rendering</a:t>
            </a:r>
            <a:endParaRPr lang="en-U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4601" y="21400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7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1264" y="2116485"/>
            <a:ext cx="2539917" cy="26604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91033" y="2046132"/>
            <a:ext cx="1587021" cy="3138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1011" y="2488745"/>
            <a:ext cx="2893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endParaRPr lang="en-US" sz="1600" dirty="0" smtClean="0"/>
          </a:p>
          <a:p>
            <a:pPr lvl="1"/>
            <a:r>
              <a:rPr lang="en-US" sz="1600" dirty="0" smtClean="0"/>
              <a:t>GET (read)</a:t>
            </a:r>
          </a:p>
          <a:p>
            <a:pPr lvl="1"/>
            <a:r>
              <a:rPr lang="en-US" sz="1600" dirty="0" smtClean="0"/>
              <a:t>PUT (update)</a:t>
            </a:r>
          </a:p>
          <a:p>
            <a:pPr lvl="1"/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5" name="Straight Connector 4"/>
          <p:cNvCxnSpPr>
            <a:endCxn id="6" idx="6"/>
          </p:cNvCxnSpPr>
          <p:nvPr/>
        </p:nvCxnSpPr>
        <p:spPr>
          <a:xfrm flipH="1" flipV="1">
            <a:off x="4209677" y="2487067"/>
            <a:ext cx="2881356" cy="16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980805" y="237196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3"/>
            <a:endCxn id="6" idx="2"/>
          </p:cNvCxnSpPr>
          <p:nvPr/>
        </p:nvCxnSpPr>
        <p:spPr>
          <a:xfrm flipV="1">
            <a:off x="3221509" y="2487067"/>
            <a:ext cx="759296" cy="54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78649" y="16496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2132" y="170757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42628" y="4800689"/>
            <a:ext cx="714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reate</a:t>
            </a:r>
          </a:p>
          <a:p>
            <a:r>
              <a:rPr lang="en-US" sz="1600" dirty="0" smtClean="0"/>
              <a:t>fetch</a:t>
            </a:r>
          </a:p>
          <a:p>
            <a:r>
              <a:rPr lang="en-US" sz="1600" strike="sngStrike" dirty="0" smtClean="0"/>
              <a:t>save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1956" y="164962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8921" y="4917223"/>
            <a:ext cx="41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url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098" y="2514298"/>
            <a:ext cx="82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emove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et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t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eset</a:t>
            </a:r>
          </a:p>
          <a:p>
            <a:r>
              <a:rPr lang="en-US" sz="1600" dirty="0" smtClean="0"/>
              <a:t>models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69959" y="2701977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305236" y="3539368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7501" y="43016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6" idx="2"/>
          </p:cNvCxnSpPr>
          <p:nvPr/>
        </p:nvCxnSpPr>
        <p:spPr>
          <a:xfrm flipV="1">
            <a:off x="3256786" y="2487067"/>
            <a:ext cx="724019" cy="1380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2670" y="4255503"/>
            <a:ext cx="227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</a:t>
            </a:r>
            <a:endParaRPr lang="en-US" sz="1600" dirty="0" smtClean="0"/>
          </a:p>
          <a:p>
            <a:pPr lvl="1"/>
            <a:r>
              <a:rPr lang="en-US" sz="1600" dirty="0" smtClean="0"/>
              <a:t>POST (create)</a:t>
            </a:r>
          </a:p>
          <a:p>
            <a:pPr lvl="1"/>
            <a:r>
              <a:rPr lang="en-US" sz="1600" dirty="0" smtClean="0"/>
              <a:t>GET (read)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209676" y="4240872"/>
            <a:ext cx="2881357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3980803" y="408063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5" idx="2"/>
          </p:cNvCxnSpPr>
          <p:nvPr/>
        </p:nvCxnSpPr>
        <p:spPr>
          <a:xfrm>
            <a:off x="3551181" y="4195735"/>
            <a:ext cx="429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22528" y="3433409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03186" y="3386376"/>
            <a:ext cx="2258170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39" y="4259623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957359" y="2551541"/>
            <a:ext cx="5879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87449" y="3750487"/>
            <a:ext cx="43507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>
            <a:off x="1358577" y="365341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379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3238" y="2438785"/>
            <a:ext cx="26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Notify via a callback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3186" y="4259623"/>
            <a:ext cx="2401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</a:p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dd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remove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4" name="Straight Arrow Connector 13"/>
          <p:cNvCxnSpPr>
            <a:stCxn id="3" idx="0"/>
          </p:cNvCxnSpPr>
          <p:nvPr/>
        </p:nvCxnSpPr>
        <p:spPr>
          <a:xfrm flipV="1">
            <a:off x="5632271" y="2504508"/>
            <a:ext cx="0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3" idx="3"/>
          </p:cNvCxnSpPr>
          <p:nvPr/>
        </p:nvCxnSpPr>
        <p:spPr>
          <a:xfrm flipH="1">
            <a:off x="6761356" y="3721486"/>
            <a:ext cx="32924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90605" y="3606386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9477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95579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5443" y="4420071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75443" y="2503477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Backbone.View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5903534" y="3079631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365" y="3481517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3945105" y="2838587"/>
            <a:ext cx="2064260" cy="122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5964" y="3481517"/>
            <a:ext cx="7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1794" y="298903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" idx="3"/>
          </p:cNvCxnSpPr>
          <p:nvPr/>
        </p:nvCxnSpPr>
        <p:spPr>
          <a:xfrm flipH="1">
            <a:off x="3945105" y="1621747"/>
            <a:ext cx="182690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5105" y="1298581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9" name="Curved Connector 18"/>
          <p:cNvCxnSpPr>
            <a:stCxn id="3" idx="1"/>
            <a:endCxn id="3" idx="0"/>
          </p:cNvCxnSpPr>
          <p:nvPr/>
        </p:nvCxnSpPr>
        <p:spPr>
          <a:xfrm rot="10800000" flipH="1">
            <a:off x="2075442" y="2503477"/>
            <a:ext cx="934831" cy="335110"/>
          </a:xfrm>
          <a:prstGeom prst="curvedConnector4">
            <a:avLst>
              <a:gd name="adj1" fmla="val -60932"/>
              <a:gd name="adj2" fmla="val 2699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2016" y="16217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31918" y="3203231"/>
            <a:ext cx="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62525" y="3173697"/>
            <a:ext cx="0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823" y="326276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7788" y="4001432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5" y="314706"/>
            <a:ext cx="1815267" cy="1967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508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63490" y="2503477"/>
            <a:ext cx="1412345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18" idx="2"/>
          </p:cNvCxnSpPr>
          <p:nvPr/>
        </p:nvCxnSpPr>
        <p:spPr>
          <a:xfrm flipH="1" flipV="1">
            <a:off x="1317813" y="3213501"/>
            <a:ext cx="862081" cy="12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3"/>
          </p:cNvCxnSpPr>
          <p:nvPr/>
        </p:nvCxnSpPr>
        <p:spPr>
          <a:xfrm flipH="1">
            <a:off x="3875835" y="2163518"/>
            <a:ext cx="1308557" cy="67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4637" y="1517187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2" name="Curved Connector 11"/>
          <p:cNvCxnSpPr>
            <a:stCxn id="3" idx="1"/>
            <a:endCxn id="3" idx="0"/>
          </p:cNvCxnSpPr>
          <p:nvPr/>
        </p:nvCxnSpPr>
        <p:spPr>
          <a:xfrm rot="10800000" flipH="1">
            <a:off x="2463489" y="2503477"/>
            <a:ext cx="706173" cy="335110"/>
          </a:xfrm>
          <a:prstGeom prst="curvedConnector4">
            <a:avLst>
              <a:gd name="adj1" fmla="val -32372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385" y="1937088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179894" y="3173697"/>
            <a:ext cx="989769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3397" y="3666175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14293" y="3481509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557" y="2543281"/>
            <a:ext cx="134051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28" name="Curved Connector 27"/>
          <p:cNvCxnSpPr>
            <a:stCxn id="18" idx="1"/>
            <a:endCxn id="18" idx="0"/>
          </p:cNvCxnSpPr>
          <p:nvPr/>
        </p:nvCxnSpPr>
        <p:spPr>
          <a:xfrm rot="10800000" flipH="1">
            <a:off x="647557" y="2543281"/>
            <a:ext cx="670256" cy="335110"/>
          </a:xfrm>
          <a:prstGeom prst="curvedConnector4">
            <a:avLst>
              <a:gd name="adj1" fmla="val -34106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785" y="1944912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2586992" y="3385324"/>
            <a:ext cx="1246375" cy="823122"/>
          </a:xfrm>
          <a:prstGeom prst="curvedConnector3">
            <a:avLst>
              <a:gd name="adj1" fmla="val 58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" idx="3"/>
            <a:endCxn id="41" idx="1"/>
          </p:cNvCxnSpPr>
          <p:nvPr/>
        </p:nvCxnSpPr>
        <p:spPr>
          <a:xfrm>
            <a:off x="2939724" y="4755181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96121" y="4804184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46612" y="3381916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7" name="Curved Connector 6"/>
          <p:cNvCxnSpPr>
            <a:stCxn id="3" idx="0"/>
            <a:endCxn id="3" idx="3"/>
          </p:cNvCxnSpPr>
          <p:nvPr/>
        </p:nvCxnSpPr>
        <p:spPr>
          <a:xfrm rot="16200000" flipH="1">
            <a:off x="2284496" y="3257243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10" y="279676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291" y="366618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9724" y="4625843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675" y="426815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39724" y="4914949"/>
            <a:ext cx="1334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8521" y="4914949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3" name="Document 22"/>
          <p:cNvSpPr/>
          <p:nvPr/>
        </p:nvSpPr>
        <p:spPr>
          <a:xfrm>
            <a:off x="4691794" y="1926334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7625" y="2328220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32194" y="274699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153471" y="2403934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47" name="Curved Connector 46"/>
          <p:cNvCxnSpPr>
            <a:stCxn id="46" idx="0"/>
            <a:endCxn id="46" idx="3"/>
          </p:cNvCxnSpPr>
          <p:nvPr/>
        </p:nvCxnSpPr>
        <p:spPr>
          <a:xfrm rot="16200000" flipH="1">
            <a:off x="1791355" y="2279261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66682" y="182059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53" name="Curved Connector 52"/>
          <p:cNvCxnSpPr>
            <a:stCxn id="2" idx="1"/>
            <a:endCxn id="46" idx="1"/>
          </p:cNvCxnSpPr>
          <p:nvPr/>
        </p:nvCxnSpPr>
        <p:spPr>
          <a:xfrm rot="10800000">
            <a:off x="1153471" y="2667799"/>
            <a:ext cx="266592" cy="2087382"/>
          </a:xfrm>
          <a:prstGeom prst="curvedConnector3">
            <a:avLst>
              <a:gd name="adj1" fmla="val 1857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" idx="1"/>
            <a:endCxn id="3" idx="1"/>
          </p:cNvCxnSpPr>
          <p:nvPr/>
        </p:nvCxnSpPr>
        <p:spPr>
          <a:xfrm rot="10800000" flipH="1">
            <a:off x="1420062" y="3645781"/>
            <a:ext cx="226549" cy="1109400"/>
          </a:xfrm>
          <a:prstGeom prst="curvedConnector3">
            <a:avLst>
              <a:gd name="adj1" fmla="val -1009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79893" y="2328220"/>
            <a:ext cx="2503541" cy="4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81072" y="3497771"/>
            <a:ext cx="2010722" cy="352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2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516401" y="2222309"/>
            <a:ext cx="3144286" cy="1152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18398" y="4361331"/>
            <a:ext cx="4627098" cy="1368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Articles (Collection)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35567" y="46490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36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3373" y="59198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5390" y="5735219"/>
            <a:ext cx="5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1896" y="2463906"/>
            <a:ext cx="97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reset, 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6038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7715" y="-714341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1360" y="3287697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06442" y="4647338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41281" y="478969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90365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70400" y="3261989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28364" y="3950099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060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56059" y="3287252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35099" y="3261544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3063" y="3949654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4378" y="319996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NewView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9067" y="1505947"/>
            <a:ext cx="1546574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OptionsView</a:t>
            </a:r>
            <a:endParaRPr lang="en-US" dirty="0"/>
          </a:p>
        </p:txBody>
      </p:sp>
      <p:cxnSp>
        <p:nvCxnSpPr>
          <p:cNvPr id="55" name="Curved Connector 54"/>
          <p:cNvCxnSpPr>
            <a:endCxn id="29" idx="1"/>
          </p:cNvCxnSpPr>
          <p:nvPr/>
        </p:nvCxnSpPr>
        <p:spPr>
          <a:xfrm rot="5400000" flipH="1" flipV="1">
            <a:off x="1540377" y="3343408"/>
            <a:ext cx="1520967" cy="4310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3" idx="2"/>
            <a:endCxn id="24" idx="1"/>
          </p:cNvCxnSpPr>
          <p:nvPr/>
        </p:nvCxnSpPr>
        <p:spPr>
          <a:xfrm rot="16200000" flipH="1">
            <a:off x="574864" y="4302236"/>
            <a:ext cx="1318081" cy="1689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9067" y="3993034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0" name="Document 59"/>
          <p:cNvSpPr/>
          <p:nvPr/>
        </p:nvSpPr>
        <p:spPr>
          <a:xfrm>
            <a:off x="6949798" y="1715815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55629" y="2117701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945496" y="1881320"/>
            <a:ext cx="1004302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5496" y="15059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73" name="Curved Connector 72"/>
          <p:cNvCxnSpPr>
            <a:endCxn id="24" idx="1"/>
          </p:cNvCxnSpPr>
          <p:nvPr/>
        </p:nvCxnSpPr>
        <p:spPr>
          <a:xfrm rot="5400000" flipH="1" flipV="1">
            <a:off x="460427" y="5129722"/>
            <a:ext cx="941922" cy="7740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05" y="5045770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76" name="Curved Connector 75"/>
          <p:cNvCxnSpPr>
            <a:stCxn id="25" idx="2"/>
            <a:endCxn id="7" idx="1"/>
          </p:cNvCxnSpPr>
          <p:nvPr/>
        </p:nvCxnSpPr>
        <p:spPr>
          <a:xfrm rot="16200000" flipH="1">
            <a:off x="4496105" y="3987726"/>
            <a:ext cx="937437" cy="3597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" idx="2"/>
            <a:endCxn id="7" idx="1"/>
          </p:cNvCxnSpPr>
          <p:nvPr/>
        </p:nvCxnSpPr>
        <p:spPr>
          <a:xfrm rot="16200000" flipH="1">
            <a:off x="5361540" y="4853162"/>
            <a:ext cx="935690" cy="18679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3"/>
            <a:endCxn id="7" idx="1"/>
          </p:cNvCxnSpPr>
          <p:nvPr/>
        </p:nvCxnSpPr>
        <p:spPr>
          <a:xfrm>
            <a:off x="5945496" y="5045771"/>
            <a:ext cx="817877" cy="1209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2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83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Single Thread</a:t>
            </a:r>
            <a:endParaRPr lang="en-US" dirty="0"/>
          </a:p>
        </p:txBody>
      </p:sp>
      <p:sp>
        <p:nvSpPr>
          <p:cNvPr id="2" name="Multidocument 1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669672"/>
            <a:ext cx="0" cy="59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0621" y="130034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  <a:endCxn id="18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4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Multidocument 2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846042"/>
            <a:ext cx="0" cy="42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40621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-752570" y="964177"/>
            <a:ext cx="4421339" cy="38802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Worker Thread</a:t>
            </a:r>
            <a:endParaRPr lang="en-US" dirty="0"/>
          </a:p>
        </p:txBody>
      </p:sp>
      <p:sp>
        <p:nvSpPr>
          <p:cNvPr id="13" name="Multidocument 12"/>
          <p:cNvSpPr/>
          <p:nvPr/>
        </p:nvSpPr>
        <p:spPr>
          <a:xfrm>
            <a:off x="-439726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-439726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1697" y="1846045"/>
            <a:ext cx="0" cy="42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10986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191697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63167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>
            <a:off x="1081815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98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26347"/>
              </p:ext>
            </p:extLst>
          </p:nvPr>
        </p:nvGraphicFramePr>
        <p:xfrm>
          <a:off x="457200" y="2143239"/>
          <a:ext cx="8229599" cy="3439885"/>
        </p:xfrm>
        <a:graphic>
          <a:graphicData uri="http://schemas.openxmlformats.org/drawingml/2006/table">
            <a:tbl>
              <a:tblPr/>
              <a:tblGrid>
                <a:gridCol w="2264229"/>
                <a:gridCol w="903514"/>
                <a:gridCol w="1088571"/>
                <a:gridCol w="827314"/>
                <a:gridCol w="859971"/>
                <a:gridCol w="402771"/>
                <a:gridCol w="957943"/>
                <a:gridCol w="925286"/>
              </a:tblGrid>
              <a:tr h="446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Firefox Android 11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Opera Mobile 11.50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Android 4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iOS 5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N9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Chrome 17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Firefox 11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XHR 2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Upload Files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Text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Document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Array buffer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Blob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Files API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FileReader API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FileSystem API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WebGL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Native binary data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(all but </a:t>
                      </a:r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DataView</a:t>
                      </a:r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all but Float64Array)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all but Float64Array)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(all but DataView)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64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 doesn't support createObjectURL, revokeObjectURL, BlobBuilder, readAsArrayBuffer</a:t>
                      </a: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93477" y="236340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9" y="4231598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9" y="5172716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9225" y="3285197"/>
            <a:ext cx="6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7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293477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API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3186656" y="3654986"/>
            <a:ext cx="2080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6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51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3810" y="292356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4" name="Straight Connector 3"/>
          <p:cNvCxnSpPr>
            <a:stCxn id="11" idx="1"/>
            <a:endCxn id="5" idx="6"/>
          </p:cNvCxnSpPr>
          <p:nvPr/>
        </p:nvCxnSpPr>
        <p:spPr>
          <a:xfrm flipH="1" flipV="1">
            <a:off x="4595884" y="3464374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4367012" y="334927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022032" y="346437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372819" y="3116791"/>
            <a:ext cx="1587449" cy="713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Index.html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‘/articles’</a:t>
            </a:r>
          </a:p>
        </p:txBody>
      </p:sp>
      <p:cxnSp>
        <p:nvCxnSpPr>
          <p:cNvPr id="9" name="Straight Connector 8"/>
          <p:cNvCxnSpPr>
            <a:stCxn id="14" idx="1"/>
            <a:endCxn id="10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283" y="3116791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6861732" y="3473650"/>
            <a:ext cx="511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109695" y="2893645"/>
            <a:ext cx="1912337" cy="1987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0821" y="2083716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59086" y="2083716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3048" y="1981573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9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07117" y="5268888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7117" y="1587364"/>
            <a:ext cx="4256715" cy="34451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46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7117" y="540880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og-jquery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74" y="385736"/>
            <a:ext cx="4064000" cy="609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695" y="5914400"/>
            <a:ext cx="5183379" cy="56733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Chrome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322" y="76830"/>
            <a:ext cx="4617370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%div(data-role="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page</a:t>
            </a:r>
            <a:r>
              <a:rPr lang="en-US" dirty="0">
                <a:latin typeface="Courier"/>
                <a:cs typeface="Courier"/>
              </a:rPr>
              <a:t>" id="home")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header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h1 Our First Blog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content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= </a:t>
            </a:r>
            <a:r>
              <a:rPr lang="en-US" dirty="0">
                <a:latin typeface="Courier"/>
                <a:cs typeface="Courier"/>
              </a:rPr>
              <a:t>yield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footer</a:t>
            </a:r>
            <a:r>
              <a:rPr lang="en-US" dirty="0" smtClean="0">
                <a:latin typeface="Courier"/>
                <a:cs typeface="Courier"/>
              </a:rPr>
              <a:t>”)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navbar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695" y="658462"/>
            <a:ext cx="5183379" cy="5255938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JQM 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Page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3336" y="76830"/>
            <a:ext cx="4892356" cy="5909311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5"/>
            <a:ext cx="1912337" cy="26937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410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3971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503659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3404318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2172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55474</TotalTime>
  <Words>837</Words>
  <Application>Microsoft Macintosh PowerPoint</Application>
  <PresentationFormat>On-screen Show (4:3)</PresentationFormat>
  <Paragraphs>506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Riva</dc:creator>
  <cp:lastModifiedBy>Claudio Riva</cp:lastModifiedBy>
  <cp:revision>58</cp:revision>
  <dcterms:created xsi:type="dcterms:W3CDTF">2012-02-04T10:42:07Z</dcterms:created>
  <dcterms:modified xsi:type="dcterms:W3CDTF">2012-04-05T17:29:22Z</dcterms:modified>
</cp:coreProperties>
</file>