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83" r:id="rId6"/>
    <p:sldId id="286" r:id="rId7"/>
    <p:sldId id="343" r:id="rId8"/>
    <p:sldId id="319" r:id="rId9"/>
    <p:sldId id="310" r:id="rId10"/>
    <p:sldId id="271" r:id="rId11"/>
    <p:sldId id="338" r:id="rId12"/>
    <p:sldId id="302" r:id="rId13"/>
    <p:sldId id="291" r:id="rId14"/>
    <p:sldId id="313" r:id="rId15"/>
    <p:sldId id="314" r:id="rId16"/>
    <p:sldId id="318" r:id="rId17"/>
    <p:sldId id="315" r:id="rId18"/>
    <p:sldId id="340" r:id="rId19"/>
    <p:sldId id="342" r:id="rId20"/>
    <p:sldId id="282" r:id="rId21"/>
    <p:sldId id="339" r:id="rId22"/>
    <p:sldId id="280" r:id="rId23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222222"/>
    <a:srgbClr val="000000"/>
    <a:srgbClr val="FF0066"/>
    <a:srgbClr val="7D7D7D"/>
    <a:srgbClr val="F3F3F3"/>
    <a:srgbClr val="66FF33"/>
    <a:srgbClr val="FFFFFF"/>
    <a:srgbClr val="9B989E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364D8D-DCFF-4F07-9E97-D8FA68C8EBF0}" v="10" dt="2022-09-11T13:37:31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72"/>
  </p:normalViewPr>
  <p:slideViewPr>
    <p:cSldViewPr snapToGrid="0">
      <p:cViewPr varScale="1">
        <p:scale>
          <a:sx n="90" d="100"/>
          <a:sy n="90" d="100"/>
        </p:scale>
        <p:origin x="346" y="3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ko YULIANTORO" userId="fb86bed2-ee85-46fd-b362-cdeb2c687dfd" providerId="ADAL" clId="{61BAE4C5-1AF4-4FC6-9EF5-A1C153EF5DDF}"/>
    <pc:docChg chg="undo redo custSel addSld delSld modSld sldOrd">
      <pc:chgData name="Joko YULIANTORO" userId="fb86bed2-ee85-46fd-b362-cdeb2c687dfd" providerId="ADAL" clId="{61BAE4C5-1AF4-4FC6-9EF5-A1C153EF5DDF}" dt="2022-07-14T17:42:05.542" v="2550" actId="20577"/>
      <pc:docMkLst>
        <pc:docMk/>
      </pc:docMkLst>
      <pc:sldChg chg="modSp mod">
        <pc:chgData name="Joko YULIANTORO" userId="fb86bed2-ee85-46fd-b362-cdeb2c687dfd" providerId="ADAL" clId="{61BAE4C5-1AF4-4FC6-9EF5-A1C153EF5DDF}" dt="2022-07-14T16:35:19.752" v="3" actId="20577"/>
        <pc:sldMkLst>
          <pc:docMk/>
          <pc:sldMk cId="955412150" sldId="256"/>
        </pc:sldMkLst>
        <pc:spChg chg="mod">
          <ac:chgData name="Joko YULIANTORO" userId="fb86bed2-ee85-46fd-b362-cdeb2c687dfd" providerId="ADAL" clId="{61BAE4C5-1AF4-4FC6-9EF5-A1C153EF5DDF}" dt="2022-07-14T16:35:19.752" v="3" actId="20577"/>
          <ac:spMkLst>
            <pc:docMk/>
            <pc:sldMk cId="955412150" sldId="256"/>
            <ac:spMk id="2" creationId="{22DEB2C2-08B9-4A88-8206-D549B048D983}"/>
          </ac:spMkLst>
        </pc:spChg>
      </pc:sldChg>
      <pc:sldChg chg="del mod modShow">
        <pc:chgData name="Joko YULIANTORO" userId="fb86bed2-ee85-46fd-b362-cdeb2c687dfd" providerId="ADAL" clId="{61BAE4C5-1AF4-4FC6-9EF5-A1C153EF5DDF}" dt="2022-07-14T16:36:23.675" v="5" actId="47"/>
        <pc:sldMkLst>
          <pc:docMk/>
          <pc:sldMk cId="2642828417" sldId="257"/>
        </pc:sldMkLst>
      </pc:sldChg>
      <pc:sldChg chg="del mod modShow">
        <pc:chgData name="Joko YULIANTORO" userId="fb86bed2-ee85-46fd-b362-cdeb2c687dfd" providerId="ADAL" clId="{61BAE4C5-1AF4-4FC6-9EF5-A1C153EF5DDF}" dt="2022-07-14T16:36:23.675" v="5" actId="47"/>
        <pc:sldMkLst>
          <pc:docMk/>
          <pc:sldMk cId="3368753414" sldId="258"/>
        </pc:sldMkLst>
      </pc:sldChg>
      <pc:sldChg chg="del mod modShow">
        <pc:chgData name="Joko YULIANTORO" userId="fb86bed2-ee85-46fd-b362-cdeb2c687dfd" providerId="ADAL" clId="{61BAE4C5-1AF4-4FC6-9EF5-A1C153EF5DDF}" dt="2022-07-14T16:36:23.675" v="5" actId="47"/>
        <pc:sldMkLst>
          <pc:docMk/>
          <pc:sldMk cId="1081449035" sldId="259"/>
        </pc:sldMkLst>
      </pc:sldChg>
      <pc:sldChg chg="del mod modShow">
        <pc:chgData name="Joko YULIANTORO" userId="fb86bed2-ee85-46fd-b362-cdeb2c687dfd" providerId="ADAL" clId="{61BAE4C5-1AF4-4FC6-9EF5-A1C153EF5DDF}" dt="2022-07-14T16:36:23.675" v="5" actId="47"/>
        <pc:sldMkLst>
          <pc:docMk/>
          <pc:sldMk cId="489875316" sldId="260"/>
        </pc:sldMkLst>
      </pc:sldChg>
      <pc:sldChg chg="del mod modShow">
        <pc:chgData name="Joko YULIANTORO" userId="fb86bed2-ee85-46fd-b362-cdeb2c687dfd" providerId="ADAL" clId="{61BAE4C5-1AF4-4FC6-9EF5-A1C153EF5DDF}" dt="2022-07-14T16:36:23.675" v="5" actId="47"/>
        <pc:sldMkLst>
          <pc:docMk/>
          <pc:sldMk cId="3954115762" sldId="261"/>
        </pc:sldMkLst>
      </pc:sldChg>
      <pc:sldChg chg="del mod modShow">
        <pc:chgData name="Joko YULIANTORO" userId="fb86bed2-ee85-46fd-b362-cdeb2c687dfd" providerId="ADAL" clId="{61BAE4C5-1AF4-4FC6-9EF5-A1C153EF5DDF}" dt="2022-07-14T16:36:23.675" v="5" actId="47"/>
        <pc:sldMkLst>
          <pc:docMk/>
          <pc:sldMk cId="1579511407" sldId="262"/>
        </pc:sldMkLst>
      </pc:sldChg>
      <pc:sldChg chg="del mod modShow">
        <pc:chgData name="Joko YULIANTORO" userId="fb86bed2-ee85-46fd-b362-cdeb2c687dfd" providerId="ADAL" clId="{61BAE4C5-1AF4-4FC6-9EF5-A1C153EF5DDF}" dt="2022-07-14T16:36:23.675" v="5" actId="47"/>
        <pc:sldMkLst>
          <pc:docMk/>
          <pc:sldMk cId="539718525" sldId="263"/>
        </pc:sldMkLst>
      </pc:sldChg>
      <pc:sldChg chg="del mod modShow">
        <pc:chgData name="Joko YULIANTORO" userId="fb86bed2-ee85-46fd-b362-cdeb2c687dfd" providerId="ADAL" clId="{61BAE4C5-1AF4-4FC6-9EF5-A1C153EF5DDF}" dt="2022-07-14T16:36:23.675" v="5" actId="47"/>
        <pc:sldMkLst>
          <pc:docMk/>
          <pc:sldMk cId="630094213" sldId="264"/>
        </pc:sldMkLst>
      </pc:sldChg>
      <pc:sldChg chg="del mod modShow">
        <pc:chgData name="Joko YULIANTORO" userId="fb86bed2-ee85-46fd-b362-cdeb2c687dfd" providerId="ADAL" clId="{61BAE4C5-1AF4-4FC6-9EF5-A1C153EF5DDF}" dt="2022-07-14T16:36:23.675" v="5" actId="47"/>
        <pc:sldMkLst>
          <pc:docMk/>
          <pc:sldMk cId="962662806" sldId="265"/>
        </pc:sldMkLst>
      </pc:sldChg>
      <pc:sldChg chg="del mod modShow">
        <pc:chgData name="Joko YULIANTORO" userId="fb86bed2-ee85-46fd-b362-cdeb2c687dfd" providerId="ADAL" clId="{61BAE4C5-1AF4-4FC6-9EF5-A1C153EF5DDF}" dt="2022-07-14T16:36:23.675" v="5" actId="47"/>
        <pc:sldMkLst>
          <pc:docMk/>
          <pc:sldMk cId="3834664014" sldId="266"/>
        </pc:sldMkLst>
      </pc:sldChg>
      <pc:sldChg chg="del mod modShow">
        <pc:chgData name="Joko YULIANTORO" userId="fb86bed2-ee85-46fd-b362-cdeb2c687dfd" providerId="ADAL" clId="{61BAE4C5-1AF4-4FC6-9EF5-A1C153EF5DDF}" dt="2022-07-14T16:36:23.675" v="5" actId="47"/>
        <pc:sldMkLst>
          <pc:docMk/>
          <pc:sldMk cId="496654245" sldId="267"/>
        </pc:sldMkLst>
      </pc:sldChg>
      <pc:sldChg chg="addSp delSp modSp mod modAnim">
        <pc:chgData name="Joko YULIANTORO" userId="fb86bed2-ee85-46fd-b362-cdeb2c687dfd" providerId="ADAL" clId="{61BAE4C5-1AF4-4FC6-9EF5-A1C153EF5DDF}" dt="2022-07-14T17:11:48.872" v="972" actId="1036"/>
        <pc:sldMkLst>
          <pc:docMk/>
          <pc:sldMk cId="4086427330" sldId="268"/>
        </pc:sldMkLst>
        <pc:spChg chg="mod">
          <ac:chgData name="Joko YULIANTORO" userId="fb86bed2-ee85-46fd-b362-cdeb2c687dfd" providerId="ADAL" clId="{61BAE4C5-1AF4-4FC6-9EF5-A1C153EF5DDF}" dt="2022-07-14T16:37:28.289" v="41" actId="20577"/>
          <ac:spMkLst>
            <pc:docMk/>
            <pc:sldMk cId="4086427330" sldId="268"/>
            <ac:spMk id="4" creationId="{60BB595F-1E0D-CF49-FC9E-CD6ED87D31FC}"/>
          </ac:spMkLst>
        </pc:spChg>
        <pc:spChg chg="mod">
          <ac:chgData name="Joko YULIANTORO" userId="fb86bed2-ee85-46fd-b362-cdeb2c687dfd" providerId="ADAL" clId="{61BAE4C5-1AF4-4FC6-9EF5-A1C153EF5DDF}" dt="2022-07-14T16:39:40.872" v="117" actId="20577"/>
          <ac:spMkLst>
            <pc:docMk/>
            <pc:sldMk cId="4086427330" sldId="268"/>
            <ac:spMk id="5" creationId="{AB21F542-7B7E-5F46-04C6-25BDC9C8BC31}"/>
          </ac:spMkLst>
        </pc:spChg>
        <pc:spChg chg="del mod topLvl">
          <ac:chgData name="Joko YULIANTORO" userId="fb86bed2-ee85-46fd-b362-cdeb2c687dfd" providerId="ADAL" clId="{61BAE4C5-1AF4-4FC6-9EF5-A1C153EF5DDF}" dt="2022-07-14T16:39:25.506" v="112" actId="478"/>
          <ac:spMkLst>
            <pc:docMk/>
            <pc:sldMk cId="4086427330" sldId="268"/>
            <ac:spMk id="7" creationId="{9CE15CB9-1928-508F-48EE-760E22B9B93A}"/>
          </ac:spMkLst>
        </pc:spChg>
        <pc:spChg chg="add mod">
          <ac:chgData name="Joko YULIANTORO" userId="fb86bed2-ee85-46fd-b362-cdeb2c687dfd" providerId="ADAL" clId="{61BAE4C5-1AF4-4FC6-9EF5-A1C153EF5DDF}" dt="2022-07-14T17:11:48.872" v="972" actId="1036"/>
          <ac:spMkLst>
            <pc:docMk/>
            <pc:sldMk cId="4086427330" sldId="268"/>
            <ac:spMk id="9" creationId="{90CBAC67-8263-FAF3-35D2-133EC139004B}"/>
          </ac:spMkLst>
        </pc:spChg>
        <pc:spChg chg="del">
          <ac:chgData name="Joko YULIANTORO" userId="fb86bed2-ee85-46fd-b362-cdeb2c687dfd" providerId="ADAL" clId="{61BAE4C5-1AF4-4FC6-9EF5-A1C153EF5DDF}" dt="2022-07-14T16:39:04.477" v="107" actId="478"/>
          <ac:spMkLst>
            <pc:docMk/>
            <pc:sldMk cId="4086427330" sldId="268"/>
            <ac:spMk id="14" creationId="{D4377D42-5C82-3863-7605-5539185B575B}"/>
          </ac:spMkLst>
        </pc:spChg>
        <pc:grpChg chg="del">
          <ac:chgData name="Joko YULIANTORO" userId="fb86bed2-ee85-46fd-b362-cdeb2c687dfd" providerId="ADAL" clId="{61BAE4C5-1AF4-4FC6-9EF5-A1C153EF5DDF}" dt="2022-07-14T16:37:16.160" v="7" actId="478"/>
          <ac:grpSpMkLst>
            <pc:docMk/>
            <pc:sldMk cId="4086427330" sldId="268"/>
            <ac:grpSpMk id="8" creationId="{A8097B12-E2B7-B3A7-B7BA-67FED8454716}"/>
          </ac:grpSpMkLst>
        </pc:grpChg>
        <pc:grpChg chg="del">
          <ac:chgData name="Joko YULIANTORO" userId="fb86bed2-ee85-46fd-b362-cdeb2c687dfd" providerId="ADAL" clId="{61BAE4C5-1AF4-4FC6-9EF5-A1C153EF5DDF}" dt="2022-07-14T16:39:28.758" v="115" actId="478"/>
          <ac:grpSpMkLst>
            <pc:docMk/>
            <pc:sldMk cId="4086427330" sldId="268"/>
            <ac:grpSpMk id="21" creationId="{30368F2D-4E0B-6D4E-70CC-BF3A2F26ADF4}"/>
          </ac:grpSpMkLst>
        </pc:grpChg>
        <pc:grpChg chg="del">
          <ac:chgData name="Joko YULIANTORO" userId="fb86bed2-ee85-46fd-b362-cdeb2c687dfd" providerId="ADAL" clId="{61BAE4C5-1AF4-4FC6-9EF5-A1C153EF5DDF}" dt="2022-07-14T16:39:25.506" v="112" actId="478"/>
          <ac:grpSpMkLst>
            <pc:docMk/>
            <pc:sldMk cId="4086427330" sldId="268"/>
            <ac:grpSpMk id="31" creationId="{B97C7DEF-6302-433E-0B5D-61EACD3E50CD}"/>
          </ac:grpSpMkLst>
        </pc:grpChg>
        <pc:grpChg chg="del">
          <ac:chgData name="Joko YULIANTORO" userId="fb86bed2-ee85-46fd-b362-cdeb2c687dfd" providerId="ADAL" clId="{61BAE4C5-1AF4-4FC6-9EF5-A1C153EF5DDF}" dt="2022-07-14T16:39:15.952" v="110" actId="478"/>
          <ac:grpSpMkLst>
            <pc:docMk/>
            <pc:sldMk cId="4086427330" sldId="268"/>
            <ac:grpSpMk id="45" creationId="{0A524FF6-979B-B45B-DB38-230EABEC8AC4}"/>
          </ac:grpSpMkLst>
        </pc:grpChg>
        <pc:grpChg chg="del">
          <ac:chgData name="Joko YULIANTORO" userId="fb86bed2-ee85-46fd-b362-cdeb2c687dfd" providerId="ADAL" clId="{61BAE4C5-1AF4-4FC6-9EF5-A1C153EF5DDF}" dt="2022-07-14T16:39:15.952" v="110" actId="478"/>
          <ac:grpSpMkLst>
            <pc:docMk/>
            <pc:sldMk cId="4086427330" sldId="268"/>
            <ac:grpSpMk id="48" creationId="{E5FBD21C-B017-7741-4675-939D307FE912}"/>
          </ac:grpSpMkLst>
        </pc:grpChg>
        <pc:grpChg chg="del">
          <ac:chgData name="Joko YULIANTORO" userId="fb86bed2-ee85-46fd-b362-cdeb2c687dfd" providerId="ADAL" clId="{61BAE4C5-1AF4-4FC6-9EF5-A1C153EF5DDF}" dt="2022-07-14T16:39:15.952" v="110" actId="478"/>
          <ac:grpSpMkLst>
            <pc:docMk/>
            <pc:sldMk cId="4086427330" sldId="268"/>
            <ac:grpSpMk id="73" creationId="{87DAF57D-F8CD-040E-ACB4-AA140F4F961A}"/>
          </ac:grpSpMkLst>
        </pc:grpChg>
        <pc:picChg chg="del topLvl">
          <ac:chgData name="Joko YULIANTORO" userId="fb86bed2-ee85-46fd-b362-cdeb2c687dfd" providerId="ADAL" clId="{61BAE4C5-1AF4-4FC6-9EF5-A1C153EF5DDF}" dt="2022-07-14T16:39:26.607" v="113" actId="478"/>
          <ac:picMkLst>
            <pc:docMk/>
            <pc:sldMk cId="4086427330" sldId="268"/>
            <ac:picMk id="34" creationId="{E6C06CC0-07E6-BE07-85F1-1755E891E922}"/>
          </ac:picMkLst>
        </pc:picChg>
        <pc:picChg chg="del">
          <ac:chgData name="Joko YULIANTORO" userId="fb86bed2-ee85-46fd-b362-cdeb2c687dfd" providerId="ADAL" clId="{61BAE4C5-1AF4-4FC6-9EF5-A1C153EF5DDF}" dt="2022-07-14T16:39:08.710" v="108" actId="478"/>
          <ac:picMkLst>
            <pc:docMk/>
            <pc:sldMk cId="4086427330" sldId="268"/>
            <ac:picMk id="44" creationId="{61F9784E-22A3-20ED-AB63-0F55DE8284B6}"/>
          </ac:picMkLst>
        </pc:picChg>
        <pc:picChg chg="del">
          <ac:chgData name="Joko YULIANTORO" userId="fb86bed2-ee85-46fd-b362-cdeb2c687dfd" providerId="ADAL" clId="{61BAE4C5-1AF4-4FC6-9EF5-A1C153EF5DDF}" dt="2022-07-14T16:39:15.952" v="110" actId="478"/>
          <ac:picMkLst>
            <pc:docMk/>
            <pc:sldMk cId="4086427330" sldId="268"/>
            <ac:picMk id="51" creationId="{9FC00CE0-791B-92DC-7252-FD7521A8670F}"/>
          </ac:picMkLst>
        </pc:picChg>
        <pc:picChg chg="del">
          <ac:chgData name="Joko YULIANTORO" userId="fb86bed2-ee85-46fd-b362-cdeb2c687dfd" providerId="ADAL" clId="{61BAE4C5-1AF4-4FC6-9EF5-A1C153EF5DDF}" dt="2022-07-14T16:39:15.952" v="110" actId="478"/>
          <ac:picMkLst>
            <pc:docMk/>
            <pc:sldMk cId="4086427330" sldId="268"/>
            <ac:picMk id="54" creationId="{E373D284-1A26-29A7-5706-B995F78645B0}"/>
          </ac:picMkLst>
        </pc:picChg>
        <pc:picChg chg="add mod">
          <ac:chgData name="Joko YULIANTORO" userId="fb86bed2-ee85-46fd-b362-cdeb2c687dfd" providerId="ADAL" clId="{61BAE4C5-1AF4-4FC6-9EF5-A1C153EF5DDF}" dt="2022-07-14T16:48:56.955" v="119" actId="1076"/>
          <ac:picMkLst>
            <pc:docMk/>
            <pc:sldMk cId="4086427330" sldId="268"/>
            <ac:picMk id="83" creationId="{9294DE99-004A-F0DD-A569-90C22D7F5E0D}"/>
          </ac:picMkLst>
        </pc:picChg>
        <pc:cxnChg chg="del">
          <ac:chgData name="Joko YULIANTORO" userId="fb86bed2-ee85-46fd-b362-cdeb2c687dfd" providerId="ADAL" clId="{61BAE4C5-1AF4-4FC6-9EF5-A1C153EF5DDF}" dt="2022-07-14T16:39:27.630" v="114" actId="478"/>
          <ac:cxnSpMkLst>
            <pc:docMk/>
            <pc:sldMk cId="4086427330" sldId="268"/>
            <ac:cxnSpMk id="38" creationId="{8246D0D4-80A4-BDCE-0396-F716065BABDA}"/>
          </ac:cxnSpMkLst>
        </pc:cxnChg>
        <pc:cxnChg chg="del">
          <ac:chgData name="Joko YULIANTORO" userId="fb86bed2-ee85-46fd-b362-cdeb2c687dfd" providerId="ADAL" clId="{61BAE4C5-1AF4-4FC6-9EF5-A1C153EF5DDF}" dt="2022-07-14T16:39:15.952" v="110" actId="478"/>
          <ac:cxnSpMkLst>
            <pc:docMk/>
            <pc:sldMk cId="4086427330" sldId="268"/>
            <ac:cxnSpMk id="40" creationId="{21B9DB14-1922-6BBD-54D9-22C6BFD38748}"/>
          </ac:cxnSpMkLst>
        </pc:cxnChg>
        <pc:cxnChg chg="del">
          <ac:chgData name="Joko YULIANTORO" userId="fb86bed2-ee85-46fd-b362-cdeb2c687dfd" providerId="ADAL" clId="{61BAE4C5-1AF4-4FC6-9EF5-A1C153EF5DDF}" dt="2022-07-14T16:39:15.952" v="110" actId="478"/>
          <ac:cxnSpMkLst>
            <pc:docMk/>
            <pc:sldMk cId="4086427330" sldId="268"/>
            <ac:cxnSpMk id="58" creationId="{BEA5507C-1844-40FE-067E-3BDAE8359165}"/>
          </ac:cxnSpMkLst>
        </pc:cxnChg>
        <pc:cxnChg chg="del">
          <ac:chgData name="Joko YULIANTORO" userId="fb86bed2-ee85-46fd-b362-cdeb2c687dfd" providerId="ADAL" clId="{61BAE4C5-1AF4-4FC6-9EF5-A1C153EF5DDF}" dt="2022-07-14T16:39:15.952" v="110" actId="478"/>
          <ac:cxnSpMkLst>
            <pc:docMk/>
            <pc:sldMk cId="4086427330" sldId="268"/>
            <ac:cxnSpMk id="59" creationId="{D6FACE0C-85CF-EEEE-44ED-FD7C1ACDC9CA}"/>
          </ac:cxnSpMkLst>
        </pc:cxnChg>
        <pc:cxnChg chg="del">
          <ac:chgData name="Joko YULIANTORO" userId="fb86bed2-ee85-46fd-b362-cdeb2c687dfd" providerId="ADAL" clId="{61BAE4C5-1AF4-4FC6-9EF5-A1C153EF5DDF}" dt="2022-07-14T16:39:15.952" v="110" actId="478"/>
          <ac:cxnSpMkLst>
            <pc:docMk/>
            <pc:sldMk cId="4086427330" sldId="268"/>
            <ac:cxnSpMk id="61" creationId="{2572F149-1642-9179-A0CD-5A514717A873}"/>
          </ac:cxnSpMkLst>
        </pc:cxnChg>
        <pc:cxnChg chg="del">
          <ac:chgData name="Joko YULIANTORO" userId="fb86bed2-ee85-46fd-b362-cdeb2c687dfd" providerId="ADAL" clId="{61BAE4C5-1AF4-4FC6-9EF5-A1C153EF5DDF}" dt="2022-07-14T16:39:15.952" v="110" actId="478"/>
          <ac:cxnSpMkLst>
            <pc:docMk/>
            <pc:sldMk cId="4086427330" sldId="268"/>
            <ac:cxnSpMk id="62" creationId="{3F487C15-33E1-5C13-18EB-FDE13E92B64C}"/>
          </ac:cxnSpMkLst>
        </pc:cxnChg>
        <pc:cxnChg chg="del">
          <ac:chgData name="Joko YULIANTORO" userId="fb86bed2-ee85-46fd-b362-cdeb2c687dfd" providerId="ADAL" clId="{61BAE4C5-1AF4-4FC6-9EF5-A1C153EF5DDF}" dt="2022-07-14T16:39:15.952" v="110" actId="478"/>
          <ac:cxnSpMkLst>
            <pc:docMk/>
            <pc:sldMk cId="4086427330" sldId="268"/>
            <ac:cxnSpMk id="63" creationId="{A3562EBA-737E-23AB-1544-7F14001C5EC3}"/>
          </ac:cxnSpMkLst>
        </pc:cxnChg>
        <pc:cxnChg chg="del">
          <ac:chgData name="Joko YULIANTORO" userId="fb86bed2-ee85-46fd-b362-cdeb2c687dfd" providerId="ADAL" clId="{61BAE4C5-1AF4-4FC6-9EF5-A1C153EF5DDF}" dt="2022-07-14T16:39:09.637" v="109" actId="478"/>
          <ac:cxnSpMkLst>
            <pc:docMk/>
            <pc:sldMk cId="4086427330" sldId="268"/>
            <ac:cxnSpMk id="65" creationId="{8B35D6A2-C9E9-6810-0A5D-9AAE4B0006F0}"/>
          </ac:cxnSpMkLst>
        </pc:cxnChg>
      </pc:sldChg>
      <pc:sldChg chg="del">
        <pc:chgData name="Joko YULIANTORO" userId="fb86bed2-ee85-46fd-b362-cdeb2c687dfd" providerId="ADAL" clId="{61BAE4C5-1AF4-4FC6-9EF5-A1C153EF5DDF}" dt="2022-07-14T16:49:11.808" v="120" actId="47"/>
        <pc:sldMkLst>
          <pc:docMk/>
          <pc:sldMk cId="1919278576" sldId="269"/>
        </pc:sldMkLst>
      </pc:sldChg>
      <pc:sldChg chg="del">
        <pc:chgData name="Joko YULIANTORO" userId="fb86bed2-ee85-46fd-b362-cdeb2c687dfd" providerId="ADAL" clId="{61BAE4C5-1AF4-4FC6-9EF5-A1C153EF5DDF}" dt="2022-07-14T16:49:11.808" v="120" actId="47"/>
        <pc:sldMkLst>
          <pc:docMk/>
          <pc:sldMk cId="1789949486" sldId="270"/>
        </pc:sldMkLst>
      </pc:sldChg>
      <pc:sldChg chg="modSp mod">
        <pc:chgData name="Joko YULIANTORO" userId="fb86bed2-ee85-46fd-b362-cdeb2c687dfd" providerId="ADAL" clId="{61BAE4C5-1AF4-4FC6-9EF5-A1C153EF5DDF}" dt="2022-07-14T17:24:57.550" v="1852" actId="20577"/>
        <pc:sldMkLst>
          <pc:docMk/>
          <pc:sldMk cId="1284767504" sldId="271"/>
        </pc:sldMkLst>
        <pc:spChg chg="mod">
          <ac:chgData name="Joko YULIANTORO" userId="fb86bed2-ee85-46fd-b362-cdeb2c687dfd" providerId="ADAL" clId="{61BAE4C5-1AF4-4FC6-9EF5-A1C153EF5DDF}" dt="2022-07-14T17:24:57.550" v="1852" actId="20577"/>
          <ac:spMkLst>
            <pc:docMk/>
            <pc:sldMk cId="1284767504" sldId="271"/>
            <ac:spMk id="6" creationId="{C9E3DD45-5C84-7A88-9C5C-C2A0DBD4A40F}"/>
          </ac:spMkLst>
        </pc:spChg>
      </pc:sldChg>
      <pc:sldChg chg="del">
        <pc:chgData name="Joko YULIANTORO" userId="fb86bed2-ee85-46fd-b362-cdeb2c687dfd" providerId="ADAL" clId="{61BAE4C5-1AF4-4FC6-9EF5-A1C153EF5DDF}" dt="2022-07-14T16:49:11.808" v="120" actId="47"/>
        <pc:sldMkLst>
          <pc:docMk/>
          <pc:sldMk cId="264729397" sldId="272"/>
        </pc:sldMkLst>
      </pc:sldChg>
      <pc:sldChg chg="del">
        <pc:chgData name="Joko YULIANTORO" userId="fb86bed2-ee85-46fd-b362-cdeb2c687dfd" providerId="ADAL" clId="{61BAE4C5-1AF4-4FC6-9EF5-A1C153EF5DDF}" dt="2022-07-14T16:49:11.808" v="120" actId="47"/>
        <pc:sldMkLst>
          <pc:docMk/>
          <pc:sldMk cId="1812205260" sldId="273"/>
        </pc:sldMkLst>
      </pc:sldChg>
      <pc:sldChg chg="del">
        <pc:chgData name="Joko YULIANTORO" userId="fb86bed2-ee85-46fd-b362-cdeb2c687dfd" providerId="ADAL" clId="{61BAE4C5-1AF4-4FC6-9EF5-A1C153EF5DDF}" dt="2022-07-14T17:29:55.909" v="2063" actId="47"/>
        <pc:sldMkLst>
          <pc:docMk/>
          <pc:sldMk cId="613226240" sldId="275"/>
        </pc:sldMkLst>
      </pc:sldChg>
      <pc:sldChg chg="modSp mod">
        <pc:chgData name="Joko YULIANTORO" userId="fb86bed2-ee85-46fd-b362-cdeb2c687dfd" providerId="ADAL" clId="{61BAE4C5-1AF4-4FC6-9EF5-A1C153EF5DDF}" dt="2022-07-14T17:41:07.515" v="2379" actId="20577"/>
        <pc:sldMkLst>
          <pc:docMk/>
          <pc:sldMk cId="945075603" sldId="276"/>
        </pc:sldMkLst>
        <pc:spChg chg="mod">
          <ac:chgData name="Joko YULIANTORO" userId="fb86bed2-ee85-46fd-b362-cdeb2c687dfd" providerId="ADAL" clId="{61BAE4C5-1AF4-4FC6-9EF5-A1C153EF5DDF}" dt="2022-07-14T17:39:52.978" v="2291" actId="20577"/>
          <ac:spMkLst>
            <pc:docMk/>
            <pc:sldMk cId="945075603" sldId="276"/>
            <ac:spMk id="4" creationId="{B2299EB1-B559-FB16-6579-00713B3DE38D}"/>
          </ac:spMkLst>
        </pc:spChg>
        <pc:spChg chg="mod">
          <ac:chgData name="Joko YULIANTORO" userId="fb86bed2-ee85-46fd-b362-cdeb2c687dfd" providerId="ADAL" clId="{61BAE4C5-1AF4-4FC6-9EF5-A1C153EF5DDF}" dt="2022-07-14T17:41:07.515" v="2379" actId="20577"/>
          <ac:spMkLst>
            <pc:docMk/>
            <pc:sldMk cId="945075603" sldId="276"/>
            <ac:spMk id="5" creationId="{E6B1C335-6FE7-C126-39E9-0B03B5E13ACD}"/>
          </ac:spMkLst>
        </pc:spChg>
      </pc:sldChg>
      <pc:sldChg chg="del">
        <pc:chgData name="Joko YULIANTORO" userId="fb86bed2-ee85-46fd-b362-cdeb2c687dfd" providerId="ADAL" clId="{61BAE4C5-1AF4-4FC6-9EF5-A1C153EF5DDF}" dt="2022-07-14T17:41:15.004" v="2380" actId="47"/>
        <pc:sldMkLst>
          <pc:docMk/>
          <pc:sldMk cId="3952192595" sldId="278"/>
        </pc:sldMkLst>
      </pc:sldChg>
      <pc:sldChg chg="modSp mod">
        <pc:chgData name="Joko YULIANTORO" userId="fb86bed2-ee85-46fd-b362-cdeb2c687dfd" providerId="ADAL" clId="{61BAE4C5-1AF4-4FC6-9EF5-A1C153EF5DDF}" dt="2022-07-14T17:42:05.542" v="2550" actId="20577"/>
        <pc:sldMkLst>
          <pc:docMk/>
          <pc:sldMk cId="2236826005" sldId="281"/>
        </pc:sldMkLst>
        <pc:spChg chg="mod">
          <ac:chgData name="Joko YULIANTORO" userId="fb86bed2-ee85-46fd-b362-cdeb2c687dfd" providerId="ADAL" clId="{61BAE4C5-1AF4-4FC6-9EF5-A1C153EF5DDF}" dt="2022-07-14T17:42:05.542" v="2550" actId="20577"/>
          <ac:spMkLst>
            <pc:docMk/>
            <pc:sldMk cId="2236826005" sldId="281"/>
            <ac:spMk id="7" creationId="{96032BBA-DCED-E16D-9D12-123DBE3DA9C2}"/>
          </ac:spMkLst>
        </pc:spChg>
      </pc:sldChg>
      <pc:sldChg chg="addSp delSp modSp new mod">
        <pc:chgData name="Joko YULIANTORO" userId="fb86bed2-ee85-46fd-b362-cdeb2c687dfd" providerId="ADAL" clId="{61BAE4C5-1AF4-4FC6-9EF5-A1C153EF5DDF}" dt="2022-07-14T17:07:48.430" v="724" actId="1076"/>
        <pc:sldMkLst>
          <pc:docMk/>
          <pc:sldMk cId="3016791797" sldId="283"/>
        </pc:sldMkLst>
        <pc:spChg chg="mod">
          <ac:chgData name="Joko YULIANTORO" userId="fb86bed2-ee85-46fd-b362-cdeb2c687dfd" providerId="ADAL" clId="{61BAE4C5-1AF4-4FC6-9EF5-A1C153EF5DDF}" dt="2022-07-14T17:06:11.157" v="706" actId="20577"/>
          <ac:spMkLst>
            <pc:docMk/>
            <pc:sldMk cId="3016791797" sldId="283"/>
            <ac:spMk id="2" creationId="{C7A35DB8-D738-C04C-AC62-6570D8C05FC4}"/>
          </ac:spMkLst>
        </pc:spChg>
        <pc:spChg chg="del">
          <ac:chgData name="Joko YULIANTORO" userId="fb86bed2-ee85-46fd-b362-cdeb2c687dfd" providerId="ADAL" clId="{61BAE4C5-1AF4-4FC6-9EF5-A1C153EF5DDF}" dt="2022-07-14T17:03:40.617" v="445" actId="478"/>
          <ac:spMkLst>
            <pc:docMk/>
            <pc:sldMk cId="3016791797" sldId="283"/>
            <ac:spMk id="3" creationId="{9085EF64-E8F1-AB90-8CAA-8C9713C35FBA}"/>
          </ac:spMkLst>
        </pc:spChg>
        <pc:spChg chg="mod">
          <ac:chgData name="Joko YULIANTORO" userId="fb86bed2-ee85-46fd-b362-cdeb2c687dfd" providerId="ADAL" clId="{61BAE4C5-1AF4-4FC6-9EF5-A1C153EF5DDF}" dt="2022-07-14T17:04:25.166" v="456" actId="20577"/>
          <ac:spMkLst>
            <pc:docMk/>
            <pc:sldMk cId="3016791797" sldId="283"/>
            <ac:spMk id="5" creationId="{6EE19831-5449-F34C-197B-021B9480F776}"/>
          </ac:spMkLst>
        </pc:spChg>
        <pc:spChg chg="mod">
          <ac:chgData name="Joko YULIANTORO" userId="fb86bed2-ee85-46fd-b362-cdeb2c687dfd" providerId="ADAL" clId="{61BAE4C5-1AF4-4FC6-9EF5-A1C153EF5DDF}" dt="2022-07-14T17:03:25.481" v="438"/>
          <ac:spMkLst>
            <pc:docMk/>
            <pc:sldMk cId="3016791797" sldId="283"/>
            <ac:spMk id="8" creationId="{E152E2FF-B49A-BC26-8C3F-948C16609A7F}"/>
          </ac:spMkLst>
        </pc:spChg>
        <pc:spChg chg="mod">
          <ac:chgData name="Joko YULIANTORO" userId="fb86bed2-ee85-46fd-b362-cdeb2c687dfd" providerId="ADAL" clId="{61BAE4C5-1AF4-4FC6-9EF5-A1C153EF5DDF}" dt="2022-07-14T17:03:35.208" v="444" actId="20577"/>
          <ac:spMkLst>
            <pc:docMk/>
            <pc:sldMk cId="3016791797" sldId="283"/>
            <ac:spMk id="11" creationId="{A301F967-4A03-E824-3035-F2F8A7215D22}"/>
          </ac:spMkLst>
        </pc:spChg>
        <pc:spChg chg="mod">
          <ac:chgData name="Joko YULIANTORO" userId="fb86bed2-ee85-46fd-b362-cdeb2c687dfd" providerId="ADAL" clId="{61BAE4C5-1AF4-4FC6-9EF5-A1C153EF5DDF}" dt="2022-07-14T17:03:54.268" v="448"/>
          <ac:spMkLst>
            <pc:docMk/>
            <pc:sldMk cId="3016791797" sldId="283"/>
            <ac:spMk id="14" creationId="{78ACB9EE-3239-F6E6-3B53-BEBFE275FB67}"/>
          </ac:spMkLst>
        </pc:spChg>
        <pc:spChg chg="add mod">
          <ac:chgData name="Joko YULIANTORO" userId="fb86bed2-ee85-46fd-b362-cdeb2c687dfd" providerId="ADAL" clId="{61BAE4C5-1AF4-4FC6-9EF5-A1C153EF5DDF}" dt="2022-07-14T17:06:30.389" v="709"/>
          <ac:spMkLst>
            <pc:docMk/>
            <pc:sldMk cId="3016791797" sldId="283"/>
            <ac:spMk id="16" creationId="{41E94AAC-FFEC-2193-5A81-B382AEF928E4}"/>
          </ac:spMkLst>
        </pc:spChg>
        <pc:spChg chg="mod">
          <ac:chgData name="Joko YULIANTORO" userId="fb86bed2-ee85-46fd-b362-cdeb2c687dfd" providerId="ADAL" clId="{61BAE4C5-1AF4-4FC6-9EF5-A1C153EF5DDF}" dt="2022-07-14T17:06:30.389" v="709"/>
          <ac:spMkLst>
            <pc:docMk/>
            <pc:sldMk cId="3016791797" sldId="283"/>
            <ac:spMk id="22" creationId="{B2B24269-A0E1-D260-B523-821AB215C23E}"/>
          </ac:spMkLst>
        </pc:spChg>
        <pc:spChg chg="mod">
          <ac:chgData name="Joko YULIANTORO" userId="fb86bed2-ee85-46fd-b362-cdeb2c687dfd" providerId="ADAL" clId="{61BAE4C5-1AF4-4FC6-9EF5-A1C153EF5DDF}" dt="2022-07-14T17:06:30.389" v="709"/>
          <ac:spMkLst>
            <pc:docMk/>
            <pc:sldMk cId="3016791797" sldId="283"/>
            <ac:spMk id="27" creationId="{FBD7F14A-B94F-012A-E6F5-DCBD335BC740}"/>
          </ac:spMkLst>
        </pc:spChg>
        <pc:spChg chg="add mod">
          <ac:chgData name="Joko YULIANTORO" userId="fb86bed2-ee85-46fd-b362-cdeb2c687dfd" providerId="ADAL" clId="{61BAE4C5-1AF4-4FC6-9EF5-A1C153EF5DDF}" dt="2022-07-14T17:06:30.389" v="709"/>
          <ac:spMkLst>
            <pc:docMk/>
            <pc:sldMk cId="3016791797" sldId="283"/>
            <ac:spMk id="28" creationId="{C025276F-94C7-702E-D168-E73A1014512D}"/>
          </ac:spMkLst>
        </pc:spChg>
        <pc:spChg chg="mod">
          <ac:chgData name="Joko YULIANTORO" userId="fb86bed2-ee85-46fd-b362-cdeb2c687dfd" providerId="ADAL" clId="{61BAE4C5-1AF4-4FC6-9EF5-A1C153EF5DDF}" dt="2022-07-14T17:06:30.389" v="709"/>
          <ac:spMkLst>
            <pc:docMk/>
            <pc:sldMk cId="3016791797" sldId="283"/>
            <ac:spMk id="34" creationId="{A1E3AA78-BFEC-9C46-7545-41018CFDD1D5}"/>
          </ac:spMkLst>
        </pc:spChg>
        <pc:spChg chg="mod">
          <ac:chgData name="Joko YULIANTORO" userId="fb86bed2-ee85-46fd-b362-cdeb2c687dfd" providerId="ADAL" clId="{61BAE4C5-1AF4-4FC6-9EF5-A1C153EF5DDF}" dt="2022-07-14T17:06:30.389" v="709"/>
          <ac:spMkLst>
            <pc:docMk/>
            <pc:sldMk cId="3016791797" sldId="283"/>
            <ac:spMk id="36" creationId="{ECDE2908-D705-2F5B-FE44-AEFC32D30AB3}"/>
          </ac:spMkLst>
        </pc:spChg>
        <pc:spChg chg="mod">
          <ac:chgData name="Joko YULIANTORO" userId="fb86bed2-ee85-46fd-b362-cdeb2c687dfd" providerId="ADAL" clId="{61BAE4C5-1AF4-4FC6-9EF5-A1C153EF5DDF}" dt="2022-07-14T17:06:30.389" v="709"/>
          <ac:spMkLst>
            <pc:docMk/>
            <pc:sldMk cId="3016791797" sldId="283"/>
            <ac:spMk id="38" creationId="{E43DEDB9-3605-97B9-0875-DE537CB5E265}"/>
          </ac:spMkLst>
        </pc:spChg>
        <pc:spChg chg="mod">
          <ac:chgData name="Joko YULIANTORO" userId="fb86bed2-ee85-46fd-b362-cdeb2c687dfd" providerId="ADAL" clId="{61BAE4C5-1AF4-4FC6-9EF5-A1C153EF5DDF}" dt="2022-07-14T17:06:30.389" v="709"/>
          <ac:spMkLst>
            <pc:docMk/>
            <pc:sldMk cId="3016791797" sldId="283"/>
            <ac:spMk id="44" creationId="{4D1AC6C4-5C5B-AD39-99EE-5BE3A6D8A86C}"/>
          </ac:spMkLst>
        </pc:spChg>
        <pc:spChg chg="add mod">
          <ac:chgData name="Joko YULIANTORO" userId="fb86bed2-ee85-46fd-b362-cdeb2c687dfd" providerId="ADAL" clId="{61BAE4C5-1AF4-4FC6-9EF5-A1C153EF5DDF}" dt="2022-07-14T17:06:30.389" v="709"/>
          <ac:spMkLst>
            <pc:docMk/>
            <pc:sldMk cId="3016791797" sldId="283"/>
            <ac:spMk id="45" creationId="{ABBEBC61-83EA-4E76-D33D-44117C6B0930}"/>
          </ac:spMkLst>
        </pc:spChg>
        <pc:spChg chg="mod">
          <ac:chgData name="Joko YULIANTORO" userId="fb86bed2-ee85-46fd-b362-cdeb2c687dfd" providerId="ADAL" clId="{61BAE4C5-1AF4-4FC6-9EF5-A1C153EF5DDF}" dt="2022-07-14T17:06:30.389" v="709"/>
          <ac:spMkLst>
            <pc:docMk/>
            <pc:sldMk cId="3016791797" sldId="283"/>
            <ac:spMk id="47" creationId="{FED4644E-4085-3E4D-D952-FCDE3378566A}"/>
          </ac:spMkLst>
        </pc:spChg>
        <pc:spChg chg="mod">
          <ac:chgData name="Joko YULIANTORO" userId="fb86bed2-ee85-46fd-b362-cdeb2c687dfd" providerId="ADAL" clId="{61BAE4C5-1AF4-4FC6-9EF5-A1C153EF5DDF}" dt="2022-07-14T17:06:30.389" v="709"/>
          <ac:spMkLst>
            <pc:docMk/>
            <pc:sldMk cId="3016791797" sldId="283"/>
            <ac:spMk id="54" creationId="{0BF441EC-40B5-949A-4975-7ACA9A2D95DF}"/>
          </ac:spMkLst>
        </pc:spChg>
        <pc:spChg chg="mod">
          <ac:chgData name="Joko YULIANTORO" userId="fb86bed2-ee85-46fd-b362-cdeb2c687dfd" providerId="ADAL" clId="{61BAE4C5-1AF4-4FC6-9EF5-A1C153EF5DDF}" dt="2022-07-14T17:06:30.389" v="709"/>
          <ac:spMkLst>
            <pc:docMk/>
            <pc:sldMk cId="3016791797" sldId="283"/>
            <ac:spMk id="55" creationId="{B72B21AF-198F-D624-A4F3-6DBCC92C1DB5}"/>
          </ac:spMkLst>
        </pc:spChg>
        <pc:spChg chg="mod">
          <ac:chgData name="Joko YULIANTORO" userId="fb86bed2-ee85-46fd-b362-cdeb2c687dfd" providerId="ADAL" clId="{61BAE4C5-1AF4-4FC6-9EF5-A1C153EF5DDF}" dt="2022-07-14T17:06:30.389" v="709"/>
          <ac:spMkLst>
            <pc:docMk/>
            <pc:sldMk cId="3016791797" sldId="283"/>
            <ac:spMk id="56" creationId="{D4585661-8662-C70E-FD0F-08E591ACBB10}"/>
          </ac:spMkLst>
        </pc:spChg>
        <pc:spChg chg="mod">
          <ac:chgData name="Joko YULIANTORO" userId="fb86bed2-ee85-46fd-b362-cdeb2c687dfd" providerId="ADAL" clId="{61BAE4C5-1AF4-4FC6-9EF5-A1C153EF5DDF}" dt="2022-07-14T17:06:30.389" v="709"/>
          <ac:spMkLst>
            <pc:docMk/>
            <pc:sldMk cId="3016791797" sldId="283"/>
            <ac:spMk id="57" creationId="{59BD23B7-858E-B13C-E037-2A3B34957E17}"/>
          </ac:spMkLst>
        </pc:spChg>
        <pc:spChg chg="mod">
          <ac:chgData name="Joko YULIANTORO" userId="fb86bed2-ee85-46fd-b362-cdeb2c687dfd" providerId="ADAL" clId="{61BAE4C5-1AF4-4FC6-9EF5-A1C153EF5DDF}" dt="2022-07-14T17:06:30.389" v="709"/>
          <ac:spMkLst>
            <pc:docMk/>
            <pc:sldMk cId="3016791797" sldId="283"/>
            <ac:spMk id="58" creationId="{4580B2CB-4F0A-42D0-A075-65D332A01B25}"/>
          </ac:spMkLst>
        </pc:spChg>
        <pc:spChg chg="add mod">
          <ac:chgData name="Joko YULIANTORO" userId="fb86bed2-ee85-46fd-b362-cdeb2c687dfd" providerId="ADAL" clId="{61BAE4C5-1AF4-4FC6-9EF5-A1C153EF5DDF}" dt="2022-07-14T17:06:30.389" v="709"/>
          <ac:spMkLst>
            <pc:docMk/>
            <pc:sldMk cId="3016791797" sldId="283"/>
            <ac:spMk id="59" creationId="{9A74C366-1F28-DDF9-CDBB-34FA6FD6E9EF}"/>
          </ac:spMkLst>
        </pc:spChg>
        <pc:spChg chg="add mod">
          <ac:chgData name="Joko YULIANTORO" userId="fb86bed2-ee85-46fd-b362-cdeb2c687dfd" providerId="ADAL" clId="{61BAE4C5-1AF4-4FC6-9EF5-A1C153EF5DDF}" dt="2022-07-14T17:07:33.487" v="722" actId="692"/>
          <ac:spMkLst>
            <pc:docMk/>
            <pc:sldMk cId="3016791797" sldId="283"/>
            <ac:spMk id="60" creationId="{12169342-6D1B-87C2-71CF-96EDBA39C80C}"/>
          </ac:spMkLst>
        </pc:spChg>
        <pc:grpChg chg="add del mod">
          <ac:chgData name="Joko YULIANTORO" userId="fb86bed2-ee85-46fd-b362-cdeb2c687dfd" providerId="ADAL" clId="{61BAE4C5-1AF4-4FC6-9EF5-A1C153EF5DDF}" dt="2022-07-14T17:03:26.820" v="439"/>
          <ac:grpSpMkLst>
            <pc:docMk/>
            <pc:sldMk cId="3016791797" sldId="283"/>
            <ac:grpSpMk id="6" creationId="{F7378E5A-5DB7-FB25-71CC-0F18066B2D75}"/>
          </ac:grpSpMkLst>
        </pc:grpChg>
        <pc:grpChg chg="add mod ord">
          <ac:chgData name="Joko YULIANTORO" userId="fb86bed2-ee85-46fd-b362-cdeb2c687dfd" providerId="ADAL" clId="{61BAE4C5-1AF4-4FC6-9EF5-A1C153EF5DDF}" dt="2022-07-14T17:06:51.668" v="714" actId="1076"/>
          <ac:grpSpMkLst>
            <pc:docMk/>
            <pc:sldMk cId="3016791797" sldId="283"/>
            <ac:grpSpMk id="9" creationId="{EF80AFE2-5FC5-1FCA-817F-92D877142B40}"/>
          </ac:grpSpMkLst>
        </pc:grpChg>
        <pc:grpChg chg="add del mod">
          <ac:chgData name="Joko YULIANTORO" userId="fb86bed2-ee85-46fd-b362-cdeb2c687dfd" providerId="ADAL" clId="{61BAE4C5-1AF4-4FC6-9EF5-A1C153EF5DDF}" dt="2022-07-14T17:06:27.496" v="707" actId="478"/>
          <ac:grpSpMkLst>
            <pc:docMk/>
            <pc:sldMk cId="3016791797" sldId="283"/>
            <ac:grpSpMk id="12" creationId="{DA49F5FD-78FB-26CA-F5F5-3D48290A02B9}"/>
          </ac:grpSpMkLst>
        </pc:grpChg>
        <pc:grpChg chg="add mod">
          <ac:chgData name="Joko YULIANTORO" userId="fb86bed2-ee85-46fd-b362-cdeb2c687dfd" providerId="ADAL" clId="{61BAE4C5-1AF4-4FC6-9EF5-A1C153EF5DDF}" dt="2022-07-14T17:06:30.389" v="709"/>
          <ac:grpSpMkLst>
            <pc:docMk/>
            <pc:sldMk cId="3016791797" sldId="283"/>
            <ac:grpSpMk id="18" creationId="{423DF796-29D1-3BF0-674C-07C1849CCAAB}"/>
          </ac:grpSpMkLst>
        </pc:grpChg>
        <pc:grpChg chg="add mod">
          <ac:chgData name="Joko YULIANTORO" userId="fb86bed2-ee85-46fd-b362-cdeb2c687dfd" providerId="ADAL" clId="{61BAE4C5-1AF4-4FC6-9EF5-A1C153EF5DDF}" dt="2022-07-14T17:06:30.389" v="709"/>
          <ac:grpSpMkLst>
            <pc:docMk/>
            <pc:sldMk cId="3016791797" sldId="283"/>
            <ac:grpSpMk id="23" creationId="{9F384890-CC04-BD24-B750-A7E8ABC7F628}"/>
          </ac:grpSpMkLst>
        </pc:grpChg>
        <pc:grpChg chg="add mod">
          <ac:chgData name="Joko YULIANTORO" userId="fb86bed2-ee85-46fd-b362-cdeb2c687dfd" providerId="ADAL" clId="{61BAE4C5-1AF4-4FC6-9EF5-A1C153EF5DDF}" dt="2022-07-14T17:06:30.389" v="709"/>
          <ac:grpSpMkLst>
            <pc:docMk/>
            <pc:sldMk cId="3016791797" sldId="283"/>
            <ac:grpSpMk id="29" creationId="{09CBA2F0-680C-4A49-6E80-531FFECEA222}"/>
          </ac:grpSpMkLst>
        </pc:grpChg>
        <pc:grpChg chg="mod">
          <ac:chgData name="Joko YULIANTORO" userId="fb86bed2-ee85-46fd-b362-cdeb2c687dfd" providerId="ADAL" clId="{61BAE4C5-1AF4-4FC6-9EF5-A1C153EF5DDF}" dt="2022-07-14T17:06:30.389" v="709"/>
          <ac:grpSpMkLst>
            <pc:docMk/>
            <pc:sldMk cId="3016791797" sldId="283"/>
            <ac:grpSpMk id="30" creationId="{299FDA95-4FA6-6225-BC69-AEB34ED0D02D}"/>
          </ac:grpSpMkLst>
        </pc:grpChg>
        <pc:grpChg chg="mod">
          <ac:chgData name="Joko YULIANTORO" userId="fb86bed2-ee85-46fd-b362-cdeb2c687dfd" providerId="ADAL" clId="{61BAE4C5-1AF4-4FC6-9EF5-A1C153EF5DDF}" dt="2022-07-14T17:06:30.389" v="709"/>
          <ac:grpSpMkLst>
            <pc:docMk/>
            <pc:sldMk cId="3016791797" sldId="283"/>
            <ac:grpSpMk id="31" creationId="{220399EA-0427-0738-77F7-C8A31C88CDB1}"/>
          </ac:grpSpMkLst>
        </pc:grpChg>
        <pc:grpChg chg="mod">
          <ac:chgData name="Joko YULIANTORO" userId="fb86bed2-ee85-46fd-b362-cdeb2c687dfd" providerId="ADAL" clId="{61BAE4C5-1AF4-4FC6-9EF5-A1C153EF5DDF}" dt="2022-07-14T17:06:30.389" v="709"/>
          <ac:grpSpMkLst>
            <pc:docMk/>
            <pc:sldMk cId="3016791797" sldId="283"/>
            <ac:grpSpMk id="32" creationId="{59A45117-46E7-A3ED-328D-4FE419274B0D}"/>
          </ac:grpSpMkLst>
        </pc:grpChg>
        <pc:grpChg chg="add mod">
          <ac:chgData name="Joko YULIANTORO" userId="fb86bed2-ee85-46fd-b362-cdeb2c687dfd" providerId="ADAL" clId="{61BAE4C5-1AF4-4FC6-9EF5-A1C153EF5DDF}" dt="2022-07-14T17:06:30.389" v="709"/>
          <ac:grpSpMkLst>
            <pc:docMk/>
            <pc:sldMk cId="3016791797" sldId="283"/>
            <ac:grpSpMk id="42" creationId="{EB972EFE-AB23-6441-8563-29A1AE472004}"/>
          </ac:grpSpMkLst>
        </pc:grpChg>
        <pc:grpChg chg="add mod">
          <ac:chgData name="Joko YULIANTORO" userId="fb86bed2-ee85-46fd-b362-cdeb2c687dfd" providerId="ADAL" clId="{61BAE4C5-1AF4-4FC6-9EF5-A1C153EF5DDF}" dt="2022-07-14T17:06:30.389" v="709"/>
          <ac:grpSpMkLst>
            <pc:docMk/>
            <pc:sldMk cId="3016791797" sldId="283"/>
            <ac:grpSpMk id="46" creationId="{CB9DFA8C-57CF-B75F-9486-A66A94119091}"/>
          </ac:grpSpMkLst>
        </pc:grpChg>
        <pc:grpChg chg="mod">
          <ac:chgData name="Joko YULIANTORO" userId="fb86bed2-ee85-46fd-b362-cdeb2c687dfd" providerId="ADAL" clId="{61BAE4C5-1AF4-4FC6-9EF5-A1C153EF5DDF}" dt="2022-07-14T17:06:30.389" v="709"/>
          <ac:grpSpMkLst>
            <pc:docMk/>
            <pc:sldMk cId="3016791797" sldId="283"/>
            <ac:grpSpMk id="48" creationId="{171AF374-BF1D-BE63-FE94-D7C1251127FB}"/>
          </ac:grpSpMkLst>
        </pc:grpChg>
        <pc:grpChg chg="mod">
          <ac:chgData name="Joko YULIANTORO" userId="fb86bed2-ee85-46fd-b362-cdeb2c687dfd" providerId="ADAL" clId="{61BAE4C5-1AF4-4FC6-9EF5-A1C153EF5DDF}" dt="2022-07-14T17:06:30.389" v="709"/>
          <ac:grpSpMkLst>
            <pc:docMk/>
            <pc:sldMk cId="3016791797" sldId="283"/>
            <ac:grpSpMk id="49" creationId="{AD3A6546-850F-00D1-91D0-5F98BF0F949D}"/>
          </ac:grpSpMkLst>
        </pc:grpChg>
        <pc:picChg chg="mod">
          <ac:chgData name="Joko YULIANTORO" userId="fb86bed2-ee85-46fd-b362-cdeb2c687dfd" providerId="ADAL" clId="{61BAE4C5-1AF4-4FC6-9EF5-A1C153EF5DDF}" dt="2022-07-14T17:03:25.481" v="438"/>
          <ac:picMkLst>
            <pc:docMk/>
            <pc:sldMk cId="3016791797" sldId="283"/>
            <ac:picMk id="7" creationId="{CB679D4A-C1E2-9F3D-4E37-C7FB71647D8C}"/>
          </ac:picMkLst>
        </pc:picChg>
        <pc:picChg chg="mod">
          <ac:chgData name="Joko YULIANTORO" userId="fb86bed2-ee85-46fd-b362-cdeb2c687dfd" providerId="ADAL" clId="{61BAE4C5-1AF4-4FC6-9EF5-A1C153EF5DDF}" dt="2022-07-14T17:03:29.337" v="440"/>
          <ac:picMkLst>
            <pc:docMk/>
            <pc:sldMk cId="3016791797" sldId="283"/>
            <ac:picMk id="10" creationId="{3639FD92-2639-C9DA-AB62-D0C4F9F5451F}"/>
          </ac:picMkLst>
        </pc:picChg>
        <pc:picChg chg="mod">
          <ac:chgData name="Joko YULIANTORO" userId="fb86bed2-ee85-46fd-b362-cdeb2c687dfd" providerId="ADAL" clId="{61BAE4C5-1AF4-4FC6-9EF5-A1C153EF5DDF}" dt="2022-07-14T17:03:54.268" v="448"/>
          <ac:picMkLst>
            <pc:docMk/>
            <pc:sldMk cId="3016791797" sldId="283"/>
            <ac:picMk id="13" creationId="{E0A7BF47-6D5B-DB47-1CB2-8505323CE378}"/>
          </ac:picMkLst>
        </pc:picChg>
        <pc:picChg chg="add mod">
          <ac:chgData name="Joko YULIANTORO" userId="fb86bed2-ee85-46fd-b362-cdeb2c687dfd" providerId="ADAL" clId="{61BAE4C5-1AF4-4FC6-9EF5-A1C153EF5DDF}" dt="2022-07-14T17:06:30.389" v="709"/>
          <ac:picMkLst>
            <pc:docMk/>
            <pc:sldMk cId="3016791797" sldId="283"/>
            <ac:picMk id="15" creationId="{60C7CB63-16F1-6D22-C5C4-2404DEE63254}"/>
          </ac:picMkLst>
        </pc:picChg>
        <pc:picChg chg="add mod">
          <ac:chgData name="Joko YULIANTORO" userId="fb86bed2-ee85-46fd-b362-cdeb2c687dfd" providerId="ADAL" clId="{61BAE4C5-1AF4-4FC6-9EF5-A1C153EF5DDF}" dt="2022-07-14T17:06:30.389" v="709"/>
          <ac:picMkLst>
            <pc:docMk/>
            <pc:sldMk cId="3016791797" sldId="283"/>
            <ac:picMk id="17" creationId="{5145FC34-1C23-1C96-E4C0-4DE41B341AFB}"/>
          </ac:picMkLst>
        </pc:picChg>
        <pc:picChg chg="mod">
          <ac:chgData name="Joko YULIANTORO" userId="fb86bed2-ee85-46fd-b362-cdeb2c687dfd" providerId="ADAL" clId="{61BAE4C5-1AF4-4FC6-9EF5-A1C153EF5DDF}" dt="2022-07-14T17:06:30.389" v="709"/>
          <ac:picMkLst>
            <pc:docMk/>
            <pc:sldMk cId="3016791797" sldId="283"/>
            <ac:picMk id="19" creationId="{545BB894-87B1-97E3-01AA-500E983F9816}"/>
          </ac:picMkLst>
        </pc:picChg>
        <pc:picChg chg="mod">
          <ac:chgData name="Joko YULIANTORO" userId="fb86bed2-ee85-46fd-b362-cdeb2c687dfd" providerId="ADAL" clId="{61BAE4C5-1AF4-4FC6-9EF5-A1C153EF5DDF}" dt="2022-07-14T17:06:30.389" v="709"/>
          <ac:picMkLst>
            <pc:docMk/>
            <pc:sldMk cId="3016791797" sldId="283"/>
            <ac:picMk id="20" creationId="{ABFAE821-F27B-EC1F-2FDC-B7658751AEE6}"/>
          </ac:picMkLst>
        </pc:picChg>
        <pc:picChg chg="mod">
          <ac:chgData name="Joko YULIANTORO" userId="fb86bed2-ee85-46fd-b362-cdeb2c687dfd" providerId="ADAL" clId="{61BAE4C5-1AF4-4FC6-9EF5-A1C153EF5DDF}" dt="2022-07-14T17:06:30.389" v="709"/>
          <ac:picMkLst>
            <pc:docMk/>
            <pc:sldMk cId="3016791797" sldId="283"/>
            <ac:picMk id="21" creationId="{4734A4A3-320C-CB32-D7CA-6C5E9B88583F}"/>
          </ac:picMkLst>
        </pc:picChg>
        <pc:picChg chg="mod">
          <ac:chgData name="Joko YULIANTORO" userId="fb86bed2-ee85-46fd-b362-cdeb2c687dfd" providerId="ADAL" clId="{61BAE4C5-1AF4-4FC6-9EF5-A1C153EF5DDF}" dt="2022-07-14T17:06:30.389" v="709"/>
          <ac:picMkLst>
            <pc:docMk/>
            <pc:sldMk cId="3016791797" sldId="283"/>
            <ac:picMk id="24" creationId="{46D63822-E019-8E79-E236-77A684C13A0D}"/>
          </ac:picMkLst>
        </pc:picChg>
        <pc:picChg chg="mod">
          <ac:chgData name="Joko YULIANTORO" userId="fb86bed2-ee85-46fd-b362-cdeb2c687dfd" providerId="ADAL" clId="{61BAE4C5-1AF4-4FC6-9EF5-A1C153EF5DDF}" dt="2022-07-14T17:06:30.389" v="709"/>
          <ac:picMkLst>
            <pc:docMk/>
            <pc:sldMk cId="3016791797" sldId="283"/>
            <ac:picMk id="25" creationId="{7F5D67B6-42AA-01C5-F4B0-146DF6DF2ABB}"/>
          </ac:picMkLst>
        </pc:picChg>
        <pc:picChg chg="mod">
          <ac:chgData name="Joko YULIANTORO" userId="fb86bed2-ee85-46fd-b362-cdeb2c687dfd" providerId="ADAL" clId="{61BAE4C5-1AF4-4FC6-9EF5-A1C153EF5DDF}" dt="2022-07-14T17:06:30.389" v="709"/>
          <ac:picMkLst>
            <pc:docMk/>
            <pc:sldMk cId="3016791797" sldId="283"/>
            <ac:picMk id="26" creationId="{035BA3B0-66C5-D395-9376-D4CF87C0C5E6}"/>
          </ac:picMkLst>
        </pc:picChg>
        <pc:picChg chg="mod">
          <ac:chgData name="Joko YULIANTORO" userId="fb86bed2-ee85-46fd-b362-cdeb2c687dfd" providerId="ADAL" clId="{61BAE4C5-1AF4-4FC6-9EF5-A1C153EF5DDF}" dt="2022-07-14T17:06:30.389" v="709"/>
          <ac:picMkLst>
            <pc:docMk/>
            <pc:sldMk cId="3016791797" sldId="283"/>
            <ac:picMk id="33" creationId="{0434A80D-4FD1-16C6-29CB-DA91E64EA4E3}"/>
          </ac:picMkLst>
        </pc:picChg>
        <pc:picChg chg="mod">
          <ac:chgData name="Joko YULIANTORO" userId="fb86bed2-ee85-46fd-b362-cdeb2c687dfd" providerId="ADAL" clId="{61BAE4C5-1AF4-4FC6-9EF5-A1C153EF5DDF}" dt="2022-07-14T17:06:30.389" v="709"/>
          <ac:picMkLst>
            <pc:docMk/>
            <pc:sldMk cId="3016791797" sldId="283"/>
            <ac:picMk id="35" creationId="{C732A1B6-AAA4-297B-B6AB-525C506B6481}"/>
          </ac:picMkLst>
        </pc:picChg>
        <pc:picChg chg="mod">
          <ac:chgData name="Joko YULIANTORO" userId="fb86bed2-ee85-46fd-b362-cdeb2c687dfd" providerId="ADAL" clId="{61BAE4C5-1AF4-4FC6-9EF5-A1C153EF5DDF}" dt="2022-07-14T17:06:30.389" v="709"/>
          <ac:picMkLst>
            <pc:docMk/>
            <pc:sldMk cId="3016791797" sldId="283"/>
            <ac:picMk id="37" creationId="{BE90C321-1076-AF3F-AE37-0935222E2AF9}"/>
          </ac:picMkLst>
        </pc:picChg>
        <pc:picChg chg="add mod">
          <ac:chgData name="Joko YULIANTORO" userId="fb86bed2-ee85-46fd-b362-cdeb2c687dfd" providerId="ADAL" clId="{61BAE4C5-1AF4-4FC6-9EF5-A1C153EF5DDF}" dt="2022-07-14T17:06:30.389" v="709"/>
          <ac:picMkLst>
            <pc:docMk/>
            <pc:sldMk cId="3016791797" sldId="283"/>
            <ac:picMk id="39" creationId="{69830124-804A-A7AF-7367-2C97F946B754}"/>
          </ac:picMkLst>
        </pc:picChg>
        <pc:picChg chg="add mod">
          <ac:chgData name="Joko YULIANTORO" userId="fb86bed2-ee85-46fd-b362-cdeb2c687dfd" providerId="ADAL" clId="{61BAE4C5-1AF4-4FC6-9EF5-A1C153EF5DDF}" dt="2022-07-14T17:07:46.388" v="723" actId="1076"/>
          <ac:picMkLst>
            <pc:docMk/>
            <pc:sldMk cId="3016791797" sldId="283"/>
            <ac:picMk id="40" creationId="{5563B47A-4EB9-9112-13CA-88D9A4CEEE20}"/>
          </ac:picMkLst>
        </pc:picChg>
        <pc:picChg chg="add mod">
          <ac:chgData name="Joko YULIANTORO" userId="fb86bed2-ee85-46fd-b362-cdeb2c687dfd" providerId="ADAL" clId="{61BAE4C5-1AF4-4FC6-9EF5-A1C153EF5DDF}" dt="2022-07-14T17:07:48.430" v="724" actId="1076"/>
          <ac:picMkLst>
            <pc:docMk/>
            <pc:sldMk cId="3016791797" sldId="283"/>
            <ac:picMk id="41" creationId="{08BB6F9B-17EC-895B-3541-AD2C3AA4CC26}"/>
          </ac:picMkLst>
        </pc:picChg>
        <pc:picChg chg="mod">
          <ac:chgData name="Joko YULIANTORO" userId="fb86bed2-ee85-46fd-b362-cdeb2c687dfd" providerId="ADAL" clId="{61BAE4C5-1AF4-4FC6-9EF5-A1C153EF5DDF}" dt="2022-07-14T17:06:30.389" v="709"/>
          <ac:picMkLst>
            <pc:docMk/>
            <pc:sldMk cId="3016791797" sldId="283"/>
            <ac:picMk id="43" creationId="{DEC38746-600F-CFC7-F924-F23F712C5E03}"/>
          </ac:picMkLst>
        </pc:picChg>
        <pc:picChg chg="mod">
          <ac:chgData name="Joko YULIANTORO" userId="fb86bed2-ee85-46fd-b362-cdeb2c687dfd" providerId="ADAL" clId="{61BAE4C5-1AF4-4FC6-9EF5-A1C153EF5DDF}" dt="2022-07-14T17:06:30.389" v="709"/>
          <ac:picMkLst>
            <pc:docMk/>
            <pc:sldMk cId="3016791797" sldId="283"/>
            <ac:picMk id="50" creationId="{43337A24-67B5-C121-B8A8-E1085DB76EB0}"/>
          </ac:picMkLst>
        </pc:picChg>
        <pc:picChg chg="mod">
          <ac:chgData name="Joko YULIANTORO" userId="fb86bed2-ee85-46fd-b362-cdeb2c687dfd" providerId="ADAL" clId="{61BAE4C5-1AF4-4FC6-9EF5-A1C153EF5DDF}" dt="2022-07-14T17:06:30.389" v="709"/>
          <ac:picMkLst>
            <pc:docMk/>
            <pc:sldMk cId="3016791797" sldId="283"/>
            <ac:picMk id="51" creationId="{B7AC8D7D-7954-665D-2EC9-541858AD25D5}"/>
          </ac:picMkLst>
        </pc:picChg>
        <pc:picChg chg="mod">
          <ac:chgData name="Joko YULIANTORO" userId="fb86bed2-ee85-46fd-b362-cdeb2c687dfd" providerId="ADAL" clId="{61BAE4C5-1AF4-4FC6-9EF5-A1C153EF5DDF}" dt="2022-07-14T17:06:30.389" v="709"/>
          <ac:picMkLst>
            <pc:docMk/>
            <pc:sldMk cId="3016791797" sldId="283"/>
            <ac:picMk id="52" creationId="{D264BA68-B4B3-0E63-E1B6-043B991428E4}"/>
          </ac:picMkLst>
        </pc:picChg>
        <pc:picChg chg="mod">
          <ac:chgData name="Joko YULIANTORO" userId="fb86bed2-ee85-46fd-b362-cdeb2c687dfd" providerId="ADAL" clId="{61BAE4C5-1AF4-4FC6-9EF5-A1C153EF5DDF}" dt="2022-07-14T17:06:30.389" v="709"/>
          <ac:picMkLst>
            <pc:docMk/>
            <pc:sldMk cId="3016791797" sldId="283"/>
            <ac:picMk id="53" creationId="{79094334-B5C5-CE7A-1508-35078243A245}"/>
          </ac:picMkLst>
        </pc:picChg>
      </pc:sldChg>
      <pc:sldChg chg="addSp modSp add mod">
        <pc:chgData name="Joko YULIANTORO" userId="fb86bed2-ee85-46fd-b362-cdeb2c687dfd" providerId="ADAL" clId="{61BAE4C5-1AF4-4FC6-9EF5-A1C153EF5DDF}" dt="2022-07-14T17:11:56.147" v="973"/>
        <pc:sldMkLst>
          <pc:docMk/>
          <pc:sldMk cId="1691357009" sldId="284"/>
        </pc:sldMkLst>
        <pc:spChg chg="mod">
          <ac:chgData name="Joko YULIANTORO" userId="fb86bed2-ee85-46fd-b362-cdeb2c687dfd" providerId="ADAL" clId="{61BAE4C5-1AF4-4FC6-9EF5-A1C153EF5DDF}" dt="2022-07-14T16:51:35.824" v="195"/>
          <ac:spMkLst>
            <pc:docMk/>
            <pc:sldMk cId="1691357009" sldId="284"/>
            <ac:spMk id="4" creationId="{60BB595F-1E0D-CF49-FC9E-CD6ED87D31FC}"/>
          </ac:spMkLst>
        </pc:spChg>
        <pc:spChg chg="mod">
          <ac:chgData name="Joko YULIANTORO" userId="fb86bed2-ee85-46fd-b362-cdeb2c687dfd" providerId="ADAL" clId="{61BAE4C5-1AF4-4FC6-9EF5-A1C153EF5DDF}" dt="2022-07-14T16:52:23.650" v="264" actId="20577"/>
          <ac:spMkLst>
            <pc:docMk/>
            <pc:sldMk cId="1691357009" sldId="284"/>
            <ac:spMk id="5" creationId="{AB21F542-7B7E-5F46-04C6-25BDC9C8BC31}"/>
          </ac:spMkLst>
        </pc:spChg>
        <pc:spChg chg="add mod">
          <ac:chgData name="Joko YULIANTORO" userId="fb86bed2-ee85-46fd-b362-cdeb2c687dfd" providerId="ADAL" clId="{61BAE4C5-1AF4-4FC6-9EF5-A1C153EF5DDF}" dt="2022-07-14T17:11:56.147" v="973"/>
          <ac:spMkLst>
            <pc:docMk/>
            <pc:sldMk cId="1691357009" sldId="284"/>
            <ac:spMk id="31" creationId="{690458AB-1A80-0981-C583-B452F950DFCF}"/>
          </ac:spMkLst>
        </pc:spChg>
      </pc:sldChg>
      <pc:sldChg chg="new del">
        <pc:chgData name="Joko YULIANTORO" userId="fb86bed2-ee85-46fd-b362-cdeb2c687dfd" providerId="ADAL" clId="{61BAE4C5-1AF4-4FC6-9EF5-A1C153EF5DDF}" dt="2022-07-14T16:50:02.348" v="155" actId="47"/>
        <pc:sldMkLst>
          <pc:docMk/>
          <pc:sldMk cId="3775415832" sldId="284"/>
        </pc:sldMkLst>
      </pc:sldChg>
      <pc:sldChg chg="addSp modSp add mod">
        <pc:chgData name="Joko YULIANTORO" userId="fb86bed2-ee85-46fd-b362-cdeb2c687dfd" providerId="ADAL" clId="{61BAE4C5-1AF4-4FC6-9EF5-A1C153EF5DDF}" dt="2022-07-14T17:11:57.409" v="974"/>
        <pc:sldMkLst>
          <pc:docMk/>
          <pc:sldMk cId="1507769338" sldId="285"/>
        </pc:sldMkLst>
        <pc:spChg chg="mod">
          <ac:chgData name="Joko YULIANTORO" userId="fb86bed2-ee85-46fd-b362-cdeb2c687dfd" providerId="ADAL" clId="{61BAE4C5-1AF4-4FC6-9EF5-A1C153EF5DDF}" dt="2022-07-14T16:57:39.067" v="357" actId="20577"/>
          <ac:spMkLst>
            <pc:docMk/>
            <pc:sldMk cId="1507769338" sldId="285"/>
            <ac:spMk id="5" creationId="{AB21F542-7B7E-5F46-04C6-25BDC9C8BC31}"/>
          </ac:spMkLst>
        </pc:spChg>
        <pc:spChg chg="add mod">
          <ac:chgData name="Joko YULIANTORO" userId="fb86bed2-ee85-46fd-b362-cdeb2c687dfd" providerId="ADAL" clId="{61BAE4C5-1AF4-4FC6-9EF5-A1C153EF5DDF}" dt="2022-07-14T17:11:57.409" v="974"/>
          <ac:spMkLst>
            <pc:docMk/>
            <pc:sldMk cId="1507769338" sldId="285"/>
            <ac:spMk id="31" creationId="{BD6B9850-7460-BBB4-E7FD-63328FDE71B8}"/>
          </ac:spMkLst>
        </pc:spChg>
      </pc:sldChg>
      <pc:sldChg chg="addSp modSp add mod">
        <pc:chgData name="Joko YULIANTORO" userId="fb86bed2-ee85-46fd-b362-cdeb2c687dfd" providerId="ADAL" clId="{61BAE4C5-1AF4-4FC6-9EF5-A1C153EF5DDF}" dt="2022-07-14T17:11:58.808" v="975"/>
        <pc:sldMkLst>
          <pc:docMk/>
          <pc:sldMk cId="4131821452" sldId="286"/>
        </pc:sldMkLst>
        <pc:spChg chg="mod">
          <ac:chgData name="Joko YULIANTORO" userId="fb86bed2-ee85-46fd-b362-cdeb2c687dfd" providerId="ADAL" clId="{61BAE4C5-1AF4-4FC6-9EF5-A1C153EF5DDF}" dt="2022-07-14T17:02:36.049" v="428" actId="20577"/>
          <ac:spMkLst>
            <pc:docMk/>
            <pc:sldMk cId="4131821452" sldId="286"/>
            <ac:spMk id="5" creationId="{AB21F542-7B7E-5F46-04C6-25BDC9C8BC31}"/>
          </ac:spMkLst>
        </pc:spChg>
        <pc:spChg chg="add mod">
          <ac:chgData name="Joko YULIANTORO" userId="fb86bed2-ee85-46fd-b362-cdeb2c687dfd" providerId="ADAL" clId="{61BAE4C5-1AF4-4FC6-9EF5-A1C153EF5DDF}" dt="2022-07-14T17:11:58.808" v="975"/>
          <ac:spMkLst>
            <pc:docMk/>
            <pc:sldMk cId="4131821452" sldId="286"/>
            <ac:spMk id="31" creationId="{26CE8981-ACEC-43DF-2719-30E6EFDC3F36}"/>
          </ac:spMkLst>
        </pc:spChg>
      </pc:sldChg>
      <pc:sldChg chg="addSp delSp modSp add mod ord">
        <pc:chgData name="Joko YULIANTORO" userId="fb86bed2-ee85-46fd-b362-cdeb2c687dfd" providerId="ADAL" clId="{61BAE4C5-1AF4-4FC6-9EF5-A1C153EF5DDF}" dt="2022-07-14T17:39:20.574" v="2266" actId="478"/>
        <pc:sldMkLst>
          <pc:docMk/>
          <pc:sldMk cId="2597881149" sldId="287"/>
        </pc:sldMkLst>
        <pc:spChg chg="mod">
          <ac:chgData name="Joko YULIANTORO" userId="fb86bed2-ee85-46fd-b362-cdeb2c687dfd" providerId="ADAL" clId="{61BAE4C5-1AF4-4FC6-9EF5-A1C153EF5DDF}" dt="2022-07-14T17:09:24.454" v="783" actId="20577"/>
          <ac:spMkLst>
            <pc:docMk/>
            <pc:sldMk cId="2597881149" sldId="287"/>
            <ac:spMk id="4" creationId="{60BB595F-1E0D-CF49-FC9E-CD6ED87D31FC}"/>
          </ac:spMkLst>
        </pc:spChg>
        <pc:spChg chg="mod">
          <ac:chgData name="Joko YULIANTORO" userId="fb86bed2-ee85-46fd-b362-cdeb2c687dfd" providerId="ADAL" clId="{61BAE4C5-1AF4-4FC6-9EF5-A1C153EF5DDF}" dt="2022-07-14T17:10:46.001" v="925" actId="20577"/>
          <ac:spMkLst>
            <pc:docMk/>
            <pc:sldMk cId="2597881149" sldId="287"/>
            <ac:spMk id="5" creationId="{AB21F542-7B7E-5F46-04C6-25BDC9C8BC31}"/>
          </ac:spMkLst>
        </pc:spChg>
        <pc:spChg chg="del">
          <ac:chgData name="Joko YULIANTORO" userId="fb86bed2-ee85-46fd-b362-cdeb2c687dfd" providerId="ADAL" clId="{61BAE4C5-1AF4-4FC6-9EF5-A1C153EF5DDF}" dt="2022-07-14T17:39:20.574" v="2266" actId="478"/>
          <ac:spMkLst>
            <pc:docMk/>
            <pc:sldMk cId="2597881149" sldId="287"/>
            <ac:spMk id="10" creationId="{3868B2F7-CE32-5789-2013-FB3984A57FDC}"/>
          </ac:spMkLst>
        </pc:spChg>
        <pc:spChg chg="add mod">
          <ac:chgData name="Joko YULIANTORO" userId="fb86bed2-ee85-46fd-b362-cdeb2c687dfd" providerId="ADAL" clId="{61BAE4C5-1AF4-4FC6-9EF5-A1C153EF5DDF}" dt="2022-07-14T17:12:02.143" v="976"/>
          <ac:spMkLst>
            <pc:docMk/>
            <pc:sldMk cId="2597881149" sldId="287"/>
            <ac:spMk id="31" creationId="{802A1D16-E804-00D7-3AD4-7C4DA3EDDF03}"/>
          </ac:spMkLst>
        </pc:spChg>
      </pc:sldChg>
      <pc:sldChg chg="delSp modSp add mod">
        <pc:chgData name="Joko YULIANTORO" userId="fb86bed2-ee85-46fd-b362-cdeb2c687dfd" providerId="ADAL" clId="{61BAE4C5-1AF4-4FC6-9EF5-A1C153EF5DDF}" dt="2022-07-14T17:39:15.190" v="2265" actId="478"/>
        <pc:sldMkLst>
          <pc:docMk/>
          <pc:sldMk cId="1151661424" sldId="288"/>
        </pc:sldMkLst>
        <pc:spChg chg="mod">
          <ac:chgData name="Joko YULIANTORO" userId="fb86bed2-ee85-46fd-b362-cdeb2c687dfd" providerId="ADAL" clId="{61BAE4C5-1AF4-4FC6-9EF5-A1C153EF5DDF}" dt="2022-07-14T17:12:52.963" v="1046" actId="20577"/>
          <ac:spMkLst>
            <pc:docMk/>
            <pc:sldMk cId="1151661424" sldId="288"/>
            <ac:spMk id="5" creationId="{AB21F542-7B7E-5F46-04C6-25BDC9C8BC31}"/>
          </ac:spMkLst>
        </pc:spChg>
        <pc:spChg chg="del">
          <ac:chgData name="Joko YULIANTORO" userId="fb86bed2-ee85-46fd-b362-cdeb2c687dfd" providerId="ADAL" clId="{61BAE4C5-1AF4-4FC6-9EF5-A1C153EF5DDF}" dt="2022-07-14T17:39:15.190" v="2265" actId="478"/>
          <ac:spMkLst>
            <pc:docMk/>
            <pc:sldMk cId="1151661424" sldId="288"/>
            <ac:spMk id="10" creationId="{3868B2F7-CE32-5789-2013-FB3984A57FDC}"/>
          </ac:spMkLst>
        </pc:spChg>
      </pc:sldChg>
      <pc:sldChg chg="addSp delSp modSp add mod">
        <pc:chgData name="Joko YULIANTORO" userId="fb86bed2-ee85-46fd-b362-cdeb2c687dfd" providerId="ADAL" clId="{61BAE4C5-1AF4-4FC6-9EF5-A1C153EF5DDF}" dt="2022-07-14T17:39:09.732" v="2264" actId="478"/>
        <pc:sldMkLst>
          <pc:docMk/>
          <pc:sldMk cId="1696838334" sldId="289"/>
        </pc:sldMkLst>
        <pc:spChg chg="mod">
          <ac:chgData name="Joko YULIANTORO" userId="fb86bed2-ee85-46fd-b362-cdeb2c687dfd" providerId="ADAL" clId="{61BAE4C5-1AF4-4FC6-9EF5-A1C153EF5DDF}" dt="2022-07-14T17:14:15.068" v="1074" actId="5793"/>
          <ac:spMkLst>
            <pc:docMk/>
            <pc:sldMk cId="1696838334" sldId="289"/>
            <ac:spMk id="4" creationId="{60BB595F-1E0D-CF49-FC9E-CD6ED87D31FC}"/>
          </ac:spMkLst>
        </pc:spChg>
        <pc:spChg chg="mod">
          <ac:chgData name="Joko YULIANTORO" userId="fb86bed2-ee85-46fd-b362-cdeb2c687dfd" providerId="ADAL" clId="{61BAE4C5-1AF4-4FC6-9EF5-A1C153EF5DDF}" dt="2022-07-14T17:16:07.801" v="1177" actId="20577"/>
          <ac:spMkLst>
            <pc:docMk/>
            <pc:sldMk cId="1696838334" sldId="289"/>
            <ac:spMk id="5" creationId="{AB21F542-7B7E-5F46-04C6-25BDC9C8BC31}"/>
          </ac:spMkLst>
        </pc:spChg>
        <pc:spChg chg="add mod">
          <ac:chgData name="Joko YULIANTORO" userId="fb86bed2-ee85-46fd-b362-cdeb2c687dfd" providerId="ADAL" clId="{61BAE4C5-1AF4-4FC6-9EF5-A1C153EF5DDF}" dt="2022-07-14T17:15:25.285" v="1083" actId="692"/>
          <ac:spMkLst>
            <pc:docMk/>
            <pc:sldMk cId="1696838334" sldId="289"/>
            <ac:spMk id="7" creationId="{EADEFE63-3ACA-9EA4-D64B-E1BBCC9CD433}"/>
          </ac:spMkLst>
        </pc:spChg>
        <pc:spChg chg="del">
          <ac:chgData name="Joko YULIANTORO" userId="fb86bed2-ee85-46fd-b362-cdeb2c687dfd" providerId="ADAL" clId="{61BAE4C5-1AF4-4FC6-9EF5-A1C153EF5DDF}" dt="2022-07-14T17:39:09.732" v="2264" actId="478"/>
          <ac:spMkLst>
            <pc:docMk/>
            <pc:sldMk cId="1696838334" sldId="289"/>
            <ac:spMk id="10" creationId="{3868B2F7-CE32-5789-2013-FB3984A57FDC}"/>
          </ac:spMkLst>
        </pc:spChg>
        <pc:spChg chg="mod">
          <ac:chgData name="Joko YULIANTORO" userId="fb86bed2-ee85-46fd-b362-cdeb2c687dfd" providerId="ADAL" clId="{61BAE4C5-1AF4-4FC6-9EF5-A1C153EF5DDF}" dt="2022-07-14T17:14:37.514" v="1076" actId="1076"/>
          <ac:spMkLst>
            <pc:docMk/>
            <pc:sldMk cId="1696838334" sldId="289"/>
            <ac:spMk id="33" creationId="{BD741D32-EA74-0807-15FC-0EBAF4D8EAD3}"/>
          </ac:spMkLst>
        </pc:spChg>
        <pc:spChg chg="mod">
          <ac:chgData name="Joko YULIANTORO" userId="fb86bed2-ee85-46fd-b362-cdeb2c687dfd" providerId="ADAL" clId="{61BAE4C5-1AF4-4FC6-9EF5-A1C153EF5DDF}" dt="2022-07-14T17:14:37.514" v="1076" actId="1076"/>
          <ac:spMkLst>
            <pc:docMk/>
            <pc:sldMk cId="1696838334" sldId="289"/>
            <ac:spMk id="34" creationId="{D1A4DA00-E6C0-5AB9-B8D4-A1FAB64B7B62}"/>
          </ac:spMkLst>
        </pc:spChg>
        <pc:spChg chg="mod">
          <ac:chgData name="Joko YULIANTORO" userId="fb86bed2-ee85-46fd-b362-cdeb2c687dfd" providerId="ADAL" clId="{61BAE4C5-1AF4-4FC6-9EF5-A1C153EF5DDF}" dt="2022-07-14T17:14:37.514" v="1076" actId="1076"/>
          <ac:spMkLst>
            <pc:docMk/>
            <pc:sldMk cId="1696838334" sldId="289"/>
            <ac:spMk id="35" creationId="{47BE0B94-A039-7EF4-1629-F776A3C645EA}"/>
          </ac:spMkLst>
        </pc:spChg>
        <pc:spChg chg="mod">
          <ac:chgData name="Joko YULIANTORO" userId="fb86bed2-ee85-46fd-b362-cdeb2c687dfd" providerId="ADAL" clId="{61BAE4C5-1AF4-4FC6-9EF5-A1C153EF5DDF}" dt="2022-07-14T17:14:37.514" v="1076" actId="1076"/>
          <ac:spMkLst>
            <pc:docMk/>
            <pc:sldMk cId="1696838334" sldId="289"/>
            <ac:spMk id="36" creationId="{CFAE26CD-1A58-E72A-A9D2-AD91CD4051F3}"/>
          </ac:spMkLst>
        </pc:spChg>
        <pc:spChg chg="mod">
          <ac:chgData name="Joko YULIANTORO" userId="fb86bed2-ee85-46fd-b362-cdeb2c687dfd" providerId="ADAL" clId="{61BAE4C5-1AF4-4FC6-9EF5-A1C153EF5DDF}" dt="2022-07-14T17:14:37.514" v="1076" actId="1076"/>
          <ac:spMkLst>
            <pc:docMk/>
            <pc:sldMk cId="1696838334" sldId="289"/>
            <ac:spMk id="37" creationId="{F0E14DAC-0FFF-D093-21EE-8CE4043E1AA5}"/>
          </ac:spMkLst>
        </pc:spChg>
        <pc:spChg chg="add mod">
          <ac:chgData name="Joko YULIANTORO" userId="fb86bed2-ee85-46fd-b362-cdeb2c687dfd" providerId="ADAL" clId="{61BAE4C5-1AF4-4FC6-9EF5-A1C153EF5DDF}" dt="2022-07-14T17:14:42.631" v="1079" actId="20577"/>
          <ac:spMkLst>
            <pc:docMk/>
            <pc:sldMk cId="1696838334" sldId="289"/>
            <ac:spMk id="38" creationId="{3BADAE61-AA06-B026-7D71-129FD7B759DB}"/>
          </ac:spMkLst>
        </pc:spChg>
        <pc:grpChg chg="add mod">
          <ac:chgData name="Joko YULIANTORO" userId="fb86bed2-ee85-46fd-b362-cdeb2c687dfd" providerId="ADAL" clId="{61BAE4C5-1AF4-4FC6-9EF5-A1C153EF5DDF}" dt="2022-07-14T17:14:37.514" v="1076" actId="1076"/>
          <ac:grpSpMkLst>
            <pc:docMk/>
            <pc:sldMk cId="1696838334" sldId="289"/>
            <ac:grpSpMk id="32" creationId="{C4F5A6BB-D5E7-652E-13F7-6179CF3E1809}"/>
          </ac:grpSpMkLst>
        </pc:grpChg>
      </pc:sldChg>
      <pc:sldChg chg="addSp delSp modSp add mod">
        <pc:chgData name="Joko YULIANTORO" userId="fb86bed2-ee85-46fd-b362-cdeb2c687dfd" providerId="ADAL" clId="{61BAE4C5-1AF4-4FC6-9EF5-A1C153EF5DDF}" dt="2022-07-14T17:39:05.299" v="2263" actId="478"/>
        <pc:sldMkLst>
          <pc:docMk/>
          <pc:sldMk cId="547281197" sldId="290"/>
        </pc:sldMkLst>
        <pc:spChg chg="mod">
          <ac:chgData name="Joko YULIANTORO" userId="fb86bed2-ee85-46fd-b362-cdeb2c687dfd" providerId="ADAL" clId="{61BAE4C5-1AF4-4FC6-9EF5-A1C153EF5DDF}" dt="2022-07-14T17:17:27.941" v="1288" actId="1036"/>
          <ac:spMkLst>
            <pc:docMk/>
            <pc:sldMk cId="547281197" sldId="290"/>
            <ac:spMk id="2" creationId="{FC4744C6-FB00-8386-4F14-E0ABC74F8AB9}"/>
          </ac:spMkLst>
        </pc:spChg>
        <pc:spChg chg="mod">
          <ac:chgData name="Joko YULIANTORO" userId="fb86bed2-ee85-46fd-b362-cdeb2c687dfd" providerId="ADAL" clId="{61BAE4C5-1AF4-4FC6-9EF5-A1C153EF5DDF}" dt="2022-07-14T17:17:10.876" v="1238" actId="20577"/>
          <ac:spMkLst>
            <pc:docMk/>
            <pc:sldMk cId="547281197" sldId="290"/>
            <ac:spMk id="4" creationId="{60BB595F-1E0D-CF49-FC9E-CD6ED87D31FC}"/>
          </ac:spMkLst>
        </pc:spChg>
        <pc:spChg chg="mod">
          <ac:chgData name="Joko YULIANTORO" userId="fb86bed2-ee85-46fd-b362-cdeb2c687dfd" providerId="ADAL" clId="{61BAE4C5-1AF4-4FC6-9EF5-A1C153EF5DDF}" dt="2022-07-14T17:22:26.595" v="1805" actId="6549"/>
          <ac:spMkLst>
            <pc:docMk/>
            <pc:sldMk cId="547281197" sldId="290"/>
            <ac:spMk id="5" creationId="{AB21F542-7B7E-5F46-04C6-25BDC9C8BC31}"/>
          </ac:spMkLst>
        </pc:spChg>
        <pc:spChg chg="del mod">
          <ac:chgData name="Joko YULIANTORO" userId="fb86bed2-ee85-46fd-b362-cdeb2c687dfd" providerId="ADAL" clId="{61BAE4C5-1AF4-4FC6-9EF5-A1C153EF5DDF}" dt="2022-07-14T17:17:55.494" v="1379" actId="478"/>
          <ac:spMkLst>
            <pc:docMk/>
            <pc:sldMk cId="547281197" sldId="290"/>
            <ac:spMk id="7" creationId="{EADEFE63-3ACA-9EA4-D64B-E1BBCC9CD433}"/>
          </ac:spMkLst>
        </pc:spChg>
        <pc:spChg chg="add mod">
          <ac:chgData name="Joko YULIANTORO" userId="fb86bed2-ee85-46fd-b362-cdeb2c687dfd" providerId="ADAL" clId="{61BAE4C5-1AF4-4FC6-9EF5-A1C153EF5DDF}" dt="2022-07-14T17:19:37.396" v="1473" actId="692"/>
          <ac:spMkLst>
            <pc:docMk/>
            <pc:sldMk cId="547281197" sldId="290"/>
            <ac:spMk id="8" creationId="{A556157E-905C-BA62-AF86-445D1EC857D7}"/>
          </ac:spMkLst>
        </pc:spChg>
        <pc:spChg chg="del">
          <ac:chgData name="Joko YULIANTORO" userId="fb86bed2-ee85-46fd-b362-cdeb2c687dfd" providerId="ADAL" clId="{61BAE4C5-1AF4-4FC6-9EF5-A1C153EF5DDF}" dt="2022-07-14T17:39:05.299" v="2263" actId="478"/>
          <ac:spMkLst>
            <pc:docMk/>
            <pc:sldMk cId="547281197" sldId="290"/>
            <ac:spMk id="10" creationId="{3868B2F7-CE32-5789-2013-FB3984A57FDC}"/>
          </ac:spMkLst>
        </pc:spChg>
        <pc:spChg chg="del mod">
          <ac:chgData name="Joko YULIANTORO" userId="fb86bed2-ee85-46fd-b362-cdeb2c687dfd" providerId="ADAL" clId="{61BAE4C5-1AF4-4FC6-9EF5-A1C153EF5DDF}" dt="2022-07-14T17:17:55.494" v="1379" actId="478"/>
          <ac:spMkLst>
            <pc:docMk/>
            <pc:sldMk cId="547281197" sldId="290"/>
            <ac:spMk id="13" creationId="{52FEC989-159D-A06F-CE4F-CB6C4C46AE98}"/>
          </ac:spMkLst>
        </pc:spChg>
        <pc:spChg chg="del mod">
          <ac:chgData name="Joko YULIANTORO" userId="fb86bed2-ee85-46fd-b362-cdeb2c687dfd" providerId="ADAL" clId="{61BAE4C5-1AF4-4FC6-9EF5-A1C153EF5DDF}" dt="2022-07-14T17:17:55.494" v="1379" actId="478"/>
          <ac:spMkLst>
            <pc:docMk/>
            <pc:sldMk cId="547281197" sldId="290"/>
            <ac:spMk id="31" creationId="{802A1D16-E804-00D7-3AD4-7C4DA3EDDF03}"/>
          </ac:spMkLst>
        </pc:spChg>
        <pc:spChg chg="mod">
          <ac:chgData name="Joko YULIANTORO" userId="fb86bed2-ee85-46fd-b362-cdeb2c687dfd" providerId="ADAL" clId="{61BAE4C5-1AF4-4FC6-9EF5-A1C153EF5DDF}" dt="2022-07-14T17:17:27.941" v="1288" actId="1036"/>
          <ac:spMkLst>
            <pc:docMk/>
            <pc:sldMk cId="547281197" sldId="290"/>
            <ac:spMk id="33" creationId="{BD741D32-EA74-0807-15FC-0EBAF4D8EAD3}"/>
          </ac:spMkLst>
        </pc:spChg>
        <pc:spChg chg="mod">
          <ac:chgData name="Joko YULIANTORO" userId="fb86bed2-ee85-46fd-b362-cdeb2c687dfd" providerId="ADAL" clId="{61BAE4C5-1AF4-4FC6-9EF5-A1C153EF5DDF}" dt="2022-07-14T17:17:27.941" v="1288" actId="1036"/>
          <ac:spMkLst>
            <pc:docMk/>
            <pc:sldMk cId="547281197" sldId="290"/>
            <ac:spMk id="34" creationId="{D1A4DA00-E6C0-5AB9-B8D4-A1FAB64B7B62}"/>
          </ac:spMkLst>
        </pc:spChg>
        <pc:spChg chg="mod">
          <ac:chgData name="Joko YULIANTORO" userId="fb86bed2-ee85-46fd-b362-cdeb2c687dfd" providerId="ADAL" clId="{61BAE4C5-1AF4-4FC6-9EF5-A1C153EF5DDF}" dt="2022-07-14T17:17:27.941" v="1288" actId="1036"/>
          <ac:spMkLst>
            <pc:docMk/>
            <pc:sldMk cId="547281197" sldId="290"/>
            <ac:spMk id="35" creationId="{47BE0B94-A039-7EF4-1629-F776A3C645EA}"/>
          </ac:spMkLst>
        </pc:spChg>
        <pc:spChg chg="mod">
          <ac:chgData name="Joko YULIANTORO" userId="fb86bed2-ee85-46fd-b362-cdeb2c687dfd" providerId="ADAL" clId="{61BAE4C5-1AF4-4FC6-9EF5-A1C153EF5DDF}" dt="2022-07-14T17:17:27.941" v="1288" actId="1036"/>
          <ac:spMkLst>
            <pc:docMk/>
            <pc:sldMk cId="547281197" sldId="290"/>
            <ac:spMk id="36" creationId="{CFAE26CD-1A58-E72A-A9D2-AD91CD4051F3}"/>
          </ac:spMkLst>
        </pc:spChg>
        <pc:spChg chg="mod">
          <ac:chgData name="Joko YULIANTORO" userId="fb86bed2-ee85-46fd-b362-cdeb2c687dfd" providerId="ADAL" clId="{61BAE4C5-1AF4-4FC6-9EF5-A1C153EF5DDF}" dt="2022-07-14T17:17:27.941" v="1288" actId="1036"/>
          <ac:spMkLst>
            <pc:docMk/>
            <pc:sldMk cId="547281197" sldId="290"/>
            <ac:spMk id="37" creationId="{F0E14DAC-0FFF-D093-21EE-8CE4043E1AA5}"/>
          </ac:spMkLst>
        </pc:spChg>
        <pc:spChg chg="del mod">
          <ac:chgData name="Joko YULIANTORO" userId="fb86bed2-ee85-46fd-b362-cdeb2c687dfd" providerId="ADAL" clId="{61BAE4C5-1AF4-4FC6-9EF5-A1C153EF5DDF}" dt="2022-07-14T17:17:55.494" v="1379" actId="478"/>
          <ac:spMkLst>
            <pc:docMk/>
            <pc:sldMk cId="547281197" sldId="290"/>
            <ac:spMk id="38" creationId="{3BADAE61-AA06-B026-7D71-129FD7B759DB}"/>
          </ac:spMkLst>
        </pc:spChg>
        <pc:spChg chg="mod">
          <ac:chgData name="Joko YULIANTORO" userId="fb86bed2-ee85-46fd-b362-cdeb2c687dfd" providerId="ADAL" clId="{61BAE4C5-1AF4-4FC6-9EF5-A1C153EF5DDF}" dt="2022-07-14T17:16:59.840" v="1234"/>
          <ac:spMkLst>
            <pc:docMk/>
            <pc:sldMk cId="547281197" sldId="290"/>
            <ac:spMk id="47" creationId="{C610EF7F-0285-BFD5-AF40-61DADFFE15C6}"/>
          </ac:spMkLst>
        </pc:spChg>
        <pc:spChg chg="mod">
          <ac:chgData name="Joko YULIANTORO" userId="fb86bed2-ee85-46fd-b362-cdeb2c687dfd" providerId="ADAL" clId="{61BAE4C5-1AF4-4FC6-9EF5-A1C153EF5DDF}" dt="2022-07-14T17:16:59.840" v="1234"/>
          <ac:spMkLst>
            <pc:docMk/>
            <pc:sldMk cId="547281197" sldId="290"/>
            <ac:spMk id="54" creationId="{126F8047-CF8B-A762-1D46-B371932986D1}"/>
          </ac:spMkLst>
        </pc:spChg>
        <pc:spChg chg="mod">
          <ac:chgData name="Joko YULIANTORO" userId="fb86bed2-ee85-46fd-b362-cdeb2c687dfd" providerId="ADAL" clId="{61BAE4C5-1AF4-4FC6-9EF5-A1C153EF5DDF}" dt="2022-07-14T17:16:59.840" v="1234"/>
          <ac:spMkLst>
            <pc:docMk/>
            <pc:sldMk cId="547281197" sldId="290"/>
            <ac:spMk id="55" creationId="{5E7185A7-E61D-F158-0CDF-2CC01C434C6A}"/>
          </ac:spMkLst>
        </pc:spChg>
        <pc:spChg chg="mod">
          <ac:chgData name="Joko YULIANTORO" userId="fb86bed2-ee85-46fd-b362-cdeb2c687dfd" providerId="ADAL" clId="{61BAE4C5-1AF4-4FC6-9EF5-A1C153EF5DDF}" dt="2022-07-14T17:16:59.840" v="1234"/>
          <ac:spMkLst>
            <pc:docMk/>
            <pc:sldMk cId="547281197" sldId="290"/>
            <ac:spMk id="56" creationId="{8101388B-43CA-E663-805B-27775DAC07DF}"/>
          </ac:spMkLst>
        </pc:spChg>
        <pc:spChg chg="mod">
          <ac:chgData name="Joko YULIANTORO" userId="fb86bed2-ee85-46fd-b362-cdeb2c687dfd" providerId="ADAL" clId="{61BAE4C5-1AF4-4FC6-9EF5-A1C153EF5DDF}" dt="2022-07-14T17:16:59.840" v="1234"/>
          <ac:spMkLst>
            <pc:docMk/>
            <pc:sldMk cId="547281197" sldId="290"/>
            <ac:spMk id="57" creationId="{F031AD3B-FD21-0F4E-108B-B4A263E60118}"/>
          </ac:spMkLst>
        </pc:spChg>
        <pc:spChg chg="mod">
          <ac:chgData name="Joko YULIANTORO" userId="fb86bed2-ee85-46fd-b362-cdeb2c687dfd" providerId="ADAL" clId="{61BAE4C5-1AF4-4FC6-9EF5-A1C153EF5DDF}" dt="2022-07-14T17:16:59.840" v="1234"/>
          <ac:spMkLst>
            <pc:docMk/>
            <pc:sldMk cId="547281197" sldId="290"/>
            <ac:spMk id="58" creationId="{1C2228A4-D2AD-9B25-5B16-C2F5A4650F0F}"/>
          </ac:spMkLst>
        </pc:spChg>
        <pc:spChg chg="add del mod">
          <ac:chgData name="Joko YULIANTORO" userId="fb86bed2-ee85-46fd-b362-cdeb2c687dfd" providerId="ADAL" clId="{61BAE4C5-1AF4-4FC6-9EF5-A1C153EF5DDF}" dt="2022-07-14T17:17:05.671" v="1235"/>
          <ac:spMkLst>
            <pc:docMk/>
            <pc:sldMk cId="547281197" sldId="290"/>
            <ac:spMk id="59" creationId="{F32B1E78-4341-6A67-207B-705B39A3B990}"/>
          </ac:spMkLst>
        </pc:spChg>
        <pc:spChg chg="mod">
          <ac:chgData name="Joko YULIANTORO" userId="fb86bed2-ee85-46fd-b362-cdeb2c687dfd" providerId="ADAL" clId="{61BAE4C5-1AF4-4FC6-9EF5-A1C153EF5DDF}" dt="2022-07-14T17:16:59.840" v="1234"/>
          <ac:spMkLst>
            <pc:docMk/>
            <pc:sldMk cId="547281197" sldId="290"/>
            <ac:spMk id="65" creationId="{DA3B8096-61C6-3B35-3044-AFDF07DBA2FD}"/>
          </ac:spMkLst>
        </pc:spChg>
        <pc:spChg chg="mod">
          <ac:chgData name="Joko YULIANTORO" userId="fb86bed2-ee85-46fd-b362-cdeb2c687dfd" providerId="ADAL" clId="{61BAE4C5-1AF4-4FC6-9EF5-A1C153EF5DDF}" dt="2022-07-14T17:17:27.941" v="1288" actId="1036"/>
          <ac:spMkLst>
            <pc:docMk/>
            <pc:sldMk cId="547281197" sldId="290"/>
            <ac:spMk id="67" creationId="{0C253FAD-5B91-4002-B693-C67438D1F654}"/>
          </ac:spMkLst>
        </pc:spChg>
        <pc:spChg chg="mod">
          <ac:chgData name="Joko YULIANTORO" userId="fb86bed2-ee85-46fd-b362-cdeb2c687dfd" providerId="ADAL" clId="{61BAE4C5-1AF4-4FC6-9EF5-A1C153EF5DDF}" dt="2022-07-14T17:17:27.941" v="1288" actId="1036"/>
          <ac:spMkLst>
            <pc:docMk/>
            <pc:sldMk cId="547281197" sldId="290"/>
            <ac:spMk id="69" creationId="{F98F200B-DD28-3130-11FE-9BBCECC66811}"/>
          </ac:spMkLst>
        </pc:spChg>
        <pc:spChg chg="mod">
          <ac:chgData name="Joko YULIANTORO" userId="fb86bed2-ee85-46fd-b362-cdeb2c687dfd" providerId="ADAL" clId="{61BAE4C5-1AF4-4FC6-9EF5-A1C153EF5DDF}" dt="2022-07-14T17:17:27.941" v="1288" actId="1036"/>
          <ac:spMkLst>
            <pc:docMk/>
            <pc:sldMk cId="547281197" sldId="290"/>
            <ac:spMk id="70" creationId="{64EB58BB-75DB-B6C4-D3AA-0A5EA185B3F4}"/>
          </ac:spMkLst>
        </pc:spChg>
        <pc:spChg chg="mod">
          <ac:chgData name="Joko YULIANTORO" userId="fb86bed2-ee85-46fd-b362-cdeb2c687dfd" providerId="ADAL" clId="{61BAE4C5-1AF4-4FC6-9EF5-A1C153EF5DDF}" dt="2022-07-14T17:17:27.941" v="1288" actId="1036"/>
          <ac:spMkLst>
            <pc:docMk/>
            <pc:sldMk cId="547281197" sldId="290"/>
            <ac:spMk id="71" creationId="{DDCD05F1-8462-E567-83F0-C86EC7DE62D1}"/>
          </ac:spMkLst>
        </pc:spChg>
        <pc:spChg chg="mod">
          <ac:chgData name="Joko YULIANTORO" userId="fb86bed2-ee85-46fd-b362-cdeb2c687dfd" providerId="ADAL" clId="{61BAE4C5-1AF4-4FC6-9EF5-A1C153EF5DDF}" dt="2022-07-14T17:17:27.941" v="1288" actId="1036"/>
          <ac:spMkLst>
            <pc:docMk/>
            <pc:sldMk cId="547281197" sldId="290"/>
            <ac:spMk id="72" creationId="{95D62EEB-AE71-7EE2-82A0-C42A721723EE}"/>
          </ac:spMkLst>
        </pc:spChg>
        <pc:spChg chg="mod">
          <ac:chgData name="Joko YULIANTORO" userId="fb86bed2-ee85-46fd-b362-cdeb2c687dfd" providerId="ADAL" clId="{61BAE4C5-1AF4-4FC6-9EF5-A1C153EF5DDF}" dt="2022-07-14T17:16:59.840" v="1234"/>
          <ac:spMkLst>
            <pc:docMk/>
            <pc:sldMk cId="547281197" sldId="290"/>
            <ac:spMk id="73" creationId="{1F11422B-EAB1-9F19-FC6E-4489582B8913}"/>
          </ac:spMkLst>
        </pc:spChg>
        <pc:spChg chg="mod">
          <ac:chgData name="Joko YULIANTORO" userId="fb86bed2-ee85-46fd-b362-cdeb2c687dfd" providerId="ADAL" clId="{61BAE4C5-1AF4-4FC6-9EF5-A1C153EF5DDF}" dt="2022-07-14T17:16:59.840" v="1234"/>
          <ac:spMkLst>
            <pc:docMk/>
            <pc:sldMk cId="547281197" sldId="290"/>
            <ac:spMk id="74" creationId="{1CFCB19A-1DA7-B31F-E6A3-09F720E218FC}"/>
          </ac:spMkLst>
        </pc:spChg>
        <pc:spChg chg="mod">
          <ac:chgData name="Joko YULIANTORO" userId="fb86bed2-ee85-46fd-b362-cdeb2c687dfd" providerId="ADAL" clId="{61BAE4C5-1AF4-4FC6-9EF5-A1C153EF5DDF}" dt="2022-07-14T17:16:59.840" v="1234"/>
          <ac:spMkLst>
            <pc:docMk/>
            <pc:sldMk cId="547281197" sldId="290"/>
            <ac:spMk id="75" creationId="{D81E49DF-7B21-FB50-435A-1D347E83FEA4}"/>
          </ac:spMkLst>
        </pc:spChg>
        <pc:spChg chg="mod">
          <ac:chgData name="Joko YULIANTORO" userId="fb86bed2-ee85-46fd-b362-cdeb2c687dfd" providerId="ADAL" clId="{61BAE4C5-1AF4-4FC6-9EF5-A1C153EF5DDF}" dt="2022-07-14T17:16:59.840" v="1234"/>
          <ac:spMkLst>
            <pc:docMk/>
            <pc:sldMk cId="547281197" sldId="290"/>
            <ac:spMk id="76" creationId="{CDC14CF7-720C-27E2-3DD4-D377323FE8C8}"/>
          </ac:spMkLst>
        </pc:spChg>
        <pc:spChg chg="add del mod">
          <ac:chgData name="Joko YULIANTORO" userId="fb86bed2-ee85-46fd-b362-cdeb2c687dfd" providerId="ADAL" clId="{61BAE4C5-1AF4-4FC6-9EF5-A1C153EF5DDF}" dt="2022-07-14T17:17:05.671" v="1235"/>
          <ac:spMkLst>
            <pc:docMk/>
            <pc:sldMk cId="547281197" sldId="290"/>
            <ac:spMk id="78" creationId="{1A05D625-EA05-0D3A-0A76-BABC0E52B274}"/>
          </ac:spMkLst>
        </pc:spChg>
        <pc:spChg chg="mod">
          <ac:chgData name="Joko YULIANTORO" userId="fb86bed2-ee85-46fd-b362-cdeb2c687dfd" providerId="ADAL" clId="{61BAE4C5-1AF4-4FC6-9EF5-A1C153EF5DDF}" dt="2022-07-14T17:16:59.840" v="1234"/>
          <ac:spMkLst>
            <pc:docMk/>
            <pc:sldMk cId="547281197" sldId="290"/>
            <ac:spMk id="80" creationId="{6BBFCED4-2C49-D077-9538-437F87C74993}"/>
          </ac:spMkLst>
        </pc:spChg>
        <pc:spChg chg="mod">
          <ac:chgData name="Joko YULIANTORO" userId="fb86bed2-ee85-46fd-b362-cdeb2c687dfd" providerId="ADAL" clId="{61BAE4C5-1AF4-4FC6-9EF5-A1C153EF5DDF}" dt="2022-07-14T17:16:59.840" v="1234"/>
          <ac:spMkLst>
            <pc:docMk/>
            <pc:sldMk cId="547281197" sldId="290"/>
            <ac:spMk id="81" creationId="{22BFC31F-FB81-37D3-7CFD-7B44BFD924EA}"/>
          </ac:spMkLst>
        </pc:spChg>
        <pc:spChg chg="mod">
          <ac:chgData name="Joko YULIANTORO" userId="fb86bed2-ee85-46fd-b362-cdeb2c687dfd" providerId="ADAL" clId="{61BAE4C5-1AF4-4FC6-9EF5-A1C153EF5DDF}" dt="2022-07-14T17:16:59.840" v="1234"/>
          <ac:spMkLst>
            <pc:docMk/>
            <pc:sldMk cId="547281197" sldId="290"/>
            <ac:spMk id="82" creationId="{54F9541C-9C41-90F7-1217-B9D84CE85F25}"/>
          </ac:spMkLst>
        </pc:spChg>
        <pc:spChg chg="mod">
          <ac:chgData name="Joko YULIANTORO" userId="fb86bed2-ee85-46fd-b362-cdeb2c687dfd" providerId="ADAL" clId="{61BAE4C5-1AF4-4FC6-9EF5-A1C153EF5DDF}" dt="2022-07-14T17:17:27.941" v="1288" actId="1036"/>
          <ac:spMkLst>
            <pc:docMk/>
            <pc:sldMk cId="547281197" sldId="290"/>
            <ac:spMk id="85" creationId="{677BE934-CF0C-14B9-BD26-ABB90F95D123}"/>
          </ac:spMkLst>
        </pc:spChg>
        <pc:spChg chg="mod">
          <ac:chgData name="Joko YULIANTORO" userId="fb86bed2-ee85-46fd-b362-cdeb2c687dfd" providerId="ADAL" clId="{61BAE4C5-1AF4-4FC6-9EF5-A1C153EF5DDF}" dt="2022-07-14T17:17:27.941" v="1288" actId="1036"/>
          <ac:spMkLst>
            <pc:docMk/>
            <pc:sldMk cId="547281197" sldId="290"/>
            <ac:spMk id="86" creationId="{E8A7BEF9-9D41-3323-54E8-CCDAF5DD8856}"/>
          </ac:spMkLst>
        </pc:spChg>
        <pc:spChg chg="mod">
          <ac:chgData name="Joko YULIANTORO" userId="fb86bed2-ee85-46fd-b362-cdeb2c687dfd" providerId="ADAL" clId="{61BAE4C5-1AF4-4FC6-9EF5-A1C153EF5DDF}" dt="2022-07-14T17:17:27.941" v="1288" actId="1036"/>
          <ac:spMkLst>
            <pc:docMk/>
            <pc:sldMk cId="547281197" sldId="290"/>
            <ac:spMk id="87" creationId="{80F70912-51F9-9441-05A2-29367FBC26CB}"/>
          </ac:spMkLst>
        </pc:spChg>
        <pc:spChg chg="mod">
          <ac:chgData name="Joko YULIANTORO" userId="fb86bed2-ee85-46fd-b362-cdeb2c687dfd" providerId="ADAL" clId="{61BAE4C5-1AF4-4FC6-9EF5-A1C153EF5DDF}" dt="2022-07-14T17:17:27.941" v="1288" actId="1036"/>
          <ac:spMkLst>
            <pc:docMk/>
            <pc:sldMk cId="547281197" sldId="290"/>
            <ac:spMk id="88" creationId="{1C0311A8-463F-ED39-6E45-5BE202902FA1}"/>
          </ac:spMkLst>
        </pc:spChg>
        <pc:spChg chg="mod">
          <ac:chgData name="Joko YULIANTORO" userId="fb86bed2-ee85-46fd-b362-cdeb2c687dfd" providerId="ADAL" clId="{61BAE4C5-1AF4-4FC6-9EF5-A1C153EF5DDF}" dt="2022-07-14T17:17:27.941" v="1288" actId="1036"/>
          <ac:spMkLst>
            <pc:docMk/>
            <pc:sldMk cId="547281197" sldId="290"/>
            <ac:spMk id="89" creationId="{45D27D44-A386-6161-D6B5-BD5A35DA1365}"/>
          </ac:spMkLst>
        </pc:spChg>
        <pc:spChg chg="mod">
          <ac:chgData name="Joko YULIANTORO" userId="fb86bed2-ee85-46fd-b362-cdeb2c687dfd" providerId="ADAL" clId="{61BAE4C5-1AF4-4FC6-9EF5-A1C153EF5DDF}" dt="2022-07-14T17:16:59.840" v="1234"/>
          <ac:spMkLst>
            <pc:docMk/>
            <pc:sldMk cId="547281197" sldId="290"/>
            <ac:spMk id="90" creationId="{C7004FD5-6187-3AA0-E9AC-E004A70808A7}"/>
          </ac:spMkLst>
        </pc:spChg>
        <pc:spChg chg="mod">
          <ac:chgData name="Joko YULIANTORO" userId="fb86bed2-ee85-46fd-b362-cdeb2c687dfd" providerId="ADAL" clId="{61BAE4C5-1AF4-4FC6-9EF5-A1C153EF5DDF}" dt="2022-07-14T17:16:59.840" v="1234"/>
          <ac:spMkLst>
            <pc:docMk/>
            <pc:sldMk cId="547281197" sldId="290"/>
            <ac:spMk id="91" creationId="{149F8F1C-A84C-EC6B-365B-FBBEB8348A14}"/>
          </ac:spMkLst>
        </pc:spChg>
        <pc:spChg chg="add del mod">
          <ac:chgData name="Joko YULIANTORO" userId="fb86bed2-ee85-46fd-b362-cdeb2c687dfd" providerId="ADAL" clId="{61BAE4C5-1AF4-4FC6-9EF5-A1C153EF5DDF}" dt="2022-07-14T17:17:05.671" v="1235"/>
          <ac:spMkLst>
            <pc:docMk/>
            <pc:sldMk cId="547281197" sldId="290"/>
            <ac:spMk id="92" creationId="{E798280B-F6F0-ECC3-9CF3-0525C0C195B8}"/>
          </ac:spMkLst>
        </pc:spChg>
        <pc:spChg chg="add del mod">
          <ac:chgData name="Joko YULIANTORO" userId="fb86bed2-ee85-46fd-b362-cdeb2c687dfd" providerId="ADAL" clId="{61BAE4C5-1AF4-4FC6-9EF5-A1C153EF5DDF}" dt="2022-07-14T17:17:05.671" v="1235"/>
          <ac:spMkLst>
            <pc:docMk/>
            <pc:sldMk cId="547281197" sldId="290"/>
            <ac:spMk id="93" creationId="{2111CF22-6C68-DD9B-7E91-232DE5B55B70}"/>
          </ac:spMkLst>
        </pc:spChg>
        <pc:spChg chg="mod">
          <ac:chgData name="Joko YULIANTORO" userId="fb86bed2-ee85-46fd-b362-cdeb2c687dfd" providerId="ADAL" clId="{61BAE4C5-1AF4-4FC6-9EF5-A1C153EF5DDF}" dt="2022-07-14T17:17:36.898" v="1377" actId="1035"/>
          <ac:spMkLst>
            <pc:docMk/>
            <pc:sldMk cId="547281197" sldId="290"/>
            <ac:spMk id="98" creationId="{D293DAE7-1F04-4B17-C8CC-2BEA3A1B944D}"/>
          </ac:spMkLst>
        </pc:spChg>
        <pc:spChg chg="mod">
          <ac:chgData name="Joko YULIANTORO" userId="fb86bed2-ee85-46fd-b362-cdeb2c687dfd" providerId="ADAL" clId="{61BAE4C5-1AF4-4FC6-9EF5-A1C153EF5DDF}" dt="2022-07-14T17:17:36.898" v="1377" actId="1035"/>
          <ac:spMkLst>
            <pc:docMk/>
            <pc:sldMk cId="547281197" sldId="290"/>
            <ac:spMk id="105" creationId="{BBBF4C34-2E09-53F2-756C-62D81E840D69}"/>
          </ac:spMkLst>
        </pc:spChg>
        <pc:spChg chg="mod">
          <ac:chgData name="Joko YULIANTORO" userId="fb86bed2-ee85-46fd-b362-cdeb2c687dfd" providerId="ADAL" clId="{61BAE4C5-1AF4-4FC6-9EF5-A1C153EF5DDF}" dt="2022-07-14T17:17:36.898" v="1377" actId="1035"/>
          <ac:spMkLst>
            <pc:docMk/>
            <pc:sldMk cId="547281197" sldId="290"/>
            <ac:spMk id="106" creationId="{9F201E25-1786-DD1E-9E0F-90A1B98E99CD}"/>
          </ac:spMkLst>
        </pc:spChg>
        <pc:spChg chg="mod">
          <ac:chgData name="Joko YULIANTORO" userId="fb86bed2-ee85-46fd-b362-cdeb2c687dfd" providerId="ADAL" clId="{61BAE4C5-1AF4-4FC6-9EF5-A1C153EF5DDF}" dt="2022-07-14T17:17:36.898" v="1377" actId="1035"/>
          <ac:spMkLst>
            <pc:docMk/>
            <pc:sldMk cId="547281197" sldId="290"/>
            <ac:spMk id="107" creationId="{9650869A-1FFE-294E-DC3B-298B53254862}"/>
          </ac:spMkLst>
        </pc:spChg>
        <pc:spChg chg="mod">
          <ac:chgData name="Joko YULIANTORO" userId="fb86bed2-ee85-46fd-b362-cdeb2c687dfd" providerId="ADAL" clId="{61BAE4C5-1AF4-4FC6-9EF5-A1C153EF5DDF}" dt="2022-07-14T17:17:36.898" v="1377" actId="1035"/>
          <ac:spMkLst>
            <pc:docMk/>
            <pc:sldMk cId="547281197" sldId="290"/>
            <ac:spMk id="108" creationId="{3A45F5E0-F22C-F6BA-48B6-8EF63BBE8B2E}"/>
          </ac:spMkLst>
        </pc:spChg>
        <pc:spChg chg="mod">
          <ac:chgData name="Joko YULIANTORO" userId="fb86bed2-ee85-46fd-b362-cdeb2c687dfd" providerId="ADAL" clId="{61BAE4C5-1AF4-4FC6-9EF5-A1C153EF5DDF}" dt="2022-07-14T17:17:36.898" v="1377" actId="1035"/>
          <ac:spMkLst>
            <pc:docMk/>
            <pc:sldMk cId="547281197" sldId="290"/>
            <ac:spMk id="109" creationId="{E1D21B88-CCA9-15B0-6C89-D64696F41354}"/>
          </ac:spMkLst>
        </pc:spChg>
        <pc:spChg chg="add del mod">
          <ac:chgData name="Joko YULIANTORO" userId="fb86bed2-ee85-46fd-b362-cdeb2c687dfd" providerId="ADAL" clId="{61BAE4C5-1AF4-4FC6-9EF5-A1C153EF5DDF}" dt="2022-07-14T17:17:44.120" v="1378" actId="478"/>
          <ac:spMkLst>
            <pc:docMk/>
            <pc:sldMk cId="547281197" sldId="290"/>
            <ac:spMk id="110" creationId="{D4DE82C2-B7B1-CBB4-C988-E3F234DC86D3}"/>
          </ac:spMkLst>
        </pc:spChg>
        <pc:spChg chg="mod">
          <ac:chgData name="Joko YULIANTORO" userId="fb86bed2-ee85-46fd-b362-cdeb2c687dfd" providerId="ADAL" clId="{61BAE4C5-1AF4-4FC6-9EF5-A1C153EF5DDF}" dt="2022-07-14T17:17:36.898" v="1377" actId="1035"/>
          <ac:spMkLst>
            <pc:docMk/>
            <pc:sldMk cId="547281197" sldId="290"/>
            <ac:spMk id="114" creationId="{592505D7-51D6-6CBA-A0A7-CC06F3D2E7E5}"/>
          </ac:spMkLst>
        </pc:spChg>
        <pc:spChg chg="mod">
          <ac:chgData name="Joko YULIANTORO" userId="fb86bed2-ee85-46fd-b362-cdeb2c687dfd" providerId="ADAL" clId="{61BAE4C5-1AF4-4FC6-9EF5-A1C153EF5DDF}" dt="2022-07-14T17:17:36.898" v="1377" actId="1035"/>
          <ac:spMkLst>
            <pc:docMk/>
            <pc:sldMk cId="547281197" sldId="290"/>
            <ac:spMk id="115" creationId="{AE9ACF67-2E76-1CDF-8450-7B6B0CE98B2D}"/>
          </ac:spMkLst>
        </pc:spChg>
        <pc:spChg chg="mod">
          <ac:chgData name="Joko YULIANTORO" userId="fb86bed2-ee85-46fd-b362-cdeb2c687dfd" providerId="ADAL" clId="{61BAE4C5-1AF4-4FC6-9EF5-A1C153EF5DDF}" dt="2022-07-14T17:17:36.898" v="1377" actId="1035"/>
          <ac:spMkLst>
            <pc:docMk/>
            <pc:sldMk cId="547281197" sldId="290"/>
            <ac:spMk id="116" creationId="{73D9CC2D-85F2-E219-153C-2D31CF61CB66}"/>
          </ac:spMkLst>
        </pc:spChg>
        <pc:spChg chg="mod">
          <ac:chgData name="Joko YULIANTORO" userId="fb86bed2-ee85-46fd-b362-cdeb2c687dfd" providerId="ADAL" clId="{61BAE4C5-1AF4-4FC6-9EF5-A1C153EF5DDF}" dt="2022-07-14T17:17:36.898" v="1377" actId="1035"/>
          <ac:spMkLst>
            <pc:docMk/>
            <pc:sldMk cId="547281197" sldId="290"/>
            <ac:spMk id="117" creationId="{F1653214-33A6-A6B4-D964-C153F95D0FA4}"/>
          </ac:spMkLst>
        </pc:spChg>
        <pc:spChg chg="mod">
          <ac:chgData name="Joko YULIANTORO" userId="fb86bed2-ee85-46fd-b362-cdeb2c687dfd" providerId="ADAL" clId="{61BAE4C5-1AF4-4FC6-9EF5-A1C153EF5DDF}" dt="2022-07-14T17:17:36.898" v="1377" actId="1035"/>
          <ac:spMkLst>
            <pc:docMk/>
            <pc:sldMk cId="547281197" sldId="290"/>
            <ac:spMk id="118" creationId="{25576773-7E2E-9913-9F49-3A3DD3A5F941}"/>
          </ac:spMkLst>
        </pc:spChg>
        <pc:spChg chg="add del mod">
          <ac:chgData name="Joko YULIANTORO" userId="fb86bed2-ee85-46fd-b362-cdeb2c687dfd" providerId="ADAL" clId="{61BAE4C5-1AF4-4FC6-9EF5-A1C153EF5DDF}" dt="2022-07-14T17:17:44.120" v="1378" actId="478"/>
          <ac:spMkLst>
            <pc:docMk/>
            <pc:sldMk cId="547281197" sldId="290"/>
            <ac:spMk id="120" creationId="{B22ADDCF-29D3-F554-3E70-A3324190DED4}"/>
          </ac:spMkLst>
        </pc:spChg>
        <pc:spChg chg="mod">
          <ac:chgData name="Joko YULIANTORO" userId="fb86bed2-ee85-46fd-b362-cdeb2c687dfd" providerId="ADAL" clId="{61BAE4C5-1AF4-4FC6-9EF5-A1C153EF5DDF}" dt="2022-07-14T17:17:36.898" v="1377" actId="1035"/>
          <ac:spMkLst>
            <pc:docMk/>
            <pc:sldMk cId="547281197" sldId="290"/>
            <ac:spMk id="122" creationId="{ABDE4B81-0005-1B04-63EA-F46D60C86EA3}"/>
          </ac:spMkLst>
        </pc:spChg>
        <pc:spChg chg="mod">
          <ac:chgData name="Joko YULIANTORO" userId="fb86bed2-ee85-46fd-b362-cdeb2c687dfd" providerId="ADAL" clId="{61BAE4C5-1AF4-4FC6-9EF5-A1C153EF5DDF}" dt="2022-07-14T17:17:36.898" v="1377" actId="1035"/>
          <ac:spMkLst>
            <pc:docMk/>
            <pc:sldMk cId="547281197" sldId="290"/>
            <ac:spMk id="123" creationId="{3E28BD81-6F33-F38E-4658-402A082360BA}"/>
          </ac:spMkLst>
        </pc:spChg>
        <pc:spChg chg="mod">
          <ac:chgData name="Joko YULIANTORO" userId="fb86bed2-ee85-46fd-b362-cdeb2c687dfd" providerId="ADAL" clId="{61BAE4C5-1AF4-4FC6-9EF5-A1C153EF5DDF}" dt="2022-07-14T17:17:36.898" v="1377" actId="1035"/>
          <ac:spMkLst>
            <pc:docMk/>
            <pc:sldMk cId="547281197" sldId="290"/>
            <ac:spMk id="124" creationId="{B2DD7875-6955-7BD8-865E-D86A4F264288}"/>
          </ac:spMkLst>
        </pc:spChg>
        <pc:spChg chg="mod">
          <ac:chgData name="Joko YULIANTORO" userId="fb86bed2-ee85-46fd-b362-cdeb2c687dfd" providerId="ADAL" clId="{61BAE4C5-1AF4-4FC6-9EF5-A1C153EF5DDF}" dt="2022-07-14T17:17:36.898" v="1377" actId="1035"/>
          <ac:spMkLst>
            <pc:docMk/>
            <pc:sldMk cId="547281197" sldId="290"/>
            <ac:spMk id="125" creationId="{E3476D7D-628B-1D02-71A4-1D03EE55ED84}"/>
          </ac:spMkLst>
        </pc:spChg>
        <pc:spChg chg="mod">
          <ac:chgData name="Joko YULIANTORO" userId="fb86bed2-ee85-46fd-b362-cdeb2c687dfd" providerId="ADAL" clId="{61BAE4C5-1AF4-4FC6-9EF5-A1C153EF5DDF}" dt="2022-07-14T17:17:36.898" v="1377" actId="1035"/>
          <ac:spMkLst>
            <pc:docMk/>
            <pc:sldMk cId="547281197" sldId="290"/>
            <ac:spMk id="126" creationId="{5B9B62CC-CA3D-4B33-DE35-A72D23CAE287}"/>
          </ac:spMkLst>
        </pc:spChg>
        <pc:spChg chg="add del mod">
          <ac:chgData name="Joko YULIANTORO" userId="fb86bed2-ee85-46fd-b362-cdeb2c687dfd" providerId="ADAL" clId="{61BAE4C5-1AF4-4FC6-9EF5-A1C153EF5DDF}" dt="2022-07-14T17:17:44.120" v="1378" actId="478"/>
          <ac:spMkLst>
            <pc:docMk/>
            <pc:sldMk cId="547281197" sldId="290"/>
            <ac:spMk id="127" creationId="{4438FB16-AF74-A8BB-6128-527A36A70DB0}"/>
          </ac:spMkLst>
        </pc:spChg>
        <pc:spChg chg="add del mod">
          <ac:chgData name="Joko YULIANTORO" userId="fb86bed2-ee85-46fd-b362-cdeb2c687dfd" providerId="ADAL" clId="{61BAE4C5-1AF4-4FC6-9EF5-A1C153EF5DDF}" dt="2022-07-14T17:17:44.120" v="1378" actId="478"/>
          <ac:spMkLst>
            <pc:docMk/>
            <pc:sldMk cId="547281197" sldId="290"/>
            <ac:spMk id="128" creationId="{1B3CD7F9-1277-B889-1794-F66DFDF52137}"/>
          </ac:spMkLst>
        </pc:spChg>
        <pc:spChg chg="mod">
          <ac:chgData name="Joko YULIANTORO" userId="fb86bed2-ee85-46fd-b362-cdeb2c687dfd" providerId="ADAL" clId="{61BAE4C5-1AF4-4FC6-9EF5-A1C153EF5DDF}" dt="2022-07-14T17:18:03.094" v="1380"/>
          <ac:spMkLst>
            <pc:docMk/>
            <pc:sldMk cId="547281197" sldId="290"/>
            <ac:spMk id="133" creationId="{50C5F8C1-1ACF-C7AC-F38B-3CC93D6380AD}"/>
          </ac:spMkLst>
        </pc:spChg>
        <pc:spChg chg="mod">
          <ac:chgData name="Joko YULIANTORO" userId="fb86bed2-ee85-46fd-b362-cdeb2c687dfd" providerId="ADAL" clId="{61BAE4C5-1AF4-4FC6-9EF5-A1C153EF5DDF}" dt="2022-07-14T17:18:03.094" v="1380"/>
          <ac:spMkLst>
            <pc:docMk/>
            <pc:sldMk cId="547281197" sldId="290"/>
            <ac:spMk id="140" creationId="{A3E443A4-F92C-F1F2-C066-86CA3A4B86A0}"/>
          </ac:spMkLst>
        </pc:spChg>
        <pc:spChg chg="mod">
          <ac:chgData name="Joko YULIANTORO" userId="fb86bed2-ee85-46fd-b362-cdeb2c687dfd" providerId="ADAL" clId="{61BAE4C5-1AF4-4FC6-9EF5-A1C153EF5DDF}" dt="2022-07-14T17:18:03.094" v="1380"/>
          <ac:spMkLst>
            <pc:docMk/>
            <pc:sldMk cId="547281197" sldId="290"/>
            <ac:spMk id="141" creationId="{D1A7802B-AE5C-7F5A-73E0-2505FAD1C123}"/>
          </ac:spMkLst>
        </pc:spChg>
        <pc:spChg chg="mod">
          <ac:chgData name="Joko YULIANTORO" userId="fb86bed2-ee85-46fd-b362-cdeb2c687dfd" providerId="ADAL" clId="{61BAE4C5-1AF4-4FC6-9EF5-A1C153EF5DDF}" dt="2022-07-14T17:18:03.094" v="1380"/>
          <ac:spMkLst>
            <pc:docMk/>
            <pc:sldMk cId="547281197" sldId="290"/>
            <ac:spMk id="142" creationId="{0A9F7217-E9B2-BD7B-9AE5-92B3B7EBC0F9}"/>
          </ac:spMkLst>
        </pc:spChg>
        <pc:spChg chg="mod">
          <ac:chgData name="Joko YULIANTORO" userId="fb86bed2-ee85-46fd-b362-cdeb2c687dfd" providerId="ADAL" clId="{61BAE4C5-1AF4-4FC6-9EF5-A1C153EF5DDF}" dt="2022-07-14T17:18:03.094" v="1380"/>
          <ac:spMkLst>
            <pc:docMk/>
            <pc:sldMk cId="547281197" sldId="290"/>
            <ac:spMk id="143" creationId="{6D74646E-5C06-C62E-01CC-0A5A6EE847BE}"/>
          </ac:spMkLst>
        </pc:spChg>
        <pc:spChg chg="mod">
          <ac:chgData name="Joko YULIANTORO" userId="fb86bed2-ee85-46fd-b362-cdeb2c687dfd" providerId="ADAL" clId="{61BAE4C5-1AF4-4FC6-9EF5-A1C153EF5DDF}" dt="2022-07-14T17:18:03.094" v="1380"/>
          <ac:spMkLst>
            <pc:docMk/>
            <pc:sldMk cId="547281197" sldId="290"/>
            <ac:spMk id="144" creationId="{1F5FFDF2-2AD8-59EE-E1DC-10E8EA0C1642}"/>
          </ac:spMkLst>
        </pc:spChg>
        <pc:spChg chg="add mod">
          <ac:chgData name="Joko YULIANTORO" userId="fb86bed2-ee85-46fd-b362-cdeb2c687dfd" providerId="ADAL" clId="{61BAE4C5-1AF4-4FC6-9EF5-A1C153EF5DDF}" dt="2022-07-14T17:18:03.094" v="1380"/>
          <ac:spMkLst>
            <pc:docMk/>
            <pc:sldMk cId="547281197" sldId="290"/>
            <ac:spMk id="145" creationId="{31CFBF31-FFBB-E4B8-D4B5-5A44B2883D8E}"/>
          </ac:spMkLst>
        </pc:spChg>
        <pc:spChg chg="mod">
          <ac:chgData name="Joko YULIANTORO" userId="fb86bed2-ee85-46fd-b362-cdeb2c687dfd" providerId="ADAL" clId="{61BAE4C5-1AF4-4FC6-9EF5-A1C153EF5DDF}" dt="2022-07-14T17:18:03.094" v="1380"/>
          <ac:spMkLst>
            <pc:docMk/>
            <pc:sldMk cId="547281197" sldId="290"/>
            <ac:spMk id="149" creationId="{AE76B3DB-CB68-4641-1D3F-B3240CB07A8F}"/>
          </ac:spMkLst>
        </pc:spChg>
        <pc:spChg chg="mod">
          <ac:chgData name="Joko YULIANTORO" userId="fb86bed2-ee85-46fd-b362-cdeb2c687dfd" providerId="ADAL" clId="{61BAE4C5-1AF4-4FC6-9EF5-A1C153EF5DDF}" dt="2022-07-14T17:18:03.094" v="1380"/>
          <ac:spMkLst>
            <pc:docMk/>
            <pc:sldMk cId="547281197" sldId="290"/>
            <ac:spMk id="150" creationId="{47F14BE5-48DC-3111-0897-6CCAC7AE3B8E}"/>
          </ac:spMkLst>
        </pc:spChg>
        <pc:spChg chg="mod">
          <ac:chgData name="Joko YULIANTORO" userId="fb86bed2-ee85-46fd-b362-cdeb2c687dfd" providerId="ADAL" clId="{61BAE4C5-1AF4-4FC6-9EF5-A1C153EF5DDF}" dt="2022-07-14T17:18:03.094" v="1380"/>
          <ac:spMkLst>
            <pc:docMk/>
            <pc:sldMk cId="547281197" sldId="290"/>
            <ac:spMk id="151" creationId="{BDE9560B-EDBD-F1FE-782C-CA300AAB4D09}"/>
          </ac:spMkLst>
        </pc:spChg>
        <pc:spChg chg="mod">
          <ac:chgData name="Joko YULIANTORO" userId="fb86bed2-ee85-46fd-b362-cdeb2c687dfd" providerId="ADAL" clId="{61BAE4C5-1AF4-4FC6-9EF5-A1C153EF5DDF}" dt="2022-07-14T17:18:03.094" v="1380"/>
          <ac:spMkLst>
            <pc:docMk/>
            <pc:sldMk cId="547281197" sldId="290"/>
            <ac:spMk id="152" creationId="{4B1A82FB-B32F-CD99-7B10-9857CAFA7C38}"/>
          </ac:spMkLst>
        </pc:spChg>
        <pc:spChg chg="mod">
          <ac:chgData name="Joko YULIANTORO" userId="fb86bed2-ee85-46fd-b362-cdeb2c687dfd" providerId="ADAL" clId="{61BAE4C5-1AF4-4FC6-9EF5-A1C153EF5DDF}" dt="2022-07-14T17:18:03.094" v="1380"/>
          <ac:spMkLst>
            <pc:docMk/>
            <pc:sldMk cId="547281197" sldId="290"/>
            <ac:spMk id="153" creationId="{8438DCF2-42DB-0345-C9A0-506B551E900F}"/>
          </ac:spMkLst>
        </pc:spChg>
        <pc:spChg chg="add mod">
          <ac:chgData name="Joko YULIANTORO" userId="fb86bed2-ee85-46fd-b362-cdeb2c687dfd" providerId="ADAL" clId="{61BAE4C5-1AF4-4FC6-9EF5-A1C153EF5DDF}" dt="2022-07-14T17:18:03.094" v="1380"/>
          <ac:spMkLst>
            <pc:docMk/>
            <pc:sldMk cId="547281197" sldId="290"/>
            <ac:spMk id="155" creationId="{1EE1DDC7-F6C1-33E8-DD57-98301CB67529}"/>
          </ac:spMkLst>
        </pc:spChg>
        <pc:spChg chg="mod">
          <ac:chgData name="Joko YULIANTORO" userId="fb86bed2-ee85-46fd-b362-cdeb2c687dfd" providerId="ADAL" clId="{61BAE4C5-1AF4-4FC6-9EF5-A1C153EF5DDF}" dt="2022-07-14T17:18:03.094" v="1380"/>
          <ac:spMkLst>
            <pc:docMk/>
            <pc:sldMk cId="547281197" sldId="290"/>
            <ac:spMk id="157" creationId="{C371863D-797E-A549-4C11-AB30F346B530}"/>
          </ac:spMkLst>
        </pc:spChg>
        <pc:spChg chg="mod">
          <ac:chgData name="Joko YULIANTORO" userId="fb86bed2-ee85-46fd-b362-cdeb2c687dfd" providerId="ADAL" clId="{61BAE4C5-1AF4-4FC6-9EF5-A1C153EF5DDF}" dt="2022-07-14T17:18:03.094" v="1380"/>
          <ac:spMkLst>
            <pc:docMk/>
            <pc:sldMk cId="547281197" sldId="290"/>
            <ac:spMk id="158" creationId="{6A88AD13-042A-9A80-9B96-4364CB53388D}"/>
          </ac:spMkLst>
        </pc:spChg>
        <pc:spChg chg="mod">
          <ac:chgData name="Joko YULIANTORO" userId="fb86bed2-ee85-46fd-b362-cdeb2c687dfd" providerId="ADAL" clId="{61BAE4C5-1AF4-4FC6-9EF5-A1C153EF5DDF}" dt="2022-07-14T17:18:03.094" v="1380"/>
          <ac:spMkLst>
            <pc:docMk/>
            <pc:sldMk cId="547281197" sldId="290"/>
            <ac:spMk id="159" creationId="{1C4D6709-97D3-D6B0-09EE-73EE1AA91B44}"/>
          </ac:spMkLst>
        </pc:spChg>
        <pc:spChg chg="mod">
          <ac:chgData name="Joko YULIANTORO" userId="fb86bed2-ee85-46fd-b362-cdeb2c687dfd" providerId="ADAL" clId="{61BAE4C5-1AF4-4FC6-9EF5-A1C153EF5DDF}" dt="2022-07-14T17:18:03.094" v="1380"/>
          <ac:spMkLst>
            <pc:docMk/>
            <pc:sldMk cId="547281197" sldId="290"/>
            <ac:spMk id="160" creationId="{7CF4E948-C4B3-71FB-2F44-FAA326861831}"/>
          </ac:spMkLst>
        </pc:spChg>
        <pc:spChg chg="mod">
          <ac:chgData name="Joko YULIANTORO" userId="fb86bed2-ee85-46fd-b362-cdeb2c687dfd" providerId="ADAL" clId="{61BAE4C5-1AF4-4FC6-9EF5-A1C153EF5DDF}" dt="2022-07-14T17:18:03.094" v="1380"/>
          <ac:spMkLst>
            <pc:docMk/>
            <pc:sldMk cId="547281197" sldId="290"/>
            <ac:spMk id="161" creationId="{4490C2BA-ECFA-336C-CBA7-B39F805095F1}"/>
          </ac:spMkLst>
        </pc:spChg>
        <pc:spChg chg="add mod">
          <ac:chgData name="Joko YULIANTORO" userId="fb86bed2-ee85-46fd-b362-cdeb2c687dfd" providerId="ADAL" clId="{61BAE4C5-1AF4-4FC6-9EF5-A1C153EF5DDF}" dt="2022-07-14T17:18:03.094" v="1380"/>
          <ac:spMkLst>
            <pc:docMk/>
            <pc:sldMk cId="547281197" sldId="290"/>
            <ac:spMk id="162" creationId="{0C0CCF4E-EE60-2A09-B541-2BE50129F85F}"/>
          </ac:spMkLst>
        </pc:spChg>
        <pc:spChg chg="add mod">
          <ac:chgData name="Joko YULIANTORO" userId="fb86bed2-ee85-46fd-b362-cdeb2c687dfd" providerId="ADAL" clId="{61BAE4C5-1AF4-4FC6-9EF5-A1C153EF5DDF}" dt="2022-07-14T17:18:03.094" v="1380"/>
          <ac:spMkLst>
            <pc:docMk/>
            <pc:sldMk cId="547281197" sldId="290"/>
            <ac:spMk id="163" creationId="{2CB985B2-E81A-576D-C66C-0D03FDDFAB69}"/>
          </ac:spMkLst>
        </pc:spChg>
        <pc:spChg chg="mod">
          <ac:chgData name="Joko YULIANTORO" userId="fb86bed2-ee85-46fd-b362-cdeb2c687dfd" providerId="ADAL" clId="{61BAE4C5-1AF4-4FC6-9EF5-A1C153EF5DDF}" dt="2022-07-14T17:18:41.397" v="1439" actId="1035"/>
          <ac:spMkLst>
            <pc:docMk/>
            <pc:sldMk cId="547281197" sldId="290"/>
            <ac:spMk id="166" creationId="{D2FAF53A-D923-9C3F-6D2C-AB9540C61DCF}"/>
          </ac:spMkLst>
        </pc:spChg>
        <pc:spChg chg="mod">
          <ac:chgData name="Joko YULIANTORO" userId="fb86bed2-ee85-46fd-b362-cdeb2c687dfd" providerId="ADAL" clId="{61BAE4C5-1AF4-4FC6-9EF5-A1C153EF5DDF}" dt="2022-07-14T17:18:41.397" v="1439" actId="1035"/>
          <ac:spMkLst>
            <pc:docMk/>
            <pc:sldMk cId="547281197" sldId="290"/>
            <ac:spMk id="167" creationId="{80637D23-9C51-37E1-5D3E-D96E161C8201}"/>
          </ac:spMkLst>
        </pc:spChg>
        <pc:spChg chg="mod">
          <ac:chgData name="Joko YULIANTORO" userId="fb86bed2-ee85-46fd-b362-cdeb2c687dfd" providerId="ADAL" clId="{61BAE4C5-1AF4-4FC6-9EF5-A1C153EF5DDF}" dt="2022-07-14T17:18:41.397" v="1439" actId="1035"/>
          <ac:spMkLst>
            <pc:docMk/>
            <pc:sldMk cId="547281197" sldId="290"/>
            <ac:spMk id="168" creationId="{16C878EF-5901-0B2A-F196-77373908378A}"/>
          </ac:spMkLst>
        </pc:spChg>
        <pc:spChg chg="mod">
          <ac:chgData name="Joko YULIANTORO" userId="fb86bed2-ee85-46fd-b362-cdeb2c687dfd" providerId="ADAL" clId="{61BAE4C5-1AF4-4FC6-9EF5-A1C153EF5DDF}" dt="2022-07-14T17:18:41.397" v="1439" actId="1035"/>
          <ac:spMkLst>
            <pc:docMk/>
            <pc:sldMk cId="547281197" sldId="290"/>
            <ac:spMk id="169" creationId="{18530225-95BC-A427-5CEF-A8DCCDE4E902}"/>
          </ac:spMkLst>
        </pc:spChg>
        <pc:spChg chg="mod">
          <ac:chgData name="Joko YULIANTORO" userId="fb86bed2-ee85-46fd-b362-cdeb2c687dfd" providerId="ADAL" clId="{61BAE4C5-1AF4-4FC6-9EF5-A1C153EF5DDF}" dt="2022-07-14T17:18:41.397" v="1439" actId="1035"/>
          <ac:spMkLst>
            <pc:docMk/>
            <pc:sldMk cId="547281197" sldId="290"/>
            <ac:spMk id="170" creationId="{ACC62C99-770A-1080-28BE-541CDC1C5852}"/>
          </ac:spMkLst>
        </pc:spChg>
        <pc:spChg chg="add del mod">
          <ac:chgData name="Joko YULIANTORO" userId="fb86bed2-ee85-46fd-b362-cdeb2c687dfd" providerId="ADAL" clId="{61BAE4C5-1AF4-4FC6-9EF5-A1C153EF5DDF}" dt="2022-07-14T17:18:46.310" v="1440" actId="478"/>
          <ac:spMkLst>
            <pc:docMk/>
            <pc:sldMk cId="547281197" sldId="290"/>
            <ac:spMk id="171" creationId="{966F8505-466D-3382-7DBE-67BD0047D2CA}"/>
          </ac:spMkLst>
        </pc:spChg>
        <pc:spChg chg="add mod">
          <ac:chgData name="Joko YULIANTORO" userId="fb86bed2-ee85-46fd-b362-cdeb2c687dfd" providerId="ADAL" clId="{61BAE4C5-1AF4-4FC6-9EF5-A1C153EF5DDF}" dt="2022-07-14T17:19:11.092" v="1466" actId="20577"/>
          <ac:spMkLst>
            <pc:docMk/>
            <pc:sldMk cId="547281197" sldId="290"/>
            <ac:spMk id="172" creationId="{53A7539F-8A73-922C-776E-A3D5817F4516}"/>
          </ac:spMkLst>
        </pc:spChg>
        <pc:spChg chg="add mod">
          <ac:chgData name="Joko YULIANTORO" userId="fb86bed2-ee85-46fd-b362-cdeb2c687dfd" providerId="ADAL" clId="{61BAE4C5-1AF4-4FC6-9EF5-A1C153EF5DDF}" dt="2022-07-14T17:21:32.926" v="1653" actId="1036"/>
          <ac:spMkLst>
            <pc:docMk/>
            <pc:sldMk cId="547281197" sldId="290"/>
            <ac:spMk id="175" creationId="{0F29EB0E-3098-C0A0-4F9E-17187FAC26E7}"/>
          </ac:spMkLst>
        </pc:spChg>
        <pc:spChg chg="add mod">
          <ac:chgData name="Joko YULIANTORO" userId="fb86bed2-ee85-46fd-b362-cdeb2c687dfd" providerId="ADAL" clId="{61BAE4C5-1AF4-4FC6-9EF5-A1C153EF5DDF}" dt="2022-07-14T17:21:44.903" v="1749" actId="1035"/>
          <ac:spMkLst>
            <pc:docMk/>
            <pc:sldMk cId="547281197" sldId="290"/>
            <ac:spMk id="176" creationId="{DF65C85B-940F-6968-1776-8CD984247E19}"/>
          </ac:spMkLst>
        </pc:spChg>
        <pc:grpChg chg="del mod">
          <ac:chgData name="Joko YULIANTORO" userId="fb86bed2-ee85-46fd-b362-cdeb2c687dfd" providerId="ADAL" clId="{61BAE4C5-1AF4-4FC6-9EF5-A1C153EF5DDF}" dt="2022-07-14T17:17:55.494" v="1379" actId="478"/>
          <ac:grpSpMkLst>
            <pc:docMk/>
            <pc:sldMk cId="547281197" sldId="290"/>
            <ac:grpSpMk id="3" creationId="{2203872F-CED5-5827-1AF7-7003EFCDB830}"/>
          </ac:grpSpMkLst>
        </pc:grpChg>
        <pc:grpChg chg="del mod">
          <ac:chgData name="Joko YULIANTORO" userId="fb86bed2-ee85-46fd-b362-cdeb2c687dfd" providerId="ADAL" clId="{61BAE4C5-1AF4-4FC6-9EF5-A1C153EF5DDF}" dt="2022-07-14T17:17:55.494" v="1379" actId="478"/>
          <ac:grpSpMkLst>
            <pc:docMk/>
            <pc:sldMk cId="547281197" sldId="290"/>
            <ac:grpSpMk id="15" creationId="{AE044C65-B487-6811-E09A-0132AF23A541}"/>
          </ac:grpSpMkLst>
        </pc:grpChg>
        <pc:grpChg chg="del mod">
          <ac:chgData name="Joko YULIANTORO" userId="fb86bed2-ee85-46fd-b362-cdeb2c687dfd" providerId="ADAL" clId="{61BAE4C5-1AF4-4FC6-9EF5-A1C153EF5DDF}" dt="2022-07-14T17:17:55.494" v="1379" actId="478"/>
          <ac:grpSpMkLst>
            <pc:docMk/>
            <pc:sldMk cId="547281197" sldId="290"/>
            <ac:grpSpMk id="32" creationId="{C4F5A6BB-D5E7-652E-13F7-6179CF3E1809}"/>
          </ac:grpSpMkLst>
        </pc:grpChg>
        <pc:grpChg chg="add del mod">
          <ac:chgData name="Joko YULIANTORO" userId="fb86bed2-ee85-46fd-b362-cdeb2c687dfd" providerId="ADAL" clId="{61BAE4C5-1AF4-4FC6-9EF5-A1C153EF5DDF}" dt="2022-07-14T17:17:05.671" v="1235"/>
          <ac:grpSpMkLst>
            <pc:docMk/>
            <pc:sldMk cId="547281197" sldId="290"/>
            <ac:grpSpMk id="45" creationId="{B02336F2-B190-3AF3-CCE9-2A2862A55D27}"/>
          </ac:grpSpMkLst>
        </pc:grpChg>
        <pc:grpChg chg="add del mod">
          <ac:chgData name="Joko YULIANTORO" userId="fb86bed2-ee85-46fd-b362-cdeb2c687dfd" providerId="ADAL" clId="{61BAE4C5-1AF4-4FC6-9EF5-A1C153EF5DDF}" dt="2022-07-14T17:17:05.671" v="1235"/>
          <ac:grpSpMkLst>
            <pc:docMk/>
            <pc:sldMk cId="547281197" sldId="290"/>
            <ac:grpSpMk id="53" creationId="{515C134F-8D2C-9EA5-5673-67FF0EFDFD31}"/>
          </ac:grpSpMkLst>
        </pc:grpChg>
        <pc:grpChg chg="add del mod">
          <ac:chgData name="Joko YULIANTORO" userId="fb86bed2-ee85-46fd-b362-cdeb2c687dfd" providerId="ADAL" clId="{61BAE4C5-1AF4-4FC6-9EF5-A1C153EF5DDF}" dt="2022-07-14T17:17:05.671" v="1235"/>
          <ac:grpSpMkLst>
            <pc:docMk/>
            <pc:sldMk cId="547281197" sldId="290"/>
            <ac:grpSpMk id="61" creationId="{26D764F6-1DCE-53AB-0318-0352043F1894}"/>
          </ac:grpSpMkLst>
        </pc:grpChg>
        <pc:grpChg chg="mod">
          <ac:chgData name="Joko YULIANTORO" userId="fb86bed2-ee85-46fd-b362-cdeb2c687dfd" providerId="ADAL" clId="{61BAE4C5-1AF4-4FC6-9EF5-A1C153EF5DDF}" dt="2022-07-14T17:16:59.840" v="1234"/>
          <ac:grpSpMkLst>
            <pc:docMk/>
            <pc:sldMk cId="547281197" sldId="290"/>
            <ac:grpSpMk id="63" creationId="{D744319D-A255-0783-530F-411A2DD2F765}"/>
          </ac:grpSpMkLst>
        </pc:grpChg>
        <pc:grpChg chg="del mod">
          <ac:chgData name="Joko YULIANTORO" userId="fb86bed2-ee85-46fd-b362-cdeb2c687dfd" providerId="ADAL" clId="{61BAE4C5-1AF4-4FC6-9EF5-A1C153EF5DDF}" dt="2022-07-14T17:17:55.494" v="1379" actId="478"/>
          <ac:grpSpMkLst>
            <pc:docMk/>
            <pc:sldMk cId="547281197" sldId="290"/>
            <ac:grpSpMk id="64" creationId="{B0EF5FF7-000A-DB58-7812-C0AAE292DC02}"/>
          </ac:grpSpMkLst>
        </pc:grpChg>
        <pc:grpChg chg="add del mod">
          <ac:chgData name="Joko YULIANTORO" userId="fb86bed2-ee85-46fd-b362-cdeb2c687dfd" providerId="ADAL" clId="{61BAE4C5-1AF4-4FC6-9EF5-A1C153EF5DDF}" dt="2022-07-14T17:17:05.671" v="1235"/>
          <ac:grpSpMkLst>
            <pc:docMk/>
            <pc:sldMk cId="547281197" sldId="290"/>
            <ac:grpSpMk id="79" creationId="{1AA13B76-C84B-B3ED-01E6-6068373FE8C1}"/>
          </ac:grpSpMkLst>
        </pc:grpChg>
        <pc:grpChg chg="mod">
          <ac:chgData name="Joko YULIANTORO" userId="fb86bed2-ee85-46fd-b362-cdeb2c687dfd" providerId="ADAL" clId="{61BAE4C5-1AF4-4FC6-9EF5-A1C153EF5DDF}" dt="2022-07-14T17:17:27.941" v="1288" actId="1036"/>
          <ac:grpSpMkLst>
            <pc:docMk/>
            <pc:sldMk cId="547281197" sldId="290"/>
            <ac:grpSpMk id="84" creationId="{36561A65-B566-DA50-F71F-6D0F34DA8C38}"/>
          </ac:grpSpMkLst>
        </pc:grpChg>
        <pc:grpChg chg="add del mod">
          <ac:chgData name="Joko YULIANTORO" userId="fb86bed2-ee85-46fd-b362-cdeb2c687dfd" providerId="ADAL" clId="{61BAE4C5-1AF4-4FC6-9EF5-A1C153EF5DDF}" dt="2022-07-14T17:17:44.120" v="1378" actId="478"/>
          <ac:grpSpMkLst>
            <pc:docMk/>
            <pc:sldMk cId="547281197" sldId="290"/>
            <ac:grpSpMk id="96" creationId="{925B7465-111B-B843-9A84-93DD932CD907}"/>
          </ac:grpSpMkLst>
        </pc:grpChg>
        <pc:grpChg chg="add del mod">
          <ac:chgData name="Joko YULIANTORO" userId="fb86bed2-ee85-46fd-b362-cdeb2c687dfd" providerId="ADAL" clId="{61BAE4C5-1AF4-4FC6-9EF5-A1C153EF5DDF}" dt="2022-07-14T17:17:44.120" v="1378" actId="478"/>
          <ac:grpSpMkLst>
            <pc:docMk/>
            <pc:sldMk cId="547281197" sldId="290"/>
            <ac:grpSpMk id="104" creationId="{F05BDA98-E972-0F92-2B67-B699C48D6E29}"/>
          </ac:grpSpMkLst>
        </pc:grpChg>
        <pc:grpChg chg="add del mod">
          <ac:chgData name="Joko YULIANTORO" userId="fb86bed2-ee85-46fd-b362-cdeb2c687dfd" providerId="ADAL" clId="{61BAE4C5-1AF4-4FC6-9EF5-A1C153EF5DDF}" dt="2022-07-14T17:17:44.120" v="1378" actId="478"/>
          <ac:grpSpMkLst>
            <pc:docMk/>
            <pc:sldMk cId="547281197" sldId="290"/>
            <ac:grpSpMk id="111" creationId="{4D2C3BB0-3E86-916D-956D-38782F41D89D}"/>
          </ac:grpSpMkLst>
        </pc:grpChg>
        <pc:grpChg chg="mod">
          <ac:chgData name="Joko YULIANTORO" userId="fb86bed2-ee85-46fd-b362-cdeb2c687dfd" providerId="ADAL" clId="{61BAE4C5-1AF4-4FC6-9EF5-A1C153EF5DDF}" dt="2022-07-14T17:17:36.898" v="1377" actId="1035"/>
          <ac:grpSpMkLst>
            <pc:docMk/>
            <pc:sldMk cId="547281197" sldId="290"/>
            <ac:grpSpMk id="113" creationId="{BFE1A271-366E-ABFF-4483-9BD154FDEC64}"/>
          </ac:grpSpMkLst>
        </pc:grpChg>
        <pc:grpChg chg="add del mod">
          <ac:chgData name="Joko YULIANTORO" userId="fb86bed2-ee85-46fd-b362-cdeb2c687dfd" providerId="ADAL" clId="{61BAE4C5-1AF4-4FC6-9EF5-A1C153EF5DDF}" dt="2022-07-14T17:17:44.120" v="1378" actId="478"/>
          <ac:grpSpMkLst>
            <pc:docMk/>
            <pc:sldMk cId="547281197" sldId="290"/>
            <ac:grpSpMk id="121" creationId="{00733B0A-9D9B-7004-92C1-F302A8544788}"/>
          </ac:grpSpMkLst>
        </pc:grpChg>
        <pc:grpChg chg="add mod">
          <ac:chgData name="Joko YULIANTORO" userId="fb86bed2-ee85-46fd-b362-cdeb2c687dfd" providerId="ADAL" clId="{61BAE4C5-1AF4-4FC6-9EF5-A1C153EF5DDF}" dt="2022-07-14T17:18:03.094" v="1380"/>
          <ac:grpSpMkLst>
            <pc:docMk/>
            <pc:sldMk cId="547281197" sldId="290"/>
            <ac:grpSpMk id="131" creationId="{99999276-74C3-A88C-AF84-7A739B4FDF09}"/>
          </ac:grpSpMkLst>
        </pc:grpChg>
        <pc:grpChg chg="add mod">
          <ac:chgData name="Joko YULIANTORO" userId="fb86bed2-ee85-46fd-b362-cdeb2c687dfd" providerId="ADAL" clId="{61BAE4C5-1AF4-4FC6-9EF5-A1C153EF5DDF}" dt="2022-07-14T17:18:03.094" v="1380"/>
          <ac:grpSpMkLst>
            <pc:docMk/>
            <pc:sldMk cId="547281197" sldId="290"/>
            <ac:grpSpMk id="139" creationId="{A45B2C8E-3182-8171-21B9-1FF60BE9006D}"/>
          </ac:grpSpMkLst>
        </pc:grpChg>
        <pc:grpChg chg="add mod">
          <ac:chgData name="Joko YULIANTORO" userId="fb86bed2-ee85-46fd-b362-cdeb2c687dfd" providerId="ADAL" clId="{61BAE4C5-1AF4-4FC6-9EF5-A1C153EF5DDF}" dt="2022-07-14T17:18:03.094" v="1380"/>
          <ac:grpSpMkLst>
            <pc:docMk/>
            <pc:sldMk cId="547281197" sldId="290"/>
            <ac:grpSpMk id="146" creationId="{61944519-DDCD-584F-B71C-BC7D8FA9E4AD}"/>
          </ac:grpSpMkLst>
        </pc:grpChg>
        <pc:grpChg chg="mod">
          <ac:chgData name="Joko YULIANTORO" userId="fb86bed2-ee85-46fd-b362-cdeb2c687dfd" providerId="ADAL" clId="{61BAE4C5-1AF4-4FC6-9EF5-A1C153EF5DDF}" dt="2022-07-14T17:18:03.094" v="1380"/>
          <ac:grpSpMkLst>
            <pc:docMk/>
            <pc:sldMk cId="547281197" sldId="290"/>
            <ac:grpSpMk id="148" creationId="{744A3344-7B6E-762E-598C-95B700DB0EE0}"/>
          </ac:grpSpMkLst>
        </pc:grpChg>
        <pc:grpChg chg="add mod">
          <ac:chgData name="Joko YULIANTORO" userId="fb86bed2-ee85-46fd-b362-cdeb2c687dfd" providerId="ADAL" clId="{61BAE4C5-1AF4-4FC6-9EF5-A1C153EF5DDF}" dt="2022-07-14T17:18:03.094" v="1380"/>
          <ac:grpSpMkLst>
            <pc:docMk/>
            <pc:sldMk cId="547281197" sldId="290"/>
            <ac:grpSpMk id="156" creationId="{07BBD551-6B23-4024-5941-E1B009B825B4}"/>
          </ac:grpSpMkLst>
        </pc:grpChg>
        <pc:grpChg chg="add mod">
          <ac:chgData name="Joko YULIANTORO" userId="fb86bed2-ee85-46fd-b362-cdeb2c687dfd" providerId="ADAL" clId="{61BAE4C5-1AF4-4FC6-9EF5-A1C153EF5DDF}" dt="2022-07-14T17:18:41.397" v="1439" actId="1035"/>
          <ac:grpSpMkLst>
            <pc:docMk/>
            <pc:sldMk cId="547281197" sldId="290"/>
            <ac:grpSpMk id="165" creationId="{3980154E-D5CB-7971-BCD4-E33F4FD07913}"/>
          </ac:grpSpMkLst>
        </pc:grpChg>
        <pc:picChg chg="mod">
          <ac:chgData name="Joko YULIANTORO" userId="fb86bed2-ee85-46fd-b362-cdeb2c687dfd" providerId="ADAL" clId="{61BAE4C5-1AF4-4FC6-9EF5-A1C153EF5DDF}" dt="2022-07-14T17:17:27.941" v="1288" actId="1036"/>
          <ac:picMkLst>
            <pc:docMk/>
            <pc:sldMk cId="547281197" sldId="290"/>
            <ac:picMk id="6" creationId="{9291AB89-A52F-D632-4EDD-13DAF922A9C3}"/>
          </ac:picMkLst>
        </pc:picChg>
        <pc:picChg chg="mod">
          <ac:chgData name="Joko YULIANTORO" userId="fb86bed2-ee85-46fd-b362-cdeb2c687dfd" providerId="ADAL" clId="{61BAE4C5-1AF4-4FC6-9EF5-A1C153EF5DDF}" dt="2022-07-14T17:17:27.941" v="1288" actId="1036"/>
          <ac:picMkLst>
            <pc:docMk/>
            <pc:sldMk cId="547281197" sldId="290"/>
            <ac:picMk id="12" creationId="{52652EDB-8C3C-29E7-906B-1928A9D16859}"/>
          </ac:picMkLst>
        </pc:picChg>
        <pc:picChg chg="del mod">
          <ac:chgData name="Joko YULIANTORO" userId="fb86bed2-ee85-46fd-b362-cdeb2c687dfd" providerId="ADAL" clId="{61BAE4C5-1AF4-4FC6-9EF5-A1C153EF5DDF}" dt="2022-07-14T17:17:55.494" v="1379" actId="478"/>
          <ac:picMkLst>
            <pc:docMk/>
            <pc:sldMk cId="547281197" sldId="290"/>
            <ac:picMk id="41" creationId="{8CEDA6C2-D5E4-C5E6-81C2-6FD73E53FD06}"/>
          </ac:picMkLst>
        </pc:picChg>
        <pc:picChg chg="del mod">
          <ac:chgData name="Joko YULIANTORO" userId="fb86bed2-ee85-46fd-b362-cdeb2c687dfd" providerId="ADAL" clId="{61BAE4C5-1AF4-4FC6-9EF5-A1C153EF5DDF}" dt="2022-07-14T17:17:55.494" v="1379" actId="478"/>
          <ac:picMkLst>
            <pc:docMk/>
            <pc:sldMk cId="547281197" sldId="290"/>
            <ac:picMk id="42" creationId="{ED192DBF-F253-3955-4029-EFED2D6C3252}"/>
          </ac:picMkLst>
        </pc:picChg>
        <pc:picChg chg="del mod">
          <ac:chgData name="Joko YULIANTORO" userId="fb86bed2-ee85-46fd-b362-cdeb2c687dfd" providerId="ADAL" clId="{61BAE4C5-1AF4-4FC6-9EF5-A1C153EF5DDF}" dt="2022-07-14T17:17:55.494" v="1379" actId="478"/>
          <ac:picMkLst>
            <pc:docMk/>
            <pc:sldMk cId="547281197" sldId="290"/>
            <ac:picMk id="43" creationId="{0CD0A5C6-46D4-0D6B-1612-97923CCB0540}"/>
          </ac:picMkLst>
        </pc:picChg>
        <pc:picChg chg="mod">
          <ac:chgData name="Joko YULIANTORO" userId="fb86bed2-ee85-46fd-b362-cdeb2c687dfd" providerId="ADAL" clId="{61BAE4C5-1AF4-4FC6-9EF5-A1C153EF5DDF}" dt="2022-07-14T17:16:59.840" v="1234"/>
          <ac:picMkLst>
            <pc:docMk/>
            <pc:sldMk cId="547281197" sldId="290"/>
            <ac:picMk id="46" creationId="{3A3D3C25-EA56-4C7F-1096-43775BF1F93C}"/>
          </ac:picMkLst>
        </pc:picChg>
        <pc:picChg chg="add del mod">
          <ac:chgData name="Joko YULIANTORO" userId="fb86bed2-ee85-46fd-b362-cdeb2c687dfd" providerId="ADAL" clId="{61BAE4C5-1AF4-4FC6-9EF5-A1C153EF5DDF}" dt="2022-07-14T17:17:05.671" v="1235"/>
          <ac:picMkLst>
            <pc:docMk/>
            <pc:sldMk cId="547281197" sldId="290"/>
            <ac:picMk id="48" creationId="{E0CB108D-2513-1E56-9FC9-26B0383B3CDC}"/>
          </ac:picMkLst>
        </pc:picChg>
        <pc:picChg chg="add del mod">
          <ac:chgData name="Joko YULIANTORO" userId="fb86bed2-ee85-46fd-b362-cdeb2c687dfd" providerId="ADAL" clId="{61BAE4C5-1AF4-4FC6-9EF5-A1C153EF5DDF}" dt="2022-07-14T17:17:05.671" v="1235"/>
          <ac:picMkLst>
            <pc:docMk/>
            <pc:sldMk cId="547281197" sldId="290"/>
            <ac:picMk id="49" creationId="{14E5BF36-8BD5-5B28-258C-50227DC4F5B9}"/>
          </ac:picMkLst>
        </pc:picChg>
        <pc:picChg chg="add del mod">
          <ac:chgData name="Joko YULIANTORO" userId="fb86bed2-ee85-46fd-b362-cdeb2c687dfd" providerId="ADAL" clId="{61BAE4C5-1AF4-4FC6-9EF5-A1C153EF5DDF}" dt="2022-07-14T17:17:05.671" v="1235"/>
          <ac:picMkLst>
            <pc:docMk/>
            <pc:sldMk cId="547281197" sldId="290"/>
            <ac:picMk id="50" creationId="{52D12287-FD17-93FE-B9C8-BE50BE3BC2E5}"/>
          </ac:picMkLst>
        </pc:picChg>
        <pc:picChg chg="add del mod">
          <ac:chgData name="Joko YULIANTORO" userId="fb86bed2-ee85-46fd-b362-cdeb2c687dfd" providerId="ADAL" clId="{61BAE4C5-1AF4-4FC6-9EF5-A1C153EF5DDF}" dt="2022-07-14T17:17:05.671" v="1235"/>
          <ac:picMkLst>
            <pc:docMk/>
            <pc:sldMk cId="547281197" sldId="290"/>
            <ac:picMk id="51" creationId="{E3542521-CCAC-99E5-8877-1BD21E19E699}"/>
          </ac:picMkLst>
        </pc:picChg>
        <pc:picChg chg="add del mod">
          <ac:chgData name="Joko YULIANTORO" userId="fb86bed2-ee85-46fd-b362-cdeb2c687dfd" providerId="ADAL" clId="{61BAE4C5-1AF4-4FC6-9EF5-A1C153EF5DDF}" dt="2022-07-14T17:17:05.671" v="1235"/>
          <ac:picMkLst>
            <pc:docMk/>
            <pc:sldMk cId="547281197" sldId="290"/>
            <ac:picMk id="52" creationId="{5AFCD0D9-4101-3390-156B-1A41322887A6}"/>
          </ac:picMkLst>
        </pc:picChg>
        <pc:picChg chg="mod">
          <ac:chgData name="Joko YULIANTORO" userId="fb86bed2-ee85-46fd-b362-cdeb2c687dfd" providerId="ADAL" clId="{61BAE4C5-1AF4-4FC6-9EF5-A1C153EF5DDF}" dt="2022-07-14T17:16:59.840" v="1234"/>
          <ac:picMkLst>
            <pc:docMk/>
            <pc:sldMk cId="547281197" sldId="290"/>
            <ac:picMk id="62" creationId="{01C21E9B-08B0-B42E-A604-1F9D13E5FDE7}"/>
          </ac:picMkLst>
        </pc:picChg>
        <pc:picChg chg="del mod">
          <ac:chgData name="Joko YULIANTORO" userId="fb86bed2-ee85-46fd-b362-cdeb2c687dfd" providerId="ADAL" clId="{61BAE4C5-1AF4-4FC6-9EF5-A1C153EF5DDF}" dt="2022-07-14T17:17:55.494" v="1379" actId="478"/>
          <ac:picMkLst>
            <pc:docMk/>
            <pc:sldMk cId="547281197" sldId="290"/>
            <ac:picMk id="66" creationId="{A6D90E39-C039-8DD4-8659-712ADA37A0F6}"/>
          </ac:picMkLst>
        </pc:picChg>
        <pc:picChg chg="del mod">
          <ac:chgData name="Joko YULIANTORO" userId="fb86bed2-ee85-46fd-b362-cdeb2c687dfd" providerId="ADAL" clId="{61BAE4C5-1AF4-4FC6-9EF5-A1C153EF5DDF}" dt="2022-07-14T17:17:55.494" v="1379" actId="478"/>
          <ac:picMkLst>
            <pc:docMk/>
            <pc:sldMk cId="547281197" sldId="290"/>
            <ac:picMk id="68" creationId="{0C9E2877-AA96-317C-E2AC-4CAF81CD6D69}"/>
          </ac:picMkLst>
        </pc:picChg>
        <pc:picChg chg="add del mod">
          <ac:chgData name="Joko YULIANTORO" userId="fb86bed2-ee85-46fd-b362-cdeb2c687dfd" providerId="ADAL" clId="{61BAE4C5-1AF4-4FC6-9EF5-A1C153EF5DDF}" dt="2022-07-14T17:17:05.671" v="1235"/>
          <ac:picMkLst>
            <pc:docMk/>
            <pc:sldMk cId="547281197" sldId="290"/>
            <ac:picMk id="77" creationId="{B3A70E2B-1D3C-A11D-52B4-DB168A4E741D}"/>
          </ac:picMkLst>
        </pc:picChg>
        <pc:picChg chg="del mod">
          <ac:chgData name="Joko YULIANTORO" userId="fb86bed2-ee85-46fd-b362-cdeb2c687dfd" providerId="ADAL" clId="{61BAE4C5-1AF4-4FC6-9EF5-A1C153EF5DDF}" dt="2022-07-14T17:17:55.494" v="1379" actId="478"/>
          <ac:picMkLst>
            <pc:docMk/>
            <pc:sldMk cId="547281197" sldId="290"/>
            <ac:picMk id="83" creationId="{9294DE99-004A-F0DD-A569-90C22D7F5E0D}"/>
          </ac:picMkLst>
        </pc:picChg>
        <pc:picChg chg="mod">
          <ac:chgData name="Joko YULIANTORO" userId="fb86bed2-ee85-46fd-b362-cdeb2c687dfd" providerId="ADAL" clId="{61BAE4C5-1AF4-4FC6-9EF5-A1C153EF5DDF}" dt="2022-07-14T17:17:36.898" v="1377" actId="1035"/>
          <ac:picMkLst>
            <pc:docMk/>
            <pc:sldMk cId="547281197" sldId="290"/>
            <ac:picMk id="97" creationId="{172C799D-0D0D-7826-8BAD-ABA23A81B4F5}"/>
          </ac:picMkLst>
        </pc:picChg>
        <pc:picChg chg="add del mod">
          <ac:chgData name="Joko YULIANTORO" userId="fb86bed2-ee85-46fd-b362-cdeb2c687dfd" providerId="ADAL" clId="{61BAE4C5-1AF4-4FC6-9EF5-A1C153EF5DDF}" dt="2022-07-14T17:17:44.120" v="1378" actId="478"/>
          <ac:picMkLst>
            <pc:docMk/>
            <pc:sldMk cId="547281197" sldId="290"/>
            <ac:picMk id="99" creationId="{0F4FAE33-7D90-0D64-5604-9E1BCE65CC50}"/>
          </ac:picMkLst>
        </pc:picChg>
        <pc:picChg chg="add del mod">
          <ac:chgData name="Joko YULIANTORO" userId="fb86bed2-ee85-46fd-b362-cdeb2c687dfd" providerId="ADAL" clId="{61BAE4C5-1AF4-4FC6-9EF5-A1C153EF5DDF}" dt="2022-07-14T17:17:44.120" v="1378" actId="478"/>
          <ac:picMkLst>
            <pc:docMk/>
            <pc:sldMk cId="547281197" sldId="290"/>
            <ac:picMk id="100" creationId="{F43E25A2-316A-7E0F-7308-317602BA4F6D}"/>
          </ac:picMkLst>
        </pc:picChg>
        <pc:picChg chg="add del mod">
          <ac:chgData name="Joko YULIANTORO" userId="fb86bed2-ee85-46fd-b362-cdeb2c687dfd" providerId="ADAL" clId="{61BAE4C5-1AF4-4FC6-9EF5-A1C153EF5DDF}" dt="2022-07-14T17:17:44.120" v="1378" actId="478"/>
          <ac:picMkLst>
            <pc:docMk/>
            <pc:sldMk cId="547281197" sldId="290"/>
            <ac:picMk id="101" creationId="{B3E5E2E4-7104-4A12-73B8-051ADF73E47C}"/>
          </ac:picMkLst>
        </pc:picChg>
        <pc:picChg chg="add del mod">
          <ac:chgData name="Joko YULIANTORO" userId="fb86bed2-ee85-46fd-b362-cdeb2c687dfd" providerId="ADAL" clId="{61BAE4C5-1AF4-4FC6-9EF5-A1C153EF5DDF}" dt="2022-07-14T17:17:44.120" v="1378" actId="478"/>
          <ac:picMkLst>
            <pc:docMk/>
            <pc:sldMk cId="547281197" sldId="290"/>
            <ac:picMk id="102" creationId="{44C08FEF-51C3-60FE-82F2-2C35C2159E9A}"/>
          </ac:picMkLst>
        </pc:picChg>
        <pc:picChg chg="add del mod">
          <ac:chgData name="Joko YULIANTORO" userId="fb86bed2-ee85-46fd-b362-cdeb2c687dfd" providerId="ADAL" clId="{61BAE4C5-1AF4-4FC6-9EF5-A1C153EF5DDF}" dt="2022-07-14T17:17:44.120" v="1378" actId="478"/>
          <ac:picMkLst>
            <pc:docMk/>
            <pc:sldMk cId="547281197" sldId="290"/>
            <ac:picMk id="103" creationId="{3A997ED6-4032-2DAC-4426-0258F543CF03}"/>
          </ac:picMkLst>
        </pc:picChg>
        <pc:picChg chg="mod">
          <ac:chgData name="Joko YULIANTORO" userId="fb86bed2-ee85-46fd-b362-cdeb2c687dfd" providerId="ADAL" clId="{61BAE4C5-1AF4-4FC6-9EF5-A1C153EF5DDF}" dt="2022-07-14T17:17:36.898" v="1377" actId="1035"/>
          <ac:picMkLst>
            <pc:docMk/>
            <pc:sldMk cId="547281197" sldId="290"/>
            <ac:picMk id="112" creationId="{F2D78956-0EA2-4448-0490-6EE920777BCA}"/>
          </ac:picMkLst>
        </pc:picChg>
        <pc:picChg chg="add del mod">
          <ac:chgData name="Joko YULIANTORO" userId="fb86bed2-ee85-46fd-b362-cdeb2c687dfd" providerId="ADAL" clId="{61BAE4C5-1AF4-4FC6-9EF5-A1C153EF5DDF}" dt="2022-07-14T17:17:44.120" v="1378" actId="478"/>
          <ac:picMkLst>
            <pc:docMk/>
            <pc:sldMk cId="547281197" sldId="290"/>
            <ac:picMk id="119" creationId="{ECE8F57F-4792-9A53-3E61-2D71657B75A8}"/>
          </ac:picMkLst>
        </pc:picChg>
        <pc:picChg chg="mod">
          <ac:chgData name="Joko YULIANTORO" userId="fb86bed2-ee85-46fd-b362-cdeb2c687dfd" providerId="ADAL" clId="{61BAE4C5-1AF4-4FC6-9EF5-A1C153EF5DDF}" dt="2022-07-14T17:18:03.094" v="1380"/>
          <ac:picMkLst>
            <pc:docMk/>
            <pc:sldMk cId="547281197" sldId="290"/>
            <ac:picMk id="132" creationId="{1DC6D08A-8B64-2413-015A-5B2BA546ABB5}"/>
          </ac:picMkLst>
        </pc:picChg>
        <pc:picChg chg="add mod">
          <ac:chgData name="Joko YULIANTORO" userId="fb86bed2-ee85-46fd-b362-cdeb2c687dfd" providerId="ADAL" clId="{61BAE4C5-1AF4-4FC6-9EF5-A1C153EF5DDF}" dt="2022-07-14T17:18:03.094" v="1380"/>
          <ac:picMkLst>
            <pc:docMk/>
            <pc:sldMk cId="547281197" sldId="290"/>
            <ac:picMk id="134" creationId="{043B68CF-42FA-339E-105F-C39D5548EECF}"/>
          </ac:picMkLst>
        </pc:picChg>
        <pc:picChg chg="add mod">
          <ac:chgData name="Joko YULIANTORO" userId="fb86bed2-ee85-46fd-b362-cdeb2c687dfd" providerId="ADAL" clId="{61BAE4C5-1AF4-4FC6-9EF5-A1C153EF5DDF}" dt="2022-07-14T17:18:03.094" v="1380"/>
          <ac:picMkLst>
            <pc:docMk/>
            <pc:sldMk cId="547281197" sldId="290"/>
            <ac:picMk id="135" creationId="{F631BB23-316C-401D-822B-132B51FFD8F3}"/>
          </ac:picMkLst>
        </pc:picChg>
        <pc:picChg chg="add mod">
          <ac:chgData name="Joko YULIANTORO" userId="fb86bed2-ee85-46fd-b362-cdeb2c687dfd" providerId="ADAL" clId="{61BAE4C5-1AF4-4FC6-9EF5-A1C153EF5DDF}" dt="2022-07-14T17:18:03.094" v="1380"/>
          <ac:picMkLst>
            <pc:docMk/>
            <pc:sldMk cId="547281197" sldId="290"/>
            <ac:picMk id="136" creationId="{426CC87C-5008-F060-2B62-4DC801779BF2}"/>
          </ac:picMkLst>
        </pc:picChg>
        <pc:picChg chg="add mod">
          <ac:chgData name="Joko YULIANTORO" userId="fb86bed2-ee85-46fd-b362-cdeb2c687dfd" providerId="ADAL" clId="{61BAE4C5-1AF4-4FC6-9EF5-A1C153EF5DDF}" dt="2022-07-14T17:18:03.094" v="1380"/>
          <ac:picMkLst>
            <pc:docMk/>
            <pc:sldMk cId="547281197" sldId="290"/>
            <ac:picMk id="137" creationId="{532DCB63-4EEF-B9DD-2FBA-5601CBCD9BA8}"/>
          </ac:picMkLst>
        </pc:picChg>
        <pc:picChg chg="add mod">
          <ac:chgData name="Joko YULIANTORO" userId="fb86bed2-ee85-46fd-b362-cdeb2c687dfd" providerId="ADAL" clId="{61BAE4C5-1AF4-4FC6-9EF5-A1C153EF5DDF}" dt="2022-07-14T17:18:03.094" v="1380"/>
          <ac:picMkLst>
            <pc:docMk/>
            <pc:sldMk cId="547281197" sldId="290"/>
            <ac:picMk id="138" creationId="{70FB5B92-6511-77C0-91D7-EB353F2FC1EA}"/>
          </ac:picMkLst>
        </pc:picChg>
        <pc:picChg chg="mod">
          <ac:chgData name="Joko YULIANTORO" userId="fb86bed2-ee85-46fd-b362-cdeb2c687dfd" providerId="ADAL" clId="{61BAE4C5-1AF4-4FC6-9EF5-A1C153EF5DDF}" dt="2022-07-14T17:18:03.094" v="1380"/>
          <ac:picMkLst>
            <pc:docMk/>
            <pc:sldMk cId="547281197" sldId="290"/>
            <ac:picMk id="147" creationId="{8E1B5EBD-34D7-696B-9E8A-68D2C26B59F2}"/>
          </ac:picMkLst>
        </pc:picChg>
        <pc:picChg chg="add mod">
          <ac:chgData name="Joko YULIANTORO" userId="fb86bed2-ee85-46fd-b362-cdeb2c687dfd" providerId="ADAL" clId="{61BAE4C5-1AF4-4FC6-9EF5-A1C153EF5DDF}" dt="2022-07-14T17:18:03.094" v="1380"/>
          <ac:picMkLst>
            <pc:docMk/>
            <pc:sldMk cId="547281197" sldId="290"/>
            <ac:picMk id="154" creationId="{84220E0F-2B06-F4D7-47A7-AFB2BA98D1F4}"/>
          </ac:picMkLst>
        </pc:picChg>
        <pc:picChg chg="add del mod">
          <ac:chgData name="Joko YULIANTORO" userId="fb86bed2-ee85-46fd-b362-cdeb2c687dfd" providerId="ADAL" clId="{61BAE4C5-1AF4-4FC6-9EF5-A1C153EF5DDF}" dt="2022-07-14T17:20:36.406" v="1566" actId="478"/>
          <ac:picMkLst>
            <pc:docMk/>
            <pc:sldMk cId="547281197" sldId="290"/>
            <ac:picMk id="174" creationId="{D15D4390-BFEE-E22D-6D0C-167D3C7B5DE5}"/>
          </ac:picMkLst>
        </pc:picChg>
        <pc:cxnChg chg="del mod">
          <ac:chgData name="Joko YULIANTORO" userId="fb86bed2-ee85-46fd-b362-cdeb2c687dfd" providerId="ADAL" clId="{61BAE4C5-1AF4-4FC6-9EF5-A1C153EF5DDF}" dt="2022-07-14T17:17:55.494" v="1379" actId="478"/>
          <ac:cxnSpMkLst>
            <pc:docMk/>
            <pc:sldMk cId="547281197" sldId="290"/>
            <ac:cxnSpMk id="39" creationId="{6E9071A0-7C87-45BE-A3B7-8493EA0673E0}"/>
          </ac:cxnSpMkLst>
        </pc:cxnChg>
        <pc:cxnChg chg="add del mod">
          <ac:chgData name="Joko YULIANTORO" userId="fb86bed2-ee85-46fd-b362-cdeb2c687dfd" providerId="ADAL" clId="{61BAE4C5-1AF4-4FC6-9EF5-A1C153EF5DDF}" dt="2022-07-14T17:17:05.671" v="1235"/>
          <ac:cxnSpMkLst>
            <pc:docMk/>
            <pc:sldMk cId="547281197" sldId="290"/>
            <ac:cxnSpMk id="40" creationId="{EF9D0FF7-154F-1EFB-479D-835C42FAF92C}"/>
          </ac:cxnSpMkLst>
        </pc:cxnChg>
        <pc:cxnChg chg="add del mod">
          <ac:chgData name="Joko YULIANTORO" userId="fb86bed2-ee85-46fd-b362-cdeb2c687dfd" providerId="ADAL" clId="{61BAE4C5-1AF4-4FC6-9EF5-A1C153EF5DDF}" dt="2022-07-14T17:17:05.671" v="1235"/>
          <ac:cxnSpMkLst>
            <pc:docMk/>
            <pc:sldMk cId="547281197" sldId="290"/>
            <ac:cxnSpMk id="44" creationId="{B3ACF81E-2F71-B596-7B89-8F46201F777D}"/>
          </ac:cxnSpMkLst>
        </pc:cxnChg>
        <pc:cxnChg chg="del mod">
          <ac:chgData name="Joko YULIANTORO" userId="fb86bed2-ee85-46fd-b362-cdeb2c687dfd" providerId="ADAL" clId="{61BAE4C5-1AF4-4FC6-9EF5-A1C153EF5DDF}" dt="2022-07-14T17:17:55.494" v="1379" actId="478"/>
          <ac:cxnSpMkLst>
            <pc:docMk/>
            <pc:sldMk cId="547281197" sldId="290"/>
            <ac:cxnSpMk id="60" creationId="{1F4E967A-BB0C-6AE4-3F19-0C5000DFBF49}"/>
          </ac:cxnSpMkLst>
        </pc:cxnChg>
        <pc:cxnChg chg="add del mod">
          <ac:chgData name="Joko YULIANTORO" userId="fb86bed2-ee85-46fd-b362-cdeb2c687dfd" providerId="ADAL" clId="{61BAE4C5-1AF4-4FC6-9EF5-A1C153EF5DDF}" dt="2022-07-14T17:17:44.120" v="1378" actId="478"/>
          <ac:cxnSpMkLst>
            <pc:docMk/>
            <pc:sldMk cId="547281197" sldId="290"/>
            <ac:cxnSpMk id="94" creationId="{5349BD31-FE0E-3882-D2D3-3D4158462E19}"/>
          </ac:cxnSpMkLst>
        </pc:cxnChg>
        <pc:cxnChg chg="add del mod">
          <ac:chgData name="Joko YULIANTORO" userId="fb86bed2-ee85-46fd-b362-cdeb2c687dfd" providerId="ADAL" clId="{61BAE4C5-1AF4-4FC6-9EF5-A1C153EF5DDF}" dt="2022-07-14T17:17:44.120" v="1378" actId="478"/>
          <ac:cxnSpMkLst>
            <pc:docMk/>
            <pc:sldMk cId="547281197" sldId="290"/>
            <ac:cxnSpMk id="95" creationId="{6832139E-31C2-B8E8-4360-82AAC4DEFD39}"/>
          </ac:cxnSpMkLst>
        </pc:cxnChg>
        <pc:cxnChg chg="add mod">
          <ac:chgData name="Joko YULIANTORO" userId="fb86bed2-ee85-46fd-b362-cdeb2c687dfd" providerId="ADAL" clId="{61BAE4C5-1AF4-4FC6-9EF5-A1C153EF5DDF}" dt="2022-07-14T17:18:03.094" v="1380"/>
          <ac:cxnSpMkLst>
            <pc:docMk/>
            <pc:sldMk cId="547281197" sldId="290"/>
            <ac:cxnSpMk id="129" creationId="{6646FDBD-6B8E-6052-AAA4-59B9EA8A7A9B}"/>
          </ac:cxnSpMkLst>
        </pc:cxnChg>
        <pc:cxnChg chg="add mod">
          <ac:chgData name="Joko YULIANTORO" userId="fb86bed2-ee85-46fd-b362-cdeb2c687dfd" providerId="ADAL" clId="{61BAE4C5-1AF4-4FC6-9EF5-A1C153EF5DDF}" dt="2022-07-14T17:18:03.094" v="1380"/>
          <ac:cxnSpMkLst>
            <pc:docMk/>
            <pc:sldMk cId="547281197" sldId="290"/>
            <ac:cxnSpMk id="130" creationId="{A322D8CB-7672-8F77-4BDA-221AD90A95F5}"/>
          </ac:cxnSpMkLst>
        </pc:cxnChg>
        <pc:cxnChg chg="add mod">
          <ac:chgData name="Joko YULIANTORO" userId="fb86bed2-ee85-46fd-b362-cdeb2c687dfd" providerId="ADAL" clId="{61BAE4C5-1AF4-4FC6-9EF5-A1C153EF5DDF}" dt="2022-07-14T17:18:41.397" v="1439" actId="1035"/>
          <ac:cxnSpMkLst>
            <pc:docMk/>
            <pc:sldMk cId="547281197" sldId="290"/>
            <ac:cxnSpMk id="164" creationId="{16CD006B-937C-2C75-DE6D-A9DF155E6B88}"/>
          </ac:cxnSpMkLst>
        </pc:cxnChg>
        <pc:cxnChg chg="add mod">
          <ac:chgData name="Joko YULIANTORO" userId="fb86bed2-ee85-46fd-b362-cdeb2c687dfd" providerId="ADAL" clId="{61BAE4C5-1AF4-4FC6-9EF5-A1C153EF5DDF}" dt="2022-07-14T17:20:24.389" v="1564" actId="14100"/>
          <ac:cxnSpMkLst>
            <pc:docMk/>
            <pc:sldMk cId="547281197" sldId="290"/>
            <ac:cxnSpMk id="173" creationId="{3AC8F25D-FBC2-6B4C-DA96-956734CE656A}"/>
          </ac:cxnSpMkLst>
        </pc:cxnChg>
      </pc:sldChg>
      <pc:sldChg chg="delSp modSp add mod">
        <pc:chgData name="Joko YULIANTORO" userId="fb86bed2-ee85-46fd-b362-cdeb2c687dfd" providerId="ADAL" clId="{61BAE4C5-1AF4-4FC6-9EF5-A1C153EF5DDF}" dt="2022-07-14T17:39:01.323" v="2262" actId="478"/>
        <pc:sldMkLst>
          <pc:docMk/>
          <pc:sldMk cId="2390082798" sldId="291"/>
        </pc:sldMkLst>
        <pc:spChg chg="mod">
          <ac:chgData name="Joko YULIANTORO" userId="fb86bed2-ee85-46fd-b362-cdeb2c687dfd" providerId="ADAL" clId="{61BAE4C5-1AF4-4FC6-9EF5-A1C153EF5DDF}" dt="2022-07-14T17:32:02.692" v="2088" actId="20577"/>
          <ac:spMkLst>
            <pc:docMk/>
            <pc:sldMk cId="2390082798" sldId="291"/>
            <ac:spMk id="4" creationId="{60BB595F-1E0D-CF49-FC9E-CD6ED87D31FC}"/>
          </ac:spMkLst>
        </pc:spChg>
        <pc:spChg chg="mod">
          <ac:chgData name="Joko YULIANTORO" userId="fb86bed2-ee85-46fd-b362-cdeb2c687dfd" providerId="ADAL" clId="{61BAE4C5-1AF4-4FC6-9EF5-A1C153EF5DDF}" dt="2022-07-14T17:28:11.072" v="2062" actId="20577"/>
          <ac:spMkLst>
            <pc:docMk/>
            <pc:sldMk cId="2390082798" sldId="291"/>
            <ac:spMk id="5" creationId="{AB21F542-7B7E-5F46-04C6-25BDC9C8BC31}"/>
          </ac:spMkLst>
        </pc:spChg>
        <pc:spChg chg="del">
          <ac:chgData name="Joko YULIANTORO" userId="fb86bed2-ee85-46fd-b362-cdeb2c687dfd" providerId="ADAL" clId="{61BAE4C5-1AF4-4FC6-9EF5-A1C153EF5DDF}" dt="2022-07-14T17:39:01.323" v="2262" actId="478"/>
          <ac:spMkLst>
            <pc:docMk/>
            <pc:sldMk cId="2390082798" sldId="291"/>
            <ac:spMk id="10" creationId="{3868B2F7-CE32-5789-2013-FB3984A57FDC}"/>
          </ac:spMkLst>
        </pc:spChg>
      </pc:sldChg>
      <pc:sldChg chg="addSp delSp modSp add mod">
        <pc:chgData name="Joko YULIANTORO" userId="fb86bed2-ee85-46fd-b362-cdeb2c687dfd" providerId="ADAL" clId="{61BAE4C5-1AF4-4FC6-9EF5-A1C153EF5DDF}" dt="2022-07-14T17:38:43.320" v="2261" actId="478"/>
        <pc:sldMkLst>
          <pc:docMk/>
          <pc:sldMk cId="3605808525" sldId="292"/>
        </pc:sldMkLst>
        <pc:spChg chg="mod">
          <ac:chgData name="Joko YULIANTORO" userId="fb86bed2-ee85-46fd-b362-cdeb2c687dfd" providerId="ADAL" clId="{61BAE4C5-1AF4-4FC6-9EF5-A1C153EF5DDF}" dt="2022-07-14T17:38:27.398" v="2259" actId="20577"/>
          <ac:spMkLst>
            <pc:docMk/>
            <pc:sldMk cId="3605808525" sldId="292"/>
            <ac:spMk id="5" creationId="{AB21F542-7B7E-5F46-04C6-25BDC9C8BC31}"/>
          </ac:spMkLst>
        </pc:spChg>
        <pc:spChg chg="del">
          <ac:chgData name="Joko YULIANTORO" userId="fb86bed2-ee85-46fd-b362-cdeb2c687dfd" providerId="ADAL" clId="{61BAE4C5-1AF4-4FC6-9EF5-A1C153EF5DDF}" dt="2022-07-14T17:34:09.890" v="2089" actId="478"/>
          <ac:spMkLst>
            <pc:docMk/>
            <pc:sldMk cId="3605808525" sldId="292"/>
            <ac:spMk id="8" creationId="{A556157E-905C-BA62-AF86-445D1EC857D7}"/>
          </ac:spMkLst>
        </pc:spChg>
        <pc:spChg chg="del">
          <ac:chgData name="Joko YULIANTORO" userId="fb86bed2-ee85-46fd-b362-cdeb2c687dfd" providerId="ADAL" clId="{61BAE4C5-1AF4-4FC6-9EF5-A1C153EF5DDF}" dt="2022-07-14T17:38:43.320" v="2261" actId="478"/>
          <ac:spMkLst>
            <pc:docMk/>
            <pc:sldMk cId="3605808525" sldId="292"/>
            <ac:spMk id="10" creationId="{3868B2F7-CE32-5789-2013-FB3984A57FDC}"/>
          </ac:spMkLst>
        </pc:spChg>
        <pc:spChg chg="add mod">
          <ac:chgData name="Joko YULIANTORO" userId="fb86bed2-ee85-46fd-b362-cdeb2c687dfd" providerId="ADAL" clId="{61BAE4C5-1AF4-4FC6-9EF5-A1C153EF5DDF}" dt="2022-07-14T17:34:19.618" v="2090"/>
          <ac:spMkLst>
            <pc:docMk/>
            <pc:sldMk cId="3605808525" sldId="292"/>
            <ac:spMk id="53" creationId="{A389C276-32EC-EC7B-3124-86409D5D7782}"/>
          </ac:spMkLst>
        </pc:spChg>
        <pc:spChg chg="mod">
          <ac:chgData name="Joko YULIANTORO" userId="fb86bed2-ee85-46fd-b362-cdeb2c687dfd" providerId="ADAL" clId="{61BAE4C5-1AF4-4FC6-9EF5-A1C153EF5DDF}" dt="2022-07-14T17:34:19.618" v="2090"/>
          <ac:spMkLst>
            <pc:docMk/>
            <pc:sldMk cId="3605808525" sldId="292"/>
            <ac:spMk id="59" creationId="{147A01B0-456A-4BD5-156B-691339541779}"/>
          </ac:spMkLst>
        </pc:spChg>
        <pc:spChg chg="mod">
          <ac:chgData name="Joko YULIANTORO" userId="fb86bed2-ee85-46fd-b362-cdeb2c687dfd" providerId="ADAL" clId="{61BAE4C5-1AF4-4FC6-9EF5-A1C153EF5DDF}" dt="2022-07-14T17:34:19.618" v="2090"/>
          <ac:spMkLst>
            <pc:docMk/>
            <pc:sldMk cId="3605808525" sldId="292"/>
            <ac:spMk id="64" creationId="{21945575-70E3-68F9-BB06-FF69451A2628}"/>
          </ac:spMkLst>
        </pc:spChg>
        <pc:spChg chg="add mod">
          <ac:chgData name="Joko YULIANTORO" userId="fb86bed2-ee85-46fd-b362-cdeb2c687dfd" providerId="ADAL" clId="{61BAE4C5-1AF4-4FC6-9EF5-A1C153EF5DDF}" dt="2022-07-14T17:34:19.618" v="2090"/>
          <ac:spMkLst>
            <pc:docMk/>
            <pc:sldMk cId="3605808525" sldId="292"/>
            <ac:spMk id="65" creationId="{973A6608-3B99-1CEB-6122-A699C21B27AF}"/>
          </ac:spMkLst>
        </pc:spChg>
        <pc:spChg chg="mod">
          <ac:chgData name="Joko YULIANTORO" userId="fb86bed2-ee85-46fd-b362-cdeb2c687dfd" providerId="ADAL" clId="{61BAE4C5-1AF4-4FC6-9EF5-A1C153EF5DDF}" dt="2022-07-14T17:34:19.618" v="2090"/>
          <ac:spMkLst>
            <pc:docMk/>
            <pc:sldMk cId="3605808525" sldId="292"/>
            <ac:spMk id="71" creationId="{4AB527E2-D660-583E-7AC1-141B24AE12EA}"/>
          </ac:spMkLst>
        </pc:spChg>
        <pc:spChg chg="mod">
          <ac:chgData name="Joko YULIANTORO" userId="fb86bed2-ee85-46fd-b362-cdeb2c687dfd" providerId="ADAL" clId="{61BAE4C5-1AF4-4FC6-9EF5-A1C153EF5DDF}" dt="2022-07-14T17:34:19.618" v="2090"/>
          <ac:spMkLst>
            <pc:docMk/>
            <pc:sldMk cId="3605808525" sldId="292"/>
            <ac:spMk id="73" creationId="{49AC5CD8-D3B9-E3BD-C68A-9FC77451B4DE}"/>
          </ac:spMkLst>
        </pc:spChg>
        <pc:spChg chg="mod">
          <ac:chgData name="Joko YULIANTORO" userId="fb86bed2-ee85-46fd-b362-cdeb2c687dfd" providerId="ADAL" clId="{61BAE4C5-1AF4-4FC6-9EF5-A1C153EF5DDF}" dt="2022-07-14T17:34:19.618" v="2090"/>
          <ac:spMkLst>
            <pc:docMk/>
            <pc:sldMk cId="3605808525" sldId="292"/>
            <ac:spMk id="75" creationId="{A228E9D2-8C25-8F77-D448-C811FB43E38B}"/>
          </ac:spMkLst>
        </pc:spChg>
        <pc:spChg chg="mod">
          <ac:chgData name="Joko YULIANTORO" userId="fb86bed2-ee85-46fd-b362-cdeb2c687dfd" providerId="ADAL" clId="{61BAE4C5-1AF4-4FC6-9EF5-A1C153EF5DDF}" dt="2022-07-14T17:34:19.618" v="2090"/>
          <ac:spMkLst>
            <pc:docMk/>
            <pc:sldMk cId="3605808525" sldId="292"/>
            <ac:spMk id="81" creationId="{B266F207-FA92-A65E-2756-6BE4872933A9}"/>
          </ac:spMkLst>
        </pc:spChg>
        <pc:spChg chg="add mod">
          <ac:chgData name="Joko YULIANTORO" userId="fb86bed2-ee85-46fd-b362-cdeb2c687dfd" providerId="ADAL" clId="{61BAE4C5-1AF4-4FC6-9EF5-A1C153EF5DDF}" dt="2022-07-14T17:34:19.618" v="2090"/>
          <ac:spMkLst>
            <pc:docMk/>
            <pc:sldMk cId="3605808525" sldId="292"/>
            <ac:spMk id="82" creationId="{541B5D0A-8B98-8792-4F3C-BF0E47D813BA}"/>
          </ac:spMkLst>
        </pc:spChg>
        <pc:spChg chg="mod">
          <ac:chgData name="Joko YULIANTORO" userId="fb86bed2-ee85-46fd-b362-cdeb2c687dfd" providerId="ADAL" clId="{61BAE4C5-1AF4-4FC6-9EF5-A1C153EF5DDF}" dt="2022-07-14T17:34:19.618" v="2090"/>
          <ac:spMkLst>
            <pc:docMk/>
            <pc:sldMk cId="3605808525" sldId="292"/>
            <ac:spMk id="84" creationId="{75F7204A-E5A8-3933-8F20-FCBC727FF19A}"/>
          </ac:spMkLst>
        </pc:spChg>
        <pc:spChg chg="mod">
          <ac:chgData name="Joko YULIANTORO" userId="fb86bed2-ee85-46fd-b362-cdeb2c687dfd" providerId="ADAL" clId="{61BAE4C5-1AF4-4FC6-9EF5-A1C153EF5DDF}" dt="2022-07-14T17:34:19.618" v="2090"/>
          <ac:spMkLst>
            <pc:docMk/>
            <pc:sldMk cId="3605808525" sldId="292"/>
            <ac:spMk id="91" creationId="{F1BBA997-1A1F-74DC-3DE1-B075CB680689}"/>
          </ac:spMkLst>
        </pc:spChg>
        <pc:spChg chg="mod">
          <ac:chgData name="Joko YULIANTORO" userId="fb86bed2-ee85-46fd-b362-cdeb2c687dfd" providerId="ADAL" clId="{61BAE4C5-1AF4-4FC6-9EF5-A1C153EF5DDF}" dt="2022-07-14T17:34:19.618" v="2090"/>
          <ac:spMkLst>
            <pc:docMk/>
            <pc:sldMk cId="3605808525" sldId="292"/>
            <ac:spMk id="92" creationId="{9BD57ABA-CF52-CE33-BF9F-1B433B575921}"/>
          </ac:spMkLst>
        </pc:spChg>
        <pc:spChg chg="mod">
          <ac:chgData name="Joko YULIANTORO" userId="fb86bed2-ee85-46fd-b362-cdeb2c687dfd" providerId="ADAL" clId="{61BAE4C5-1AF4-4FC6-9EF5-A1C153EF5DDF}" dt="2022-07-14T17:34:19.618" v="2090"/>
          <ac:spMkLst>
            <pc:docMk/>
            <pc:sldMk cId="3605808525" sldId="292"/>
            <ac:spMk id="93" creationId="{BA1CB7E1-FCE5-A4C7-6BA4-306856C0FBD2}"/>
          </ac:spMkLst>
        </pc:spChg>
        <pc:spChg chg="mod">
          <ac:chgData name="Joko YULIANTORO" userId="fb86bed2-ee85-46fd-b362-cdeb2c687dfd" providerId="ADAL" clId="{61BAE4C5-1AF4-4FC6-9EF5-A1C153EF5DDF}" dt="2022-07-14T17:34:19.618" v="2090"/>
          <ac:spMkLst>
            <pc:docMk/>
            <pc:sldMk cId="3605808525" sldId="292"/>
            <ac:spMk id="94" creationId="{47A5FAE4-7FDD-2071-7BA1-AC203EB7177F}"/>
          </ac:spMkLst>
        </pc:spChg>
        <pc:spChg chg="mod">
          <ac:chgData name="Joko YULIANTORO" userId="fb86bed2-ee85-46fd-b362-cdeb2c687dfd" providerId="ADAL" clId="{61BAE4C5-1AF4-4FC6-9EF5-A1C153EF5DDF}" dt="2022-07-14T17:34:19.618" v="2090"/>
          <ac:spMkLst>
            <pc:docMk/>
            <pc:sldMk cId="3605808525" sldId="292"/>
            <ac:spMk id="95" creationId="{5D660CCD-5CF1-B188-B99D-30B6FED56A11}"/>
          </ac:spMkLst>
        </pc:spChg>
        <pc:spChg chg="add mod">
          <ac:chgData name="Joko YULIANTORO" userId="fb86bed2-ee85-46fd-b362-cdeb2c687dfd" providerId="ADAL" clId="{61BAE4C5-1AF4-4FC6-9EF5-A1C153EF5DDF}" dt="2022-07-14T17:34:19.618" v="2090"/>
          <ac:spMkLst>
            <pc:docMk/>
            <pc:sldMk cId="3605808525" sldId="292"/>
            <ac:spMk id="96" creationId="{13C61F36-9904-1539-006E-0814BDF580B0}"/>
          </ac:spMkLst>
        </pc:spChg>
        <pc:spChg chg="del">
          <ac:chgData name="Joko YULIANTORO" userId="fb86bed2-ee85-46fd-b362-cdeb2c687dfd" providerId="ADAL" clId="{61BAE4C5-1AF4-4FC6-9EF5-A1C153EF5DDF}" dt="2022-07-14T17:34:09.890" v="2089" actId="478"/>
          <ac:spMkLst>
            <pc:docMk/>
            <pc:sldMk cId="3605808525" sldId="292"/>
            <ac:spMk id="145" creationId="{31CFBF31-FFBB-E4B8-D4B5-5A44B2883D8E}"/>
          </ac:spMkLst>
        </pc:spChg>
        <pc:spChg chg="del">
          <ac:chgData name="Joko YULIANTORO" userId="fb86bed2-ee85-46fd-b362-cdeb2c687dfd" providerId="ADAL" clId="{61BAE4C5-1AF4-4FC6-9EF5-A1C153EF5DDF}" dt="2022-07-14T17:34:09.890" v="2089" actId="478"/>
          <ac:spMkLst>
            <pc:docMk/>
            <pc:sldMk cId="3605808525" sldId="292"/>
            <ac:spMk id="155" creationId="{1EE1DDC7-F6C1-33E8-DD57-98301CB67529}"/>
          </ac:spMkLst>
        </pc:spChg>
        <pc:spChg chg="del">
          <ac:chgData name="Joko YULIANTORO" userId="fb86bed2-ee85-46fd-b362-cdeb2c687dfd" providerId="ADAL" clId="{61BAE4C5-1AF4-4FC6-9EF5-A1C153EF5DDF}" dt="2022-07-14T17:34:09.890" v="2089" actId="478"/>
          <ac:spMkLst>
            <pc:docMk/>
            <pc:sldMk cId="3605808525" sldId="292"/>
            <ac:spMk id="162" creationId="{0C0CCF4E-EE60-2A09-B541-2BE50129F85F}"/>
          </ac:spMkLst>
        </pc:spChg>
        <pc:spChg chg="del">
          <ac:chgData name="Joko YULIANTORO" userId="fb86bed2-ee85-46fd-b362-cdeb2c687dfd" providerId="ADAL" clId="{61BAE4C5-1AF4-4FC6-9EF5-A1C153EF5DDF}" dt="2022-07-14T17:34:09.890" v="2089" actId="478"/>
          <ac:spMkLst>
            <pc:docMk/>
            <pc:sldMk cId="3605808525" sldId="292"/>
            <ac:spMk id="163" creationId="{2CB985B2-E81A-576D-C66C-0D03FDDFAB69}"/>
          </ac:spMkLst>
        </pc:spChg>
        <pc:spChg chg="del">
          <ac:chgData name="Joko YULIANTORO" userId="fb86bed2-ee85-46fd-b362-cdeb2c687dfd" providerId="ADAL" clId="{61BAE4C5-1AF4-4FC6-9EF5-A1C153EF5DDF}" dt="2022-07-14T17:34:09.890" v="2089" actId="478"/>
          <ac:spMkLst>
            <pc:docMk/>
            <pc:sldMk cId="3605808525" sldId="292"/>
            <ac:spMk id="172" creationId="{53A7539F-8A73-922C-776E-A3D5817F4516}"/>
          </ac:spMkLst>
        </pc:spChg>
        <pc:spChg chg="del">
          <ac:chgData name="Joko YULIANTORO" userId="fb86bed2-ee85-46fd-b362-cdeb2c687dfd" providerId="ADAL" clId="{61BAE4C5-1AF4-4FC6-9EF5-A1C153EF5DDF}" dt="2022-07-14T17:34:09.890" v="2089" actId="478"/>
          <ac:spMkLst>
            <pc:docMk/>
            <pc:sldMk cId="3605808525" sldId="292"/>
            <ac:spMk id="175" creationId="{0F29EB0E-3098-C0A0-4F9E-17187FAC26E7}"/>
          </ac:spMkLst>
        </pc:spChg>
        <pc:spChg chg="del">
          <ac:chgData name="Joko YULIANTORO" userId="fb86bed2-ee85-46fd-b362-cdeb2c687dfd" providerId="ADAL" clId="{61BAE4C5-1AF4-4FC6-9EF5-A1C153EF5DDF}" dt="2022-07-14T17:34:09.890" v="2089" actId="478"/>
          <ac:spMkLst>
            <pc:docMk/>
            <pc:sldMk cId="3605808525" sldId="292"/>
            <ac:spMk id="176" creationId="{DF65C85B-940F-6968-1776-8CD984247E19}"/>
          </ac:spMkLst>
        </pc:spChg>
        <pc:grpChg chg="add mod">
          <ac:chgData name="Joko YULIANTORO" userId="fb86bed2-ee85-46fd-b362-cdeb2c687dfd" providerId="ADAL" clId="{61BAE4C5-1AF4-4FC6-9EF5-A1C153EF5DDF}" dt="2022-07-14T17:34:19.618" v="2090"/>
          <ac:grpSpMkLst>
            <pc:docMk/>
            <pc:sldMk cId="3605808525" sldId="292"/>
            <ac:grpSpMk id="55" creationId="{D341C3C8-AF37-9525-CDB9-88837407C0F2}"/>
          </ac:grpSpMkLst>
        </pc:grpChg>
        <pc:grpChg chg="add mod">
          <ac:chgData name="Joko YULIANTORO" userId="fb86bed2-ee85-46fd-b362-cdeb2c687dfd" providerId="ADAL" clId="{61BAE4C5-1AF4-4FC6-9EF5-A1C153EF5DDF}" dt="2022-07-14T17:34:19.618" v="2090"/>
          <ac:grpSpMkLst>
            <pc:docMk/>
            <pc:sldMk cId="3605808525" sldId="292"/>
            <ac:grpSpMk id="60" creationId="{8D207AAB-ADD6-B7C0-833F-25E689DB372F}"/>
          </ac:grpSpMkLst>
        </pc:grpChg>
        <pc:grpChg chg="add mod">
          <ac:chgData name="Joko YULIANTORO" userId="fb86bed2-ee85-46fd-b362-cdeb2c687dfd" providerId="ADAL" clId="{61BAE4C5-1AF4-4FC6-9EF5-A1C153EF5DDF}" dt="2022-07-14T17:34:19.618" v="2090"/>
          <ac:grpSpMkLst>
            <pc:docMk/>
            <pc:sldMk cId="3605808525" sldId="292"/>
            <ac:grpSpMk id="66" creationId="{93284AA0-683E-F879-C1AD-F2866BDD9077}"/>
          </ac:grpSpMkLst>
        </pc:grpChg>
        <pc:grpChg chg="mod">
          <ac:chgData name="Joko YULIANTORO" userId="fb86bed2-ee85-46fd-b362-cdeb2c687dfd" providerId="ADAL" clId="{61BAE4C5-1AF4-4FC6-9EF5-A1C153EF5DDF}" dt="2022-07-14T17:34:19.618" v="2090"/>
          <ac:grpSpMkLst>
            <pc:docMk/>
            <pc:sldMk cId="3605808525" sldId="292"/>
            <ac:grpSpMk id="67" creationId="{EF81E0CD-2434-0E71-5B4B-BB6EE36C62AB}"/>
          </ac:grpSpMkLst>
        </pc:grpChg>
        <pc:grpChg chg="mod">
          <ac:chgData name="Joko YULIANTORO" userId="fb86bed2-ee85-46fd-b362-cdeb2c687dfd" providerId="ADAL" clId="{61BAE4C5-1AF4-4FC6-9EF5-A1C153EF5DDF}" dt="2022-07-14T17:34:19.618" v="2090"/>
          <ac:grpSpMkLst>
            <pc:docMk/>
            <pc:sldMk cId="3605808525" sldId="292"/>
            <ac:grpSpMk id="68" creationId="{91F163C4-F426-7E9F-FB51-68387DA2E5A2}"/>
          </ac:grpSpMkLst>
        </pc:grpChg>
        <pc:grpChg chg="mod">
          <ac:chgData name="Joko YULIANTORO" userId="fb86bed2-ee85-46fd-b362-cdeb2c687dfd" providerId="ADAL" clId="{61BAE4C5-1AF4-4FC6-9EF5-A1C153EF5DDF}" dt="2022-07-14T17:34:19.618" v="2090"/>
          <ac:grpSpMkLst>
            <pc:docMk/>
            <pc:sldMk cId="3605808525" sldId="292"/>
            <ac:grpSpMk id="69" creationId="{FFF26844-2819-8099-AA51-DEA8BE00C099}"/>
          </ac:grpSpMkLst>
        </pc:grpChg>
        <pc:grpChg chg="add mod">
          <ac:chgData name="Joko YULIANTORO" userId="fb86bed2-ee85-46fd-b362-cdeb2c687dfd" providerId="ADAL" clId="{61BAE4C5-1AF4-4FC6-9EF5-A1C153EF5DDF}" dt="2022-07-14T17:34:19.618" v="2090"/>
          <ac:grpSpMkLst>
            <pc:docMk/>
            <pc:sldMk cId="3605808525" sldId="292"/>
            <ac:grpSpMk id="79" creationId="{0DDEFDEF-C0AA-CEBE-665C-BE2D4FF85729}"/>
          </ac:grpSpMkLst>
        </pc:grpChg>
        <pc:grpChg chg="add mod">
          <ac:chgData name="Joko YULIANTORO" userId="fb86bed2-ee85-46fd-b362-cdeb2c687dfd" providerId="ADAL" clId="{61BAE4C5-1AF4-4FC6-9EF5-A1C153EF5DDF}" dt="2022-07-14T17:34:19.618" v="2090"/>
          <ac:grpSpMkLst>
            <pc:docMk/>
            <pc:sldMk cId="3605808525" sldId="292"/>
            <ac:grpSpMk id="83" creationId="{7ECADB54-C42A-2CE8-0892-342450B69FC2}"/>
          </ac:grpSpMkLst>
        </pc:grpChg>
        <pc:grpChg chg="mod">
          <ac:chgData name="Joko YULIANTORO" userId="fb86bed2-ee85-46fd-b362-cdeb2c687dfd" providerId="ADAL" clId="{61BAE4C5-1AF4-4FC6-9EF5-A1C153EF5DDF}" dt="2022-07-14T17:34:19.618" v="2090"/>
          <ac:grpSpMkLst>
            <pc:docMk/>
            <pc:sldMk cId="3605808525" sldId="292"/>
            <ac:grpSpMk id="85" creationId="{028B6241-10AD-88B6-CE1C-06BCBC64CC86}"/>
          </ac:grpSpMkLst>
        </pc:grpChg>
        <pc:grpChg chg="mod">
          <ac:chgData name="Joko YULIANTORO" userId="fb86bed2-ee85-46fd-b362-cdeb2c687dfd" providerId="ADAL" clId="{61BAE4C5-1AF4-4FC6-9EF5-A1C153EF5DDF}" dt="2022-07-14T17:34:19.618" v="2090"/>
          <ac:grpSpMkLst>
            <pc:docMk/>
            <pc:sldMk cId="3605808525" sldId="292"/>
            <ac:grpSpMk id="86" creationId="{6671BA6D-CA7B-BCF4-4CA7-14E48FF83643}"/>
          </ac:grpSpMkLst>
        </pc:grpChg>
        <pc:grpChg chg="del">
          <ac:chgData name="Joko YULIANTORO" userId="fb86bed2-ee85-46fd-b362-cdeb2c687dfd" providerId="ADAL" clId="{61BAE4C5-1AF4-4FC6-9EF5-A1C153EF5DDF}" dt="2022-07-14T17:34:09.890" v="2089" actId="478"/>
          <ac:grpSpMkLst>
            <pc:docMk/>
            <pc:sldMk cId="3605808525" sldId="292"/>
            <ac:grpSpMk id="131" creationId="{99999276-74C3-A88C-AF84-7A739B4FDF09}"/>
          </ac:grpSpMkLst>
        </pc:grpChg>
        <pc:grpChg chg="del">
          <ac:chgData name="Joko YULIANTORO" userId="fb86bed2-ee85-46fd-b362-cdeb2c687dfd" providerId="ADAL" clId="{61BAE4C5-1AF4-4FC6-9EF5-A1C153EF5DDF}" dt="2022-07-14T17:34:09.890" v="2089" actId="478"/>
          <ac:grpSpMkLst>
            <pc:docMk/>
            <pc:sldMk cId="3605808525" sldId="292"/>
            <ac:grpSpMk id="139" creationId="{A45B2C8E-3182-8171-21B9-1FF60BE9006D}"/>
          </ac:grpSpMkLst>
        </pc:grpChg>
        <pc:grpChg chg="del">
          <ac:chgData name="Joko YULIANTORO" userId="fb86bed2-ee85-46fd-b362-cdeb2c687dfd" providerId="ADAL" clId="{61BAE4C5-1AF4-4FC6-9EF5-A1C153EF5DDF}" dt="2022-07-14T17:34:09.890" v="2089" actId="478"/>
          <ac:grpSpMkLst>
            <pc:docMk/>
            <pc:sldMk cId="3605808525" sldId="292"/>
            <ac:grpSpMk id="146" creationId="{61944519-DDCD-584F-B71C-BC7D8FA9E4AD}"/>
          </ac:grpSpMkLst>
        </pc:grpChg>
        <pc:grpChg chg="del">
          <ac:chgData name="Joko YULIANTORO" userId="fb86bed2-ee85-46fd-b362-cdeb2c687dfd" providerId="ADAL" clId="{61BAE4C5-1AF4-4FC6-9EF5-A1C153EF5DDF}" dt="2022-07-14T17:34:09.890" v="2089" actId="478"/>
          <ac:grpSpMkLst>
            <pc:docMk/>
            <pc:sldMk cId="3605808525" sldId="292"/>
            <ac:grpSpMk id="156" creationId="{07BBD551-6B23-4024-5941-E1B009B825B4}"/>
          </ac:grpSpMkLst>
        </pc:grpChg>
        <pc:grpChg chg="del">
          <ac:chgData name="Joko YULIANTORO" userId="fb86bed2-ee85-46fd-b362-cdeb2c687dfd" providerId="ADAL" clId="{61BAE4C5-1AF4-4FC6-9EF5-A1C153EF5DDF}" dt="2022-07-14T17:34:09.890" v="2089" actId="478"/>
          <ac:grpSpMkLst>
            <pc:docMk/>
            <pc:sldMk cId="3605808525" sldId="292"/>
            <ac:grpSpMk id="165" creationId="{3980154E-D5CB-7971-BCD4-E33F4FD07913}"/>
          </ac:grpSpMkLst>
        </pc:grpChg>
        <pc:picChg chg="add mod ord">
          <ac:chgData name="Joko YULIANTORO" userId="fb86bed2-ee85-46fd-b362-cdeb2c687dfd" providerId="ADAL" clId="{61BAE4C5-1AF4-4FC6-9EF5-A1C153EF5DDF}" dt="2022-07-14T17:38:30.183" v="2260" actId="1036"/>
          <ac:picMkLst>
            <pc:docMk/>
            <pc:sldMk cId="3605808525" sldId="292"/>
            <ac:picMk id="3" creationId="{5F5742F4-EE02-7676-54AA-820B8968CDFD}"/>
          </ac:picMkLst>
        </pc:picChg>
        <pc:picChg chg="add mod">
          <ac:chgData name="Joko YULIANTORO" userId="fb86bed2-ee85-46fd-b362-cdeb2c687dfd" providerId="ADAL" clId="{61BAE4C5-1AF4-4FC6-9EF5-A1C153EF5DDF}" dt="2022-07-14T17:34:19.618" v="2090"/>
          <ac:picMkLst>
            <pc:docMk/>
            <pc:sldMk cId="3605808525" sldId="292"/>
            <ac:picMk id="52" creationId="{D778B4B3-844F-F8BE-BE7C-DF8B5DF05FEB}"/>
          </ac:picMkLst>
        </pc:picChg>
        <pc:picChg chg="add mod">
          <ac:chgData name="Joko YULIANTORO" userId="fb86bed2-ee85-46fd-b362-cdeb2c687dfd" providerId="ADAL" clId="{61BAE4C5-1AF4-4FC6-9EF5-A1C153EF5DDF}" dt="2022-07-14T17:34:19.618" v="2090"/>
          <ac:picMkLst>
            <pc:docMk/>
            <pc:sldMk cId="3605808525" sldId="292"/>
            <ac:picMk id="54" creationId="{361DB066-04FB-C2AB-72A3-3A049FCA83E0}"/>
          </ac:picMkLst>
        </pc:picChg>
        <pc:picChg chg="mod">
          <ac:chgData name="Joko YULIANTORO" userId="fb86bed2-ee85-46fd-b362-cdeb2c687dfd" providerId="ADAL" clId="{61BAE4C5-1AF4-4FC6-9EF5-A1C153EF5DDF}" dt="2022-07-14T17:34:19.618" v="2090"/>
          <ac:picMkLst>
            <pc:docMk/>
            <pc:sldMk cId="3605808525" sldId="292"/>
            <ac:picMk id="56" creationId="{D9DDDE64-2624-740B-160B-9008060F391F}"/>
          </ac:picMkLst>
        </pc:picChg>
        <pc:picChg chg="mod">
          <ac:chgData name="Joko YULIANTORO" userId="fb86bed2-ee85-46fd-b362-cdeb2c687dfd" providerId="ADAL" clId="{61BAE4C5-1AF4-4FC6-9EF5-A1C153EF5DDF}" dt="2022-07-14T17:34:19.618" v="2090"/>
          <ac:picMkLst>
            <pc:docMk/>
            <pc:sldMk cId="3605808525" sldId="292"/>
            <ac:picMk id="57" creationId="{A07B1A14-253B-8FAF-5CA1-6B718F571A3F}"/>
          </ac:picMkLst>
        </pc:picChg>
        <pc:picChg chg="mod">
          <ac:chgData name="Joko YULIANTORO" userId="fb86bed2-ee85-46fd-b362-cdeb2c687dfd" providerId="ADAL" clId="{61BAE4C5-1AF4-4FC6-9EF5-A1C153EF5DDF}" dt="2022-07-14T17:34:19.618" v="2090"/>
          <ac:picMkLst>
            <pc:docMk/>
            <pc:sldMk cId="3605808525" sldId="292"/>
            <ac:picMk id="58" creationId="{A089C120-339E-B6EA-3E03-6B3C5741266F}"/>
          </ac:picMkLst>
        </pc:picChg>
        <pc:picChg chg="mod">
          <ac:chgData name="Joko YULIANTORO" userId="fb86bed2-ee85-46fd-b362-cdeb2c687dfd" providerId="ADAL" clId="{61BAE4C5-1AF4-4FC6-9EF5-A1C153EF5DDF}" dt="2022-07-14T17:34:19.618" v="2090"/>
          <ac:picMkLst>
            <pc:docMk/>
            <pc:sldMk cId="3605808525" sldId="292"/>
            <ac:picMk id="61" creationId="{A14D5644-2DE7-5356-2A76-88A60529A5F2}"/>
          </ac:picMkLst>
        </pc:picChg>
        <pc:picChg chg="mod">
          <ac:chgData name="Joko YULIANTORO" userId="fb86bed2-ee85-46fd-b362-cdeb2c687dfd" providerId="ADAL" clId="{61BAE4C5-1AF4-4FC6-9EF5-A1C153EF5DDF}" dt="2022-07-14T17:34:19.618" v="2090"/>
          <ac:picMkLst>
            <pc:docMk/>
            <pc:sldMk cId="3605808525" sldId="292"/>
            <ac:picMk id="62" creationId="{1FB73704-66FD-EBCE-B862-CE099606B583}"/>
          </ac:picMkLst>
        </pc:picChg>
        <pc:picChg chg="mod">
          <ac:chgData name="Joko YULIANTORO" userId="fb86bed2-ee85-46fd-b362-cdeb2c687dfd" providerId="ADAL" clId="{61BAE4C5-1AF4-4FC6-9EF5-A1C153EF5DDF}" dt="2022-07-14T17:34:19.618" v="2090"/>
          <ac:picMkLst>
            <pc:docMk/>
            <pc:sldMk cId="3605808525" sldId="292"/>
            <ac:picMk id="63" creationId="{C4DCAB43-73AA-A54F-6238-7FDDB06C8567}"/>
          </ac:picMkLst>
        </pc:picChg>
        <pc:picChg chg="mod">
          <ac:chgData name="Joko YULIANTORO" userId="fb86bed2-ee85-46fd-b362-cdeb2c687dfd" providerId="ADAL" clId="{61BAE4C5-1AF4-4FC6-9EF5-A1C153EF5DDF}" dt="2022-07-14T17:34:19.618" v="2090"/>
          <ac:picMkLst>
            <pc:docMk/>
            <pc:sldMk cId="3605808525" sldId="292"/>
            <ac:picMk id="70" creationId="{7CEF4CE8-C982-152A-EBAA-F0DB9A9690FA}"/>
          </ac:picMkLst>
        </pc:picChg>
        <pc:picChg chg="mod">
          <ac:chgData name="Joko YULIANTORO" userId="fb86bed2-ee85-46fd-b362-cdeb2c687dfd" providerId="ADAL" clId="{61BAE4C5-1AF4-4FC6-9EF5-A1C153EF5DDF}" dt="2022-07-14T17:34:19.618" v="2090"/>
          <ac:picMkLst>
            <pc:docMk/>
            <pc:sldMk cId="3605808525" sldId="292"/>
            <ac:picMk id="72" creationId="{7515FE85-437B-6D0C-0BD7-BB0A2AC97415}"/>
          </ac:picMkLst>
        </pc:picChg>
        <pc:picChg chg="mod">
          <ac:chgData name="Joko YULIANTORO" userId="fb86bed2-ee85-46fd-b362-cdeb2c687dfd" providerId="ADAL" clId="{61BAE4C5-1AF4-4FC6-9EF5-A1C153EF5DDF}" dt="2022-07-14T17:34:19.618" v="2090"/>
          <ac:picMkLst>
            <pc:docMk/>
            <pc:sldMk cId="3605808525" sldId="292"/>
            <ac:picMk id="74" creationId="{8D754FFD-EEE7-7536-FD1A-1109390DF2FC}"/>
          </ac:picMkLst>
        </pc:picChg>
        <pc:picChg chg="add mod">
          <ac:chgData name="Joko YULIANTORO" userId="fb86bed2-ee85-46fd-b362-cdeb2c687dfd" providerId="ADAL" clId="{61BAE4C5-1AF4-4FC6-9EF5-A1C153EF5DDF}" dt="2022-07-14T17:34:19.618" v="2090"/>
          <ac:picMkLst>
            <pc:docMk/>
            <pc:sldMk cId="3605808525" sldId="292"/>
            <ac:picMk id="76" creationId="{3CA9BEF1-B629-3566-22A7-E7CDFEE4F183}"/>
          </ac:picMkLst>
        </pc:picChg>
        <pc:picChg chg="add mod">
          <ac:chgData name="Joko YULIANTORO" userId="fb86bed2-ee85-46fd-b362-cdeb2c687dfd" providerId="ADAL" clId="{61BAE4C5-1AF4-4FC6-9EF5-A1C153EF5DDF}" dt="2022-07-14T17:34:19.618" v="2090"/>
          <ac:picMkLst>
            <pc:docMk/>
            <pc:sldMk cId="3605808525" sldId="292"/>
            <ac:picMk id="77" creationId="{02A78F98-7DE0-F262-49A0-9E9B6C74F9DE}"/>
          </ac:picMkLst>
        </pc:picChg>
        <pc:picChg chg="add mod">
          <ac:chgData name="Joko YULIANTORO" userId="fb86bed2-ee85-46fd-b362-cdeb2c687dfd" providerId="ADAL" clId="{61BAE4C5-1AF4-4FC6-9EF5-A1C153EF5DDF}" dt="2022-07-14T17:34:19.618" v="2090"/>
          <ac:picMkLst>
            <pc:docMk/>
            <pc:sldMk cId="3605808525" sldId="292"/>
            <ac:picMk id="78" creationId="{3C615149-98EA-97B9-26E0-60E876803540}"/>
          </ac:picMkLst>
        </pc:picChg>
        <pc:picChg chg="mod">
          <ac:chgData name="Joko YULIANTORO" userId="fb86bed2-ee85-46fd-b362-cdeb2c687dfd" providerId="ADAL" clId="{61BAE4C5-1AF4-4FC6-9EF5-A1C153EF5DDF}" dt="2022-07-14T17:34:19.618" v="2090"/>
          <ac:picMkLst>
            <pc:docMk/>
            <pc:sldMk cId="3605808525" sldId="292"/>
            <ac:picMk id="80" creationId="{85D5EE27-83B1-38C3-A6F9-557A5C8A29A7}"/>
          </ac:picMkLst>
        </pc:picChg>
        <pc:picChg chg="mod">
          <ac:chgData name="Joko YULIANTORO" userId="fb86bed2-ee85-46fd-b362-cdeb2c687dfd" providerId="ADAL" clId="{61BAE4C5-1AF4-4FC6-9EF5-A1C153EF5DDF}" dt="2022-07-14T17:34:19.618" v="2090"/>
          <ac:picMkLst>
            <pc:docMk/>
            <pc:sldMk cId="3605808525" sldId="292"/>
            <ac:picMk id="87" creationId="{121DB0E9-86D7-F7B2-17B9-1A1ADDF4C72D}"/>
          </ac:picMkLst>
        </pc:picChg>
        <pc:picChg chg="mod">
          <ac:chgData name="Joko YULIANTORO" userId="fb86bed2-ee85-46fd-b362-cdeb2c687dfd" providerId="ADAL" clId="{61BAE4C5-1AF4-4FC6-9EF5-A1C153EF5DDF}" dt="2022-07-14T17:34:19.618" v="2090"/>
          <ac:picMkLst>
            <pc:docMk/>
            <pc:sldMk cId="3605808525" sldId="292"/>
            <ac:picMk id="88" creationId="{D7F1A4AC-DCC8-6390-FB25-4E7C0A72377B}"/>
          </ac:picMkLst>
        </pc:picChg>
        <pc:picChg chg="mod">
          <ac:chgData name="Joko YULIANTORO" userId="fb86bed2-ee85-46fd-b362-cdeb2c687dfd" providerId="ADAL" clId="{61BAE4C5-1AF4-4FC6-9EF5-A1C153EF5DDF}" dt="2022-07-14T17:34:19.618" v="2090"/>
          <ac:picMkLst>
            <pc:docMk/>
            <pc:sldMk cId="3605808525" sldId="292"/>
            <ac:picMk id="89" creationId="{DD55A0FF-EBE6-3456-6719-9BEFEF47DF33}"/>
          </ac:picMkLst>
        </pc:picChg>
        <pc:picChg chg="mod">
          <ac:chgData name="Joko YULIANTORO" userId="fb86bed2-ee85-46fd-b362-cdeb2c687dfd" providerId="ADAL" clId="{61BAE4C5-1AF4-4FC6-9EF5-A1C153EF5DDF}" dt="2022-07-14T17:34:19.618" v="2090"/>
          <ac:picMkLst>
            <pc:docMk/>
            <pc:sldMk cId="3605808525" sldId="292"/>
            <ac:picMk id="90" creationId="{F77E38B2-3ECE-88E3-44AE-7B82007F8AAB}"/>
          </ac:picMkLst>
        </pc:picChg>
        <pc:picChg chg="add mod">
          <ac:chgData name="Joko YULIANTORO" userId="fb86bed2-ee85-46fd-b362-cdeb2c687dfd" providerId="ADAL" clId="{61BAE4C5-1AF4-4FC6-9EF5-A1C153EF5DDF}" dt="2022-07-14T17:35:28.917" v="2098" actId="1076"/>
          <ac:picMkLst>
            <pc:docMk/>
            <pc:sldMk cId="3605808525" sldId="292"/>
            <ac:picMk id="97" creationId="{0A10A5CC-7037-00D9-E611-033A4474FA50}"/>
          </ac:picMkLst>
        </pc:picChg>
        <pc:picChg chg="del">
          <ac:chgData name="Joko YULIANTORO" userId="fb86bed2-ee85-46fd-b362-cdeb2c687dfd" providerId="ADAL" clId="{61BAE4C5-1AF4-4FC6-9EF5-A1C153EF5DDF}" dt="2022-07-14T17:34:09.890" v="2089" actId="478"/>
          <ac:picMkLst>
            <pc:docMk/>
            <pc:sldMk cId="3605808525" sldId="292"/>
            <ac:picMk id="134" creationId="{043B68CF-42FA-339E-105F-C39D5548EECF}"/>
          </ac:picMkLst>
        </pc:picChg>
        <pc:picChg chg="del">
          <ac:chgData name="Joko YULIANTORO" userId="fb86bed2-ee85-46fd-b362-cdeb2c687dfd" providerId="ADAL" clId="{61BAE4C5-1AF4-4FC6-9EF5-A1C153EF5DDF}" dt="2022-07-14T17:34:09.890" v="2089" actId="478"/>
          <ac:picMkLst>
            <pc:docMk/>
            <pc:sldMk cId="3605808525" sldId="292"/>
            <ac:picMk id="135" creationId="{F631BB23-316C-401D-822B-132B51FFD8F3}"/>
          </ac:picMkLst>
        </pc:picChg>
        <pc:picChg chg="del">
          <ac:chgData name="Joko YULIANTORO" userId="fb86bed2-ee85-46fd-b362-cdeb2c687dfd" providerId="ADAL" clId="{61BAE4C5-1AF4-4FC6-9EF5-A1C153EF5DDF}" dt="2022-07-14T17:34:09.890" v="2089" actId="478"/>
          <ac:picMkLst>
            <pc:docMk/>
            <pc:sldMk cId="3605808525" sldId="292"/>
            <ac:picMk id="136" creationId="{426CC87C-5008-F060-2B62-4DC801779BF2}"/>
          </ac:picMkLst>
        </pc:picChg>
        <pc:picChg chg="del">
          <ac:chgData name="Joko YULIANTORO" userId="fb86bed2-ee85-46fd-b362-cdeb2c687dfd" providerId="ADAL" clId="{61BAE4C5-1AF4-4FC6-9EF5-A1C153EF5DDF}" dt="2022-07-14T17:34:09.890" v="2089" actId="478"/>
          <ac:picMkLst>
            <pc:docMk/>
            <pc:sldMk cId="3605808525" sldId="292"/>
            <ac:picMk id="137" creationId="{532DCB63-4EEF-B9DD-2FBA-5601CBCD9BA8}"/>
          </ac:picMkLst>
        </pc:picChg>
        <pc:picChg chg="del">
          <ac:chgData name="Joko YULIANTORO" userId="fb86bed2-ee85-46fd-b362-cdeb2c687dfd" providerId="ADAL" clId="{61BAE4C5-1AF4-4FC6-9EF5-A1C153EF5DDF}" dt="2022-07-14T17:34:09.890" v="2089" actId="478"/>
          <ac:picMkLst>
            <pc:docMk/>
            <pc:sldMk cId="3605808525" sldId="292"/>
            <ac:picMk id="138" creationId="{70FB5B92-6511-77C0-91D7-EB353F2FC1EA}"/>
          </ac:picMkLst>
        </pc:picChg>
        <pc:picChg chg="del">
          <ac:chgData name="Joko YULIANTORO" userId="fb86bed2-ee85-46fd-b362-cdeb2c687dfd" providerId="ADAL" clId="{61BAE4C5-1AF4-4FC6-9EF5-A1C153EF5DDF}" dt="2022-07-14T17:34:09.890" v="2089" actId="478"/>
          <ac:picMkLst>
            <pc:docMk/>
            <pc:sldMk cId="3605808525" sldId="292"/>
            <ac:picMk id="154" creationId="{84220E0F-2B06-F4D7-47A7-AFB2BA98D1F4}"/>
          </ac:picMkLst>
        </pc:picChg>
        <pc:cxnChg chg="del">
          <ac:chgData name="Joko YULIANTORO" userId="fb86bed2-ee85-46fd-b362-cdeb2c687dfd" providerId="ADAL" clId="{61BAE4C5-1AF4-4FC6-9EF5-A1C153EF5DDF}" dt="2022-07-14T17:34:09.890" v="2089" actId="478"/>
          <ac:cxnSpMkLst>
            <pc:docMk/>
            <pc:sldMk cId="3605808525" sldId="292"/>
            <ac:cxnSpMk id="129" creationId="{6646FDBD-6B8E-6052-AAA4-59B9EA8A7A9B}"/>
          </ac:cxnSpMkLst>
        </pc:cxnChg>
        <pc:cxnChg chg="del">
          <ac:chgData name="Joko YULIANTORO" userId="fb86bed2-ee85-46fd-b362-cdeb2c687dfd" providerId="ADAL" clId="{61BAE4C5-1AF4-4FC6-9EF5-A1C153EF5DDF}" dt="2022-07-14T17:34:09.890" v="2089" actId="478"/>
          <ac:cxnSpMkLst>
            <pc:docMk/>
            <pc:sldMk cId="3605808525" sldId="292"/>
            <ac:cxnSpMk id="130" creationId="{A322D8CB-7672-8F77-4BDA-221AD90A95F5}"/>
          </ac:cxnSpMkLst>
        </pc:cxnChg>
        <pc:cxnChg chg="del">
          <ac:chgData name="Joko YULIANTORO" userId="fb86bed2-ee85-46fd-b362-cdeb2c687dfd" providerId="ADAL" clId="{61BAE4C5-1AF4-4FC6-9EF5-A1C153EF5DDF}" dt="2022-07-14T17:34:09.890" v="2089" actId="478"/>
          <ac:cxnSpMkLst>
            <pc:docMk/>
            <pc:sldMk cId="3605808525" sldId="292"/>
            <ac:cxnSpMk id="164" creationId="{16CD006B-937C-2C75-DE6D-A9DF155E6B88}"/>
          </ac:cxnSpMkLst>
        </pc:cxnChg>
        <pc:cxnChg chg="del">
          <ac:chgData name="Joko YULIANTORO" userId="fb86bed2-ee85-46fd-b362-cdeb2c687dfd" providerId="ADAL" clId="{61BAE4C5-1AF4-4FC6-9EF5-A1C153EF5DDF}" dt="2022-07-14T17:34:09.890" v="2089" actId="478"/>
          <ac:cxnSpMkLst>
            <pc:docMk/>
            <pc:sldMk cId="3605808525" sldId="292"/>
            <ac:cxnSpMk id="173" creationId="{3AC8F25D-FBC2-6B4C-DA96-956734CE656A}"/>
          </ac:cxnSpMkLst>
        </pc:cxnChg>
      </pc:sldChg>
    </pc:docChg>
  </pc:docChgLst>
  <pc:docChgLst>
    <pc:chgData name="Joko YULIANTORO" userId="fb86bed2-ee85-46fd-b362-cdeb2c687dfd" providerId="ADAL" clId="{DE9D7C2D-0686-413B-B296-51E2B1896B72}"/>
    <pc:docChg chg="undo custSel addSld delSld modSld sldOrd">
      <pc:chgData name="Joko YULIANTORO" userId="fb86bed2-ee85-46fd-b362-cdeb2c687dfd" providerId="ADAL" clId="{DE9D7C2D-0686-413B-B296-51E2B1896B72}" dt="2022-07-14T15:48:05.121" v="6894" actId="692"/>
      <pc:docMkLst>
        <pc:docMk/>
      </pc:docMkLst>
      <pc:sldChg chg="addSp delSp modSp mod">
        <pc:chgData name="Joko YULIANTORO" userId="fb86bed2-ee85-46fd-b362-cdeb2c687dfd" providerId="ADAL" clId="{DE9D7C2D-0686-413B-B296-51E2B1896B72}" dt="2022-07-07T16:50:03.446" v="80" actId="20577"/>
        <pc:sldMkLst>
          <pc:docMk/>
          <pc:sldMk cId="955412150" sldId="256"/>
        </pc:sldMkLst>
        <pc:spChg chg="mod">
          <ac:chgData name="Joko YULIANTORO" userId="fb86bed2-ee85-46fd-b362-cdeb2c687dfd" providerId="ADAL" clId="{DE9D7C2D-0686-413B-B296-51E2B1896B72}" dt="2022-07-07T16:49:37.548" v="56" actId="20577"/>
          <ac:spMkLst>
            <pc:docMk/>
            <pc:sldMk cId="955412150" sldId="256"/>
            <ac:spMk id="2" creationId="{22DEB2C2-08B9-4A88-8206-D549B048D983}"/>
          </ac:spMkLst>
        </pc:spChg>
        <pc:spChg chg="del mod">
          <ac:chgData name="Joko YULIANTORO" userId="fb86bed2-ee85-46fd-b362-cdeb2c687dfd" providerId="ADAL" clId="{DE9D7C2D-0686-413B-B296-51E2B1896B72}" dt="2022-07-07T16:50:01.305" v="79" actId="478"/>
          <ac:spMkLst>
            <pc:docMk/>
            <pc:sldMk cId="955412150" sldId="256"/>
            <ac:spMk id="3" creationId="{C0B4BBD4-4581-4E8F-BA58-0F36C7F6D692}"/>
          </ac:spMkLst>
        </pc:spChg>
        <pc:spChg chg="add mod">
          <ac:chgData name="Joko YULIANTORO" userId="fb86bed2-ee85-46fd-b362-cdeb2c687dfd" providerId="ADAL" clId="{DE9D7C2D-0686-413B-B296-51E2B1896B72}" dt="2022-07-07T16:50:03.446" v="80" actId="20577"/>
          <ac:spMkLst>
            <pc:docMk/>
            <pc:sldMk cId="955412150" sldId="256"/>
            <ac:spMk id="5" creationId="{B9B7033A-FB06-CA27-1457-9D5A20EFBDB6}"/>
          </ac:spMkLst>
        </pc:spChg>
      </pc:sldChg>
      <pc:sldChg chg="new del">
        <pc:chgData name="Joko YULIANTORO" userId="fb86bed2-ee85-46fd-b362-cdeb2c687dfd" providerId="ADAL" clId="{DE9D7C2D-0686-413B-B296-51E2B1896B72}" dt="2022-07-07T16:44:52.291" v="39" actId="47"/>
        <pc:sldMkLst>
          <pc:docMk/>
          <pc:sldMk cId="1263802503" sldId="257"/>
        </pc:sldMkLst>
      </pc:sldChg>
      <pc:sldChg chg="addSp delSp modSp new mod modClrScheme chgLayout">
        <pc:chgData name="Joko YULIANTORO" userId="fb86bed2-ee85-46fd-b362-cdeb2c687dfd" providerId="ADAL" clId="{DE9D7C2D-0686-413B-B296-51E2B1896B72}" dt="2022-07-08T02:35:08.011" v="2342"/>
        <pc:sldMkLst>
          <pc:docMk/>
          <pc:sldMk cId="2642828417" sldId="257"/>
        </pc:sldMkLst>
        <pc:spChg chg="del mod ord">
          <ac:chgData name="Joko YULIANTORO" userId="fb86bed2-ee85-46fd-b362-cdeb2c687dfd" providerId="ADAL" clId="{DE9D7C2D-0686-413B-B296-51E2B1896B72}" dt="2022-07-07T16:52:10.144" v="83" actId="700"/>
          <ac:spMkLst>
            <pc:docMk/>
            <pc:sldMk cId="2642828417" sldId="257"/>
            <ac:spMk id="2" creationId="{D1592538-3226-2208-AA29-7B0603DE7AE0}"/>
          </ac:spMkLst>
        </pc:spChg>
        <pc:spChg chg="del">
          <ac:chgData name="Joko YULIANTORO" userId="fb86bed2-ee85-46fd-b362-cdeb2c687dfd" providerId="ADAL" clId="{DE9D7C2D-0686-413B-B296-51E2B1896B72}" dt="2022-07-07T16:52:10.144" v="83" actId="700"/>
          <ac:spMkLst>
            <pc:docMk/>
            <pc:sldMk cId="2642828417" sldId="257"/>
            <ac:spMk id="3" creationId="{70A78703-1AFA-09CD-45E6-BD1B9787E6B6}"/>
          </ac:spMkLst>
        </pc:spChg>
        <pc:spChg chg="add mod ord">
          <ac:chgData name="Joko YULIANTORO" userId="fb86bed2-ee85-46fd-b362-cdeb2c687dfd" providerId="ADAL" clId="{DE9D7C2D-0686-413B-B296-51E2B1896B72}" dt="2022-07-07T17:17:13.305" v="404" actId="20577"/>
          <ac:spMkLst>
            <pc:docMk/>
            <pc:sldMk cId="2642828417" sldId="257"/>
            <ac:spMk id="4" creationId="{60BB595F-1E0D-CF49-FC9E-CD6ED87D31FC}"/>
          </ac:spMkLst>
        </pc:spChg>
        <pc:spChg chg="add mod ord">
          <ac:chgData name="Joko YULIANTORO" userId="fb86bed2-ee85-46fd-b362-cdeb2c687dfd" providerId="ADAL" clId="{DE9D7C2D-0686-413B-B296-51E2B1896B72}" dt="2022-07-08T02:35:08.011" v="2342"/>
          <ac:spMkLst>
            <pc:docMk/>
            <pc:sldMk cId="2642828417" sldId="257"/>
            <ac:spMk id="5" creationId="{AB21F542-7B7E-5F46-04C6-25BDC9C8BC31}"/>
          </ac:spMkLst>
        </pc:spChg>
        <pc:spChg chg="add del mod ord">
          <ac:chgData name="Joko YULIANTORO" userId="fb86bed2-ee85-46fd-b362-cdeb2c687dfd" providerId="ADAL" clId="{DE9D7C2D-0686-413B-B296-51E2B1896B72}" dt="2022-07-07T16:55:56.244" v="160" actId="478"/>
          <ac:spMkLst>
            <pc:docMk/>
            <pc:sldMk cId="2642828417" sldId="257"/>
            <ac:spMk id="6" creationId="{16E27D22-D17F-0943-3C9B-9FF4F5F10D73}"/>
          </ac:spMkLst>
        </pc:spChg>
        <pc:spChg chg="add mod">
          <ac:chgData name="Joko YULIANTORO" userId="fb86bed2-ee85-46fd-b362-cdeb2c687dfd" providerId="ADAL" clId="{DE9D7C2D-0686-413B-B296-51E2B1896B72}" dt="2022-07-07T17:12:56.334" v="175" actId="1076"/>
          <ac:spMkLst>
            <pc:docMk/>
            <pc:sldMk cId="2642828417" sldId="257"/>
            <ac:spMk id="8" creationId="{7D6B4565-9BE0-026F-239E-94C0E7CB9DAA}"/>
          </ac:spMkLst>
        </pc:spChg>
        <pc:spChg chg="mod">
          <ac:chgData name="Joko YULIANTORO" userId="fb86bed2-ee85-46fd-b362-cdeb2c687dfd" providerId="ADAL" clId="{DE9D7C2D-0686-413B-B296-51E2B1896B72}" dt="2022-07-07T17:12:49.900" v="174"/>
          <ac:spMkLst>
            <pc:docMk/>
            <pc:sldMk cId="2642828417" sldId="257"/>
            <ac:spMk id="14" creationId="{C97290CC-A5F6-04B0-AFA1-B0814FE3F7FC}"/>
          </ac:spMkLst>
        </pc:spChg>
        <pc:spChg chg="mod">
          <ac:chgData name="Joko YULIANTORO" userId="fb86bed2-ee85-46fd-b362-cdeb2c687dfd" providerId="ADAL" clId="{DE9D7C2D-0686-413B-B296-51E2B1896B72}" dt="2022-07-07T17:12:49.900" v="174"/>
          <ac:spMkLst>
            <pc:docMk/>
            <pc:sldMk cId="2642828417" sldId="257"/>
            <ac:spMk id="19" creationId="{A3966629-D605-BD4D-6679-FF40C825AE70}"/>
          </ac:spMkLst>
        </pc:spChg>
        <pc:spChg chg="add mod">
          <ac:chgData name="Joko YULIANTORO" userId="fb86bed2-ee85-46fd-b362-cdeb2c687dfd" providerId="ADAL" clId="{DE9D7C2D-0686-413B-B296-51E2B1896B72}" dt="2022-07-08T02:35:08.011" v="2342"/>
          <ac:spMkLst>
            <pc:docMk/>
            <pc:sldMk cId="2642828417" sldId="257"/>
            <ac:spMk id="20" creationId="{51060B4F-2972-00D4-7FC9-EEEA4D0F471B}"/>
          </ac:spMkLst>
        </pc:spChg>
        <pc:spChg chg="add del mod">
          <ac:chgData name="Joko YULIANTORO" userId="fb86bed2-ee85-46fd-b362-cdeb2c687dfd" providerId="ADAL" clId="{DE9D7C2D-0686-413B-B296-51E2B1896B72}" dt="2022-07-07T17:25:16.962" v="477" actId="478"/>
          <ac:spMkLst>
            <pc:docMk/>
            <pc:sldMk cId="2642828417" sldId="257"/>
            <ac:spMk id="21" creationId="{3099476D-9C86-0EA3-CDBF-E681F42C4F9B}"/>
          </ac:spMkLst>
        </pc:spChg>
        <pc:spChg chg="mod">
          <ac:chgData name="Joko YULIANTORO" userId="fb86bed2-ee85-46fd-b362-cdeb2c687dfd" providerId="ADAL" clId="{DE9D7C2D-0686-413B-B296-51E2B1896B72}" dt="2022-07-07T17:12:49.900" v="174"/>
          <ac:spMkLst>
            <pc:docMk/>
            <pc:sldMk cId="2642828417" sldId="257"/>
            <ac:spMk id="24" creationId="{3D0D4EB2-F45E-6239-F1EF-260058DBD116}"/>
          </ac:spMkLst>
        </pc:spChg>
        <pc:spChg chg="mod">
          <ac:chgData name="Joko YULIANTORO" userId="fb86bed2-ee85-46fd-b362-cdeb2c687dfd" providerId="ADAL" clId="{DE9D7C2D-0686-413B-B296-51E2B1896B72}" dt="2022-07-07T17:12:49.900" v="174"/>
          <ac:spMkLst>
            <pc:docMk/>
            <pc:sldMk cId="2642828417" sldId="257"/>
            <ac:spMk id="27" creationId="{D7105A9F-9F7D-5D5D-7FFD-8C272224542C}"/>
          </ac:spMkLst>
        </pc:spChg>
        <pc:spChg chg="mod">
          <ac:chgData name="Joko YULIANTORO" userId="fb86bed2-ee85-46fd-b362-cdeb2c687dfd" providerId="ADAL" clId="{DE9D7C2D-0686-413B-B296-51E2B1896B72}" dt="2022-07-07T17:12:49.900" v="174"/>
          <ac:spMkLst>
            <pc:docMk/>
            <pc:sldMk cId="2642828417" sldId="257"/>
            <ac:spMk id="30" creationId="{492FAA3D-0739-673E-28B5-40AA86902B5C}"/>
          </ac:spMkLst>
        </pc:spChg>
        <pc:spChg chg="add del mod">
          <ac:chgData name="Joko YULIANTORO" userId="fb86bed2-ee85-46fd-b362-cdeb2c687dfd" providerId="ADAL" clId="{DE9D7C2D-0686-413B-B296-51E2B1896B72}" dt="2022-07-07T17:25:11.148" v="476" actId="478"/>
          <ac:spMkLst>
            <pc:docMk/>
            <pc:sldMk cId="2642828417" sldId="257"/>
            <ac:spMk id="31" creationId="{042FFC97-638C-B7C1-8459-C37C8AE74B66}"/>
          </ac:spMkLst>
        </pc:spChg>
        <pc:spChg chg="mod">
          <ac:chgData name="Joko YULIANTORO" userId="fb86bed2-ee85-46fd-b362-cdeb2c687dfd" providerId="ADAL" clId="{DE9D7C2D-0686-413B-B296-51E2B1896B72}" dt="2022-07-07T17:12:49.900" v="174"/>
          <ac:spMkLst>
            <pc:docMk/>
            <pc:sldMk cId="2642828417" sldId="257"/>
            <ac:spMk id="34" creationId="{89CF7EA6-072E-57E7-D250-B223F207534E}"/>
          </ac:spMkLst>
        </pc:spChg>
        <pc:spChg chg="mod">
          <ac:chgData name="Joko YULIANTORO" userId="fb86bed2-ee85-46fd-b362-cdeb2c687dfd" providerId="ADAL" clId="{DE9D7C2D-0686-413B-B296-51E2B1896B72}" dt="2022-07-07T17:12:49.900" v="174"/>
          <ac:spMkLst>
            <pc:docMk/>
            <pc:sldMk cId="2642828417" sldId="257"/>
            <ac:spMk id="37" creationId="{1B337D0B-0E61-AB02-86E9-032BF57BE142}"/>
          </ac:spMkLst>
        </pc:spChg>
        <pc:spChg chg="add mod">
          <ac:chgData name="Joko YULIANTORO" userId="fb86bed2-ee85-46fd-b362-cdeb2c687dfd" providerId="ADAL" clId="{DE9D7C2D-0686-413B-B296-51E2B1896B72}" dt="2022-07-07T17:15:16.490" v="309" actId="164"/>
          <ac:spMkLst>
            <pc:docMk/>
            <pc:sldMk cId="2642828417" sldId="257"/>
            <ac:spMk id="38" creationId="{AC6B6F94-8BE4-81DF-335B-9C36F274E535}"/>
          </ac:spMkLst>
        </pc:spChg>
        <pc:grpChg chg="add mod">
          <ac:chgData name="Joko YULIANTORO" userId="fb86bed2-ee85-46fd-b362-cdeb2c687dfd" providerId="ADAL" clId="{DE9D7C2D-0686-413B-B296-51E2B1896B72}" dt="2022-07-07T17:16:35.839" v="379" actId="1076"/>
          <ac:grpSpMkLst>
            <pc:docMk/>
            <pc:sldMk cId="2642828417" sldId="257"/>
            <ac:grpSpMk id="10" creationId="{1DB78104-25F5-584F-11DE-EED7B0C533B8}"/>
          </ac:grpSpMkLst>
        </pc:grpChg>
        <pc:grpChg chg="add mod">
          <ac:chgData name="Joko YULIANTORO" userId="fb86bed2-ee85-46fd-b362-cdeb2c687dfd" providerId="ADAL" clId="{DE9D7C2D-0686-413B-B296-51E2B1896B72}" dt="2022-07-07T17:16:35.839" v="379" actId="1076"/>
          <ac:grpSpMkLst>
            <pc:docMk/>
            <pc:sldMk cId="2642828417" sldId="257"/>
            <ac:grpSpMk id="15" creationId="{BDB1EBAF-8140-7241-76E5-F2963F2D631A}"/>
          </ac:grpSpMkLst>
        </pc:grpChg>
        <pc:grpChg chg="add mod">
          <ac:chgData name="Joko YULIANTORO" userId="fb86bed2-ee85-46fd-b362-cdeb2c687dfd" providerId="ADAL" clId="{DE9D7C2D-0686-413B-B296-51E2B1896B72}" dt="2022-07-07T17:16:10.574" v="375" actId="164"/>
          <ac:grpSpMkLst>
            <pc:docMk/>
            <pc:sldMk cId="2642828417" sldId="257"/>
            <ac:grpSpMk id="22" creationId="{FCDD4DDA-7CB9-AC08-766B-7FF660D51A1E}"/>
          </ac:grpSpMkLst>
        </pc:grpChg>
        <pc:grpChg chg="add mod">
          <ac:chgData name="Joko YULIANTORO" userId="fb86bed2-ee85-46fd-b362-cdeb2c687dfd" providerId="ADAL" clId="{DE9D7C2D-0686-413B-B296-51E2B1896B72}" dt="2022-07-07T17:16:10.574" v="375" actId="164"/>
          <ac:grpSpMkLst>
            <pc:docMk/>
            <pc:sldMk cId="2642828417" sldId="257"/>
            <ac:grpSpMk id="25" creationId="{309AEC15-76A7-5FFD-7CD5-22D429335FBB}"/>
          </ac:grpSpMkLst>
        </pc:grpChg>
        <pc:grpChg chg="add mod">
          <ac:chgData name="Joko YULIANTORO" userId="fb86bed2-ee85-46fd-b362-cdeb2c687dfd" providerId="ADAL" clId="{DE9D7C2D-0686-413B-B296-51E2B1896B72}" dt="2022-07-07T17:16:10.574" v="375" actId="164"/>
          <ac:grpSpMkLst>
            <pc:docMk/>
            <pc:sldMk cId="2642828417" sldId="257"/>
            <ac:grpSpMk id="28" creationId="{8D08DEA3-2D2D-248B-3D93-CBE075E91E9D}"/>
          </ac:grpSpMkLst>
        </pc:grpChg>
        <pc:grpChg chg="add mod">
          <ac:chgData name="Joko YULIANTORO" userId="fb86bed2-ee85-46fd-b362-cdeb2c687dfd" providerId="ADAL" clId="{DE9D7C2D-0686-413B-B296-51E2B1896B72}" dt="2022-07-07T17:15:16.490" v="309" actId="164"/>
          <ac:grpSpMkLst>
            <pc:docMk/>
            <pc:sldMk cId="2642828417" sldId="257"/>
            <ac:grpSpMk id="32" creationId="{3F01B870-C481-0999-3CBE-DAAB0E38E1C5}"/>
          </ac:grpSpMkLst>
        </pc:grpChg>
        <pc:grpChg chg="add mod">
          <ac:chgData name="Joko YULIANTORO" userId="fb86bed2-ee85-46fd-b362-cdeb2c687dfd" providerId="ADAL" clId="{DE9D7C2D-0686-413B-B296-51E2B1896B72}" dt="2022-07-07T17:15:16.490" v="309" actId="164"/>
          <ac:grpSpMkLst>
            <pc:docMk/>
            <pc:sldMk cId="2642828417" sldId="257"/>
            <ac:grpSpMk id="35" creationId="{5BFCF134-CCFD-CC19-B781-3D4A4CE01838}"/>
          </ac:grpSpMkLst>
        </pc:grpChg>
        <pc:grpChg chg="add del mod">
          <ac:chgData name="Joko YULIANTORO" userId="fb86bed2-ee85-46fd-b362-cdeb2c687dfd" providerId="ADAL" clId="{DE9D7C2D-0686-413B-B296-51E2B1896B72}" dt="2022-07-07T17:25:08.527" v="475" actId="478"/>
          <ac:grpSpMkLst>
            <pc:docMk/>
            <pc:sldMk cId="2642828417" sldId="257"/>
            <ac:grpSpMk id="39" creationId="{0BAD7A2B-99EA-98A5-2798-21EC7444A90D}"/>
          </ac:grpSpMkLst>
        </pc:grpChg>
        <pc:grpChg chg="add mod">
          <ac:chgData name="Joko YULIANTORO" userId="fb86bed2-ee85-46fd-b362-cdeb2c687dfd" providerId="ADAL" clId="{DE9D7C2D-0686-413B-B296-51E2B1896B72}" dt="2022-07-07T17:16:42.853" v="393" actId="1036"/>
          <ac:grpSpMkLst>
            <pc:docMk/>
            <pc:sldMk cId="2642828417" sldId="257"/>
            <ac:grpSpMk id="40" creationId="{D2431B23-3CC7-9E51-8C77-7B45280E1335}"/>
          </ac:grpSpMkLst>
        </pc:grpChg>
        <pc:picChg chg="add del mod">
          <ac:chgData name="Joko YULIANTORO" userId="fb86bed2-ee85-46fd-b362-cdeb2c687dfd" providerId="ADAL" clId="{DE9D7C2D-0686-413B-B296-51E2B1896B72}" dt="2022-07-07T17:10:06.886" v="173" actId="478"/>
          <ac:picMkLst>
            <pc:docMk/>
            <pc:sldMk cId="2642828417" sldId="257"/>
            <ac:picMk id="7" creationId="{D5FBF1DE-0241-6357-8CB9-340B13406E84}"/>
          </ac:picMkLst>
        </pc:picChg>
        <pc:picChg chg="add mod">
          <ac:chgData name="Joko YULIANTORO" userId="fb86bed2-ee85-46fd-b362-cdeb2c687dfd" providerId="ADAL" clId="{DE9D7C2D-0686-413B-B296-51E2B1896B72}" dt="2022-07-07T17:12:56.334" v="175" actId="1076"/>
          <ac:picMkLst>
            <pc:docMk/>
            <pc:sldMk cId="2642828417" sldId="257"/>
            <ac:picMk id="9" creationId="{486A0097-C957-FAE4-9CE8-BCB22BBBF486}"/>
          </ac:picMkLst>
        </pc:picChg>
        <pc:picChg chg="mod">
          <ac:chgData name="Joko YULIANTORO" userId="fb86bed2-ee85-46fd-b362-cdeb2c687dfd" providerId="ADAL" clId="{DE9D7C2D-0686-413B-B296-51E2B1896B72}" dt="2022-07-07T17:12:49.900" v="174"/>
          <ac:picMkLst>
            <pc:docMk/>
            <pc:sldMk cId="2642828417" sldId="257"/>
            <ac:picMk id="11" creationId="{101104F9-B2F7-2A4D-173F-829CE706BBC0}"/>
          </ac:picMkLst>
        </pc:picChg>
        <pc:picChg chg="mod">
          <ac:chgData name="Joko YULIANTORO" userId="fb86bed2-ee85-46fd-b362-cdeb2c687dfd" providerId="ADAL" clId="{DE9D7C2D-0686-413B-B296-51E2B1896B72}" dt="2022-07-07T17:12:49.900" v="174"/>
          <ac:picMkLst>
            <pc:docMk/>
            <pc:sldMk cId="2642828417" sldId="257"/>
            <ac:picMk id="12" creationId="{8FE827DA-27BF-8444-6BDC-2013A67C21A0}"/>
          </ac:picMkLst>
        </pc:picChg>
        <pc:picChg chg="mod">
          <ac:chgData name="Joko YULIANTORO" userId="fb86bed2-ee85-46fd-b362-cdeb2c687dfd" providerId="ADAL" clId="{DE9D7C2D-0686-413B-B296-51E2B1896B72}" dt="2022-07-07T17:12:49.900" v="174"/>
          <ac:picMkLst>
            <pc:docMk/>
            <pc:sldMk cId="2642828417" sldId="257"/>
            <ac:picMk id="13" creationId="{C04BE6F6-72D8-9F3D-2744-4F0A08D1C968}"/>
          </ac:picMkLst>
        </pc:picChg>
        <pc:picChg chg="mod">
          <ac:chgData name="Joko YULIANTORO" userId="fb86bed2-ee85-46fd-b362-cdeb2c687dfd" providerId="ADAL" clId="{DE9D7C2D-0686-413B-B296-51E2B1896B72}" dt="2022-07-07T17:12:49.900" v="174"/>
          <ac:picMkLst>
            <pc:docMk/>
            <pc:sldMk cId="2642828417" sldId="257"/>
            <ac:picMk id="16" creationId="{4C4330C8-3BD2-9024-3B76-4088950C708A}"/>
          </ac:picMkLst>
        </pc:picChg>
        <pc:picChg chg="mod">
          <ac:chgData name="Joko YULIANTORO" userId="fb86bed2-ee85-46fd-b362-cdeb2c687dfd" providerId="ADAL" clId="{DE9D7C2D-0686-413B-B296-51E2B1896B72}" dt="2022-07-07T17:12:49.900" v="174"/>
          <ac:picMkLst>
            <pc:docMk/>
            <pc:sldMk cId="2642828417" sldId="257"/>
            <ac:picMk id="17" creationId="{853DE6FF-0C9F-352E-8429-DDCAF7233124}"/>
          </ac:picMkLst>
        </pc:picChg>
        <pc:picChg chg="mod">
          <ac:chgData name="Joko YULIANTORO" userId="fb86bed2-ee85-46fd-b362-cdeb2c687dfd" providerId="ADAL" clId="{DE9D7C2D-0686-413B-B296-51E2B1896B72}" dt="2022-07-07T17:12:49.900" v="174"/>
          <ac:picMkLst>
            <pc:docMk/>
            <pc:sldMk cId="2642828417" sldId="257"/>
            <ac:picMk id="18" creationId="{68B4C27A-6082-456E-A5FF-11FB99CC23FC}"/>
          </ac:picMkLst>
        </pc:picChg>
        <pc:picChg chg="mod">
          <ac:chgData name="Joko YULIANTORO" userId="fb86bed2-ee85-46fd-b362-cdeb2c687dfd" providerId="ADAL" clId="{DE9D7C2D-0686-413B-B296-51E2B1896B72}" dt="2022-07-07T17:12:49.900" v="174"/>
          <ac:picMkLst>
            <pc:docMk/>
            <pc:sldMk cId="2642828417" sldId="257"/>
            <ac:picMk id="23" creationId="{0FEB790E-F3B0-EF9B-F165-CD359E189E95}"/>
          </ac:picMkLst>
        </pc:picChg>
        <pc:picChg chg="mod">
          <ac:chgData name="Joko YULIANTORO" userId="fb86bed2-ee85-46fd-b362-cdeb2c687dfd" providerId="ADAL" clId="{DE9D7C2D-0686-413B-B296-51E2B1896B72}" dt="2022-07-07T17:12:49.900" v="174"/>
          <ac:picMkLst>
            <pc:docMk/>
            <pc:sldMk cId="2642828417" sldId="257"/>
            <ac:picMk id="26" creationId="{BD283F8C-F183-F2F8-531F-E2011EA458EC}"/>
          </ac:picMkLst>
        </pc:picChg>
        <pc:picChg chg="mod">
          <ac:chgData name="Joko YULIANTORO" userId="fb86bed2-ee85-46fd-b362-cdeb2c687dfd" providerId="ADAL" clId="{DE9D7C2D-0686-413B-B296-51E2B1896B72}" dt="2022-07-07T17:12:49.900" v="174"/>
          <ac:picMkLst>
            <pc:docMk/>
            <pc:sldMk cId="2642828417" sldId="257"/>
            <ac:picMk id="29" creationId="{47C19576-CAB0-2504-3822-B98A5CB51447}"/>
          </ac:picMkLst>
        </pc:picChg>
        <pc:picChg chg="mod">
          <ac:chgData name="Joko YULIANTORO" userId="fb86bed2-ee85-46fd-b362-cdeb2c687dfd" providerId="ADAL" clId="{DE9D7C2D-0686-413B-B296-51E2B1896B72}" dt="2022-07-07T17:12:49.900" v="174"/>
          <ac:picMkLst>
            <pc:docMk/>
            <pc:sldMk cId="2642828417" sldId="257"/>
            <ac:picMk id="33" creationId="{7AE8D6EF-3D22-4382-768E-9B5D663E9184}"/>
          </ac:picMkLst>
        </pc:picChg>
        <pc:picChg chg="mod">
          <ac:chgData name="Joko YULIANTORO" userId="fb86bed2-ee85-46fd-b362-cdeb2c687dfd" providerId="ADAL" clId="{DE9D7C2D-0686-413B-B296-51E2B1896B72}" dt="2022-07-07T17:12:49.900" v="174"/>
          <ac:picMkLst>
            <pc:docMk/>
            <pc:sldMk cId="2642828417" sldId="257"/>
            <ac:picMk id="36" creationId="{1386E8E6-5DBA-57C2-72F8-2394B793FEB2}"/>
          </ac:picMkLst>
        </pc:picChg>
        <pc:picChg chg="add del mod">
          <ac:chgData name="Joko YULIANTORO" userId="fb86bed2-ee85-46fd-b362-cdeb2c687dfd" providerId="ADAL" clId="{DE9D7C2D-0686-413B-B296-51E2B1896B72}" dt="2022-07-07T22:16:38.564" v="503" actId="478"/>
          <ac:picMkLst>
            <pc:docMk/>
            <pc:sldMk cId="2642828417" sldId="257"/>
            <ac:picMk id="41" creationId="{810853CF-A48A-9E40-050E-CA3E46685BD8}"/>
          </ac:picMkLst>
        </pc:picChg>
      </pc:sldChg>
      <pc:sldChg chg="new del">
        <pc:chgData name="Joko YULIANTORO" userId="fb86bed2-ee85-46fd-b362-cdeb2c687dfd" providerId="ADAL" clId="{DE9D7C2D-0686-413B-B296-51E2B1896B72}" dt="2022-07-07T16:51:58.939" v="82" actId="47"/>
        <pc:sldMkLst>
          <pc:docMk/>
          <pc:sldMk cId="594527216" sldId="258"/>
        </pc:sldMkLst>
      </pc:sldChg>
      <pc:sldChg chg="addSp delSp modSp add mod">
        <pc:chgData name="Joko YULIANTORO" userId="fb86bed2-ee85-46fd-b362-cdeb2c687dfd" providerId="ADAL" clId="{DE9D7C2D-0686-413B-B296-51E2B1896B72}" dt="2022-07-08T02:35:08.011" v="2342"/>
        <pc:sldMkLst>
          <pc:docMk/>
          <pc:sldMk cId="3368753414" sldId="258"/>
        </pc:sldMkLst>
        <pc:spChg chg="mod">
          <ac:chgData name="Joko YULIANTORO" userId="fb86bed2-ee85-46fd-b362-cdeb2c687dfd" providerId="ADAL" clId="{DE9D7C2D-0686-413B-B296-51E2B1896B72}" dt="2022-07-07T22:12:20.683" v="499" actId="6549"/>
          <ac:spMkLst>
            <pc:docMk/>
            <pc:sldMk cId="3368753414" sldId="258"/>
            <ac:spMk id="5" creationId="{AB21F542-7B7E-5F46-04C6-25BDC9C8BC31}"/>
          </ac:spMkLst>
        </pc:spChg>
        <pc:spChg chg="mod">
          <ac:chgData name="Joko YULIANTORO" userId="fb86bed2-ee85-46fd-b362-cdeb2c687dfd" providerId="ADAL" clId="{DE9D7C2D-0686-413B-B296-51E2B1896B72}" dt="2022-07-08T02:35:08.011" v="2342"/>
          <ac:spMkLst>
            <pc:docMk/>
            <pc:sldMk cId="3368753414" sldId="258"/>
            <ac:spMk id="20" creationId="{51060B4F-2972-00D4-7FC9-EEEA4D0F471B}"/>
          </ac:spMkLst>
        </pc:spChg>
        <pc:spChg chg="del">
          <ac:chgData name="Joko YULIANTORO" userId="fb86bed2-ee85-46fd-b362-cdeb2c687dfd" providerId="ADAL" clId="{DE9D7C2D-0686-413B-B296-51E2B1896B72}" dt="2022-07-07T17:25:19.685" v="478" actId="478"/>
          <ac:spMkLst>
            <pc:docMk/>
            <pc:sldMk cId="3368753414" sldId="258"/>
            <ac:spMk id="21" creationId="{3099476D-9C86-0EA3-CDBF-E681F42C4F9B}"/>
          </ac:spMkLst>
        </pc:spChg>
        <pc:spChg chg="del">
          <ac:chgData name="Joko YULIANTORO" userId="fb86bed2-ee85-46fd-b362-cdeb2c687dfd" providerId="ADAL" clId="{DE9D7C2D-0686-413B-B296-51E2B1896B72}" dt="2022-07-07T17:22:56.162" v="464" actId="478"/>
          <ac:spMkLst>
            <pc:docMk/>
            <pc:sldMk cId="3368753414" sldId="258"/>
            <ac:spMk id="31" creationId="{042FFC97-638C-B7C1-8459-C37C8AE74B66}"/>
          </ac:spMkLst>
        </pc:spChg>
        <pc:grpChg chg="del">
          <ac:chgData name="Joko YULIANTORO" userId="fb86bed2-ee85-46fd-b362-cdeb2c687dfd" providerId="ADAL" clId="{DE9D7C2D-0686-413B-B296-51E2B1896B72}" dt="2022-07-07T17:23:08.498" v="465" actId="478"/>
          <ac:grpSpMkLst>
            <pc:docMk/>
            <pc:sldMk cId="3368753414" sldId="258"/>
            <ac:grpSpMk id="39" creationId="{0BAD7A2B-99EA-98A5-2798-21EC7444A90D}"/>
          </ac:grpSpMkLst>
        </pc:grpChg>
        <pc:picChg chg="add mod">
          <ac:chgData name="Joko YULIANTORO" userId="fb86bed2-ee85-46fd-b362-cdeb2c687dfd" providerId="ADAL" clId="{DE9D7C2D-0686-413B-B296-51E2B1896B72}" dt="2022-07-07T17:24:57.549" v="472" actId="688"/>
          <ac:picMkLst>
            <pc:docMk/>
            <pc:sldMk cId="3368753414" sldId="258"/>
            <ac:picMk id="3" creationId="{0BFCB421-8C64-83B7-2DDA-BD8F4D8FE751}"/>
          </ac:picMkLst>
        </pc:picChg>
        <pc:picChg chg="add mod">
          <ac:chgData name="Joko YULIANTORO" userId="fb86bed2-ee85-46fd-b362-cdeb2c687dfd" providerId="ADAL" clId="{DE9D7C2D-0686-413B-B296-51E2B1896B72}" dt="2022-07-07T17:24:50.459" v="470" actId="1076"/>
          <ac:picMkLst>
            <pc:docMk/>
            <pc:sldMk cId="3368753414" sldId="258"/>
            <ac:picMk id="41" creationId="{553852E9-FB0F-B65A-AA13-90CC102C026C}"/>
          </ac:picMkLst>
        </pc:picChg>
        <pc:picChg chg="add mod">
          <ac:chgData name="Joko YULIANTORO" userId="fb86bed2-ee85-46fd-b362-cdeb2c687dfd" providerId="ADAL" clId="{DE9D7C2D-0686-413B-B296-51E2B1896B72}" dt="2022-07-07T17:25:03.826" v="474" actId="1076"/>
          <ac:picMkLst>
            <pc:docMk/>
            <pc:sldMk cId="3368753414" sldId="258"/>
            <ac:picMk id="42" creationId="{F346CF61-57E7-67F9-D7E9-2ED187C4FC0E}"/>
          </ac:picMkLst>
        </pc:picChg>
        <pc:picChg chg="add mod">
          <ac:chgData name="Joko YULIANTORO" userId="fb86bed2-ee85-46fd-b362-cdeb2c687dfd" providerId="ADAL" clId="{DE9D7C2D-0686-413B-B296-51E2B1896B72}" dt="2022-07-07T17:23:13.355" v="466" actId="1076"/>
          <ac:picMkLst>
            <pc:docMk/>
            <pc:sldMk cId="3368753414" sldId="258"/>
            <ac:picMk id="43" creationId="{AC79200D-4E34-39EB-4819-ED0C70FCC2B2}"/>
          </ac:picMkLst>
        </pc:picChg>
      </pc:sldChg>
      <pc:sldChg chg="modSp add mod">
        <pc:chgData name="Joko YULIANTORO" userId="fb86bed2-ee85-46fd-b362-cdeb2c687dfd" providerId="ADAL" clId="{DE9D7C2D-0686-413B-B296-51E2B1896B72}" dt="2022-07-08T02:35:08.011" v="2342"/>
        <pc:sldMkLst>
          <pc:docMk/>
          <pc:sldMk cId="1081449035" sldId="259"/>
        </pc:sldMkLst>
        <pc:spChg chg="mod">
          <ac:chgData name="Joko YULIANTORO" userId="fb86bed2-ee85-46fd-b362-cdeb2c687dfd" providerId="ADAL" clId="{DE9D7C2D-0686-413B-B296-51E2B1896B72}" dt="2022-07-07T22:16:47.416" v="505" actId="6549"/>
          <ac:spMkLst>
            <pc:docMk/>
            <pc:sldMk cId="1081449035" sldId="259"/>
            <ac:spMk id="5" creationId="{AB21F542-7B7E-5F46-04C6-25BDC9C8BC31}"/>
          </ac:spMkLst>
        </pc:spChg>
        <pc:spChg chg="mod">
          <ac:chgData name="Joko YULIANTORO" userId="fb86bed2-ee85-46fd-b362-cdeb2c687dfd" providerId="ADAL" clId="{DE9D7C2D-0686-413B-B296-51E2B1896B72}" dt="2022-07-08T02:35:08.011" v="2342"/>
          <ac:spMkLst>
            <pc:docMk/>
            <pc:sldMk cId="1081449035" sldId="259"/>
            <ac:spMk id="20" creationId="{51060B4F-2972-00D4-7FC9-EEEA4D0F471B}"/>
          </ac:spMkLst>
        </pc:spChg>
      </pc:sldChg>
      <pc:sldChg chg="new del">
        <pc:chgData name="Joko YULIANTORO" userId="fb86bed2-ee85-46fd-b362-cdeb2c687dfd" providerId="ADAL" clId="{DE9D7C2D-0686-413B-B296-51E2B1896B72}" dt="2022-07-07T22:16:31.783" v="501" actId="680"/>
        <pc:sldMkLst>
          <pc:docMk/>
          <pc:sldMk cId="1476208684" sldId="259"/>
        </pc:sldMkLst>
      </pc:sldChg>
      <pc:sldChg chg="modSp add mod">
        <pc:chgData name="Joko YULIANTORO" userId="fb86bed2-ee85-46fd-b362-cdeb2c687dfd" providerId="ADAL" clId="{DE9D7C2D-0686-413B-B296-51E2B1896B72}" dt="2022-07-08T02:35:08.011" v="2342"/>
        <pc:sldMkLst>
          <pc:docMk/>
          <pc:sldMk cId="489875316" sldId="260"/>
        </pc:sldMkLst>
        <pc:spChg chg="mod">
          <ac:chgData name="Joko YULIANTORO" userId="fb86bed2-ee85-46fd-b362-cdeb2c687dfd" providerId="ADAL" clId="{DE9D7C2D-0686-413B-B296-51E2B1896B72}" dt="2022-07-08T02:35:08.011" v="2342"/>
          <ac:spMkLst>
            <pc:docMk/>
            <pc:sldMk cId="489875316" sldId="260"/>
            <ac:spMk id="5" creationId="{AB21F542-7B7E-5F46-04C6-25BDC9C8BC31}"/>
          </ac:spMkLst>
        </pc:spChg>
        <pc:spChg chg="mod">
          <ac:chgData name="Joko YULIANTORO" userId="fb86bed2-ee85-46fd-b362-cdeb2c687dfd" providerId="ADAL" clId="{DE9D7C2D-0686-413B-B296-51E2B1896B72}" dt="2022-07-08T02:35:08.011" v="2342"/>
          <ac:spMkLst>
            <pc:docMk/>
            <pc:sldMk cId="489875316" sldId="260"/>
            <ac:spMk id="20" creationId="{51060B4F-2972-00D4-7FC9-EEEA4D0F471B}"/>
          </ac:spMkLst>
        </pc:spChg>
      </pc:sldChg>
      <pc:sldChg chg="modSp add mod">
        <pc:chgData name="Joko YULIANTORO" userId="fb86bed2-ee85-46fd-b362-cdeb2c687dfd" providerId="ADAL" clId="{DE9D7C2D-0686-413B-B296-51E2B1896B72}" dt="2022-07-08T02:35:08.011" v="2342"/>
        <pc:sldMkLst>
          <pc:docMk/>
          <pc:sldMk cId="3954115762" sldId="261"/>
        </pc:sldMkLst>
        <pc:spChg chg="mod">
          <ac:chgData name="Joko YULIANTORO" userId="fb86bed2-ee85-46fd-b362-cdeb2c687dfd" providerId="ADAL" clId="{DE9D7C2D-0686-413B-B296-51E2B1896B72}" dt="2022-07-07T22:20:22.159" v="708" actId="20577"/>
          <ac:spMkLst>
            <pc:docMk/>
            <pc:sldMk cId="3954115762" sldId="261"/>
            <ac:spMk id="5" creationId="{AB21F542-7B7E-5F46-04C6-25BDC9C8BC31}"/>
          </ac:spMkLst>
        </pc:spChg>
        <pc:spChg chg="mod">
          <ac:chgData name="Joko YULIANTORO" userId="fb86bed2-ee85-46fd-b362-cdeb2c687dfd" providerId="ADAL" clId="{DE9D7C2D-0686-413B-B296-51E2B1896B72}" dt="2022-07-08T02:35:08.011" v="2342"/>
          <ac:spMkLst>
            <pc:docMk/>
            <pc:sldMk cId="3954115762" sldId="261"/>
            <ac:spMk id="20" creationId="{51060B4F-2972-00D4-7FC9-EEEA4D0F471B}"/>
          </ac:spMkLst>
        </pc:spChg>
      </pc:sldChg>
      <pc:sldChg chg="addSp delSp modSp add mod">
        <pc:chgData name="Joko YULIANTORO" userId="fb86bed2-ee85-46fd-b362-cdeb2c687dfd" providerId="ADAL" clId="{DE9D7C2D-0686-413B-B296-51E2B1896B72}" dt="2022-07-08T02:35:08.011" v="2342"/>
        <pc:sldMkLst>
          <pc:docMk/>
          <pc:sldMk cId="1579511407" sldId="262"/>
        </pc:sldMkLst>
        <pc:spChg chg="mod">
          <ac:chgData name="Joko YULIANTORO" userId="fb86bed2-ee85-46fd-b362-cdeb2c687dfd" providerId="ADAL" clId="{DE9D7C2D-0686-413B-B296-51E2B1896B72}" dt="2022-07-08T02:35:08.011" v="2342"/>
          <ac:spMkLst>
            <pc:docMk/>
            <pc:sldMk cId="1579511407" sldId="262"/>
            <ac:spMk id="4" creationId="{60BB595F-1E0D-CF49-FC9E-CD6ED87D31FC}"/>
          </ac:spMkLst>
        </pc:spChg>
        <pc:spChg chg="add mod">
          <ac:chgData name="Joko YULIANTORO" userId="fb86bed2-ee85-46fd-b362-cdeb2c687dfd" providerId="ADAL" clId="{DE9D7C2D-0686-413B-B296-51E2B1896B72}" dt="2022-07-07T22:49:44.484" v="855" actId="164"/>
          <ac:spMkLst>
            <pc:docMk/>
            <pc:sldMk cId="1579511407" sldId="262"/>
            <ac:spMk id="7" creationId="{9CE15CB9-1928-508F-48EE-760E22B9B93A}"/>
          </ac:spMkLst>
        </pc:spChg>
        <pc:spChg chg="del">
          <ac:chgData name="Joko YULIANTORO" userId="fb86bed2-ee85-46fd-b362-cdeb2c687dfd" providerId="ADAL" clId="{DE9D7C2D-0686-413B-B296-51E2B1896B72}" dt="2022-07-07T22:21:38.833" v="721" actId="478"/>
          <ac:spMkLst>
            <pc:docMk/>
            <pc:sldMk cId="1579511407" sldId="262"/>
            <ac:spMk id="8" creationId="{7D6B4565-9BE0-026F-239E-94C0E7CB9DAA}"/>
          </ac:spMkLst>
        </pc:spChg>
        <pc:spChg chg="del">
          <ac:chgData name="Joko YULIANTORO" userId="fb86bed2-ee85-46fd-b362-cdeb2c687dfd" providerId="ADAL" clId="{DE9D7C2D-0686-413B-B296-51E2B1896B72}" dt="2022-07-07T22:21:38.833" v="721" actId="478"/>
          <ac:spMkLst>
            <pc:docMk/>
            <pc:sldMk cId="1579511407" sldId="262"/>
            <ac:spMk id="20" creationId="{51060B4F-2972-00D4-7FC9-EEEA4D0F471B}"/>
          </ac:spMkLst>
        </pc:spChg>
        <pc:spChg chg="add del mod">
          <ac:chgData name="Joko YULIANTORO" userId="fb86bed2-ee85-46fd-b362-cdeb2c687dfd" providerId="ADAL" clId="{DE9D7C2D-0686-413B-B296-51E2B1896B72}" dt="2022-07-08T01:25:48.039" v="1419" actId="21"/>
          <ac:spMkLst>
            <pc:docMk/>
            <pc:sldMk cId="1579511407" sldId="262"/>
            <ac:spMk id="36" creationId="{977574A2-DED9-3C47-B97F-2ADE50CB561E}"/>
          </ac:spMkLst>
        </pc:spChg>
        <pc:spChg chg="add mod">
          <ac:chgData name="Joko YULIANTORO" userId="fb86bed2-ee85-46fd-b362-cdeb2c687dfd" providerId="ADAL" clId="{DE9D7C2D-0686-413B-B296-51E2B1896B72}" dt="2022-07-07T22:34:30.020" v="842" actId="164"/>
          <ac:spMkLst>
            <pc:docMk/>
            <pc:sldMk cId="1579511407" sldId="262"/>
            <ac:spMk id="37" creationId="{7E8D5FCB-5463-3DC2-FCF8-FCAF4CAB6119}"/>
          </ac:spMkLst>
        </pc:spChg>
        <pc:spChg chg="mod">
          <ac:chgData name="Joko YULIANTORO" userId="fb86bed2-ee85-46fd-b362-cdeb2c687dfd" providerId="ADAL" clId="{DE9D7C2D-0686-413B-B296-51E2B1896B72}" dt="2022-07-07T23:03:11.167" v="863"/>
          <ac:spMkLst>
            <pc:docMk/>
            <pc:sldMk cId="1579511407" sldId="262"/>
            <ac:spMk id="47" creationId="{C98A72D6-F5C6-A453-7F2E-D6072CCE68C2}"/>
          </ac:spMkLst>
        </pc:spChg>
        <pc:spChg chg="mod">
          <ac:chgData name="Joko YULIANTORO" userId="fb86bed2-ee85-46fd-b362-cdeb2c687dfd" providerId="ADAL" clId="{DE9D7C2D-0686-413B-B296-51E2B1896B72}" dt="2022-07-07T23:03:22.040" v="866"/>
          <ac:spMkLst>
            <pc:docMk/>
            <pc:sldMk cId="1579511407" sldId="262"/>
            <ac:spMk id="50" creationId="{A3847D0E-E3BA-DCDD-5E86-0C2B9945E6F9}"/>
          </ac:spMkLst>
        </pc:spChg>
        <pc:spChg chg="add mod">
          <ac:chgData name="Joko YULIANTORO" userId="fb86bed2-ee85-46fd-b362-cdeb2c687dfd" providerId="ADAL" clId="{DE9D7C2D-0686-413B-B296-51E2B1896B72}" dt="2022-07-08T01:08:43.354" v="1166" actId="20577"/>
          <ac:spMkLst>
            <pc:docMk/>
            <pc:sldMk cId="1579511407" sldId="262"/>
            <ac:spMk id="53" creationId="{F8BCE0B7-0370-858A-2623-8A0BFA7DB4BA}"/>
          </ac:spMkLst>
        </pc:spChg>
        <pc:spChg chg="mod">
          <ac:chgData name="Joko YULIANTORO" userId="fb86bed2-ee85-46fd-b362-cdeb2c687dfd" providerId="ADAL" clId="{DE9D7C2D-0686-413B-B296-51E2B1896B72}" dt="2022-07-08T01:08:48.706" v="1169" actId="20577"/>
          <ac:spMkLst>
            <pc:docMk/>
            <pc:sldMk cId="1579511407" sldId="262"/>
            <ac:spMk id="57" creationId="{EACFACA1-1C1B-DAB3-B60A-598948B2A891}"/>
          </ac:spMkLst>
        </pc:spChg>
        <pc:grpChg chg="del">
          <ac:chgData name="Joko YULIANTORO" userId="fb86bed2-ee85-46fd-b362-cdeb2c687dfd" providerId="ADAL" clId="{DE9D7C2D-0686-413B-B296-51E2B1896B72}" dt="2022-07-07T22:21:38.833" v="721" actId="478"/>
          <ac:grpSpMkLst>
            <pc:docMk/>
            <pc:sldMk cId="1579511407" sldId="262"/>
            <ac:grpSpMk id="10" creationId="{1DB78104-25F5-584F-11DE-EED7B0C533B8}"/>
          </ac:grpSpMkLst>
        </pc:grpChg>
        <pc:grpChg chg="del">
          <ac:chgData name="Joko YULIANTORO" userId="fb86bed2-ee85-46fd-b362-cdeb2c687dfd" providerId="ADAL" clId="{DE9D7C2D-0686-413B-B296-51E2B1896B72}" dt="2022-07-07T22:21:38.833" v="721" actId="478"/>
          <ac:grpSpMkLst>
            <pc:docMk/>
            <pc:sldMk cId="1579511407" sldId="262"/>
            <ac:grpSpMk id="15" creationId="{BDB1EBAF-8140-7241-76E5-F2963F2D631A}"/>
          </ac:grpSpMkLst>
        </pc:grpChg>
        <pc:grpChg chg="add mod">
          <ac:chgData name="Joko YULIANTORO" userId="fb86bed2-ee85-46fd-b362-cdeb2c687dfd" providerId="ADAL" clId="{DE9D7C2D-0686-413B-B296-51E2B1896B72}" dt="2022-07-07T23:06:49.895" v="986" actId="1037"/>
          <ac:grpSpMkLst>
            <pc:docMk/>
            <pc:sldMk cId="1579511407" sldId="262"/>
            <ac:grpSpMk id="21" creationId="{30368F2D-4E0B-6D4E-70CC-BF3A2F26ADF4}"/>
          </ac:grpSpMkLst>
        </pc:grpChg>
        <pc:grpChg chg="add mod">
          <ac:chgData name="Joko YULIANTORO" userId="fb86bed2-ee85-46fd-b362-cdeb2c687dfd" providerId="ADAL" clId="{DE9D7C2D-0686-413B-B296-51E2B1896B72}" dt="2022-07-07T23:05:23.168" v="966" actId="1037"/>
          <ac:grpSpMkLst>
            <pc:docMk/>
            <pc:sldMk cId="1579511407" sldId="262"/>
            <ac:grpSpMk id="31" creationId="{B97C7DEF-6302-433E-0B5D-61EACD3E50CD}"/>
          </ac:grpSpMkLst>
        </pc:grpChg>
        <pc:grpChg chg="add mod">
          <ac:chgData name="Joko YULIANTORO" userId="fb86bed2-ee85-46fd-b362-cdeb2c687dfd" providerId="ADAL" clId="{DE9D7C2D-0686-413B-B296-51E2B1896B72}" dt="2022-07-07T23:05:23.168" v="966" actId="1037"/>
          <ac:grpSpMkLst>
            <pc:docMk/>
            <pc:sldMk cId="1579511407" sldId="262"/>
            <ac:grpSpMk id="32" creationId="{E147E9AB-2A18-00F3-079A-E3A23D43D16B}"/>
          </ac:grpSpMkLst>
        </pc:grpChg>
        <pc:grpChg chg="del">
          <ac:chgData name="Joko YULIANTORO" userId="fb86bed2-ee85-46fd-b362-cdeb2c687dfd" providerId="ADAL" clId="{DE9D7C2D-0686-413B-B296-51E2B1896B72}" dt="2022-07-07T22:21:38.833" v="721" actId="478"/>
          <ac:grpSpMkLst>
            <pc:docMk/>
            <pc:sldMk cId="1579511407" sldId="262"/>
            <ac:grpSpMk id="40" creationId="{D2431B23-3CC7-9E51-8C77-7B45280E1335}"/>
          </ac:grpSpMkLst>
        </pc:grpChg>
        <pc:grpChg chg="add mod">
          <ac:chgData name="Joko YULIANTORO" userId="fb86bed2-ee85-46fd-b362-cdeb2c687dfd" providerId="ADAL" clId="{DE9D7C2D-0686-413B-B296-51E2B1896B72}" dt="2022-07-07T23:07:13.883" v="1016" actId="1036"/>
          <ac:grpSpMkLst>
            <pc:docMk/>
            <pc:sldMk cId="1579511407" sldId="262"/>
            <ac:grpSpMk id="45" creationId="{0A524FF6-979B-B45B-DB38-230EABEC8AC4}"/>
          </ac:grpSpMkLst>
        </pc:grpChg>
        <pc:grpChg chg="add mod">
          <ac:chgData name="Joko YULIANTORO" userId="fb86bed2-ee85-46fd-b362-cdeb2c687dfd" providerId="ADAL" clId="{DE9D7C2D-0686-413B-B296-51E2B1896B72}" dt="2022-07-07T23:05:23.168" v="966" actId="1037"/>
          <ac:grpSpMkLst>
            <pc:docMk/>
            <pc:sldMk cId="1579511407" sldId="262"/>
            <ac:grpSpMk id="48" creationId="{E5FBD21C-B017-7741-4675-939D307FE912}"/>
          </ac:grpSpMkLst>
        </pc:grpChg>
        <pc:grpChg chg="add mod">
          <ac:chgData name="Joko YULIANTORO" userId="fb86bed2-ee85-46fd-b362-cdeb2c687dfd" providerId="ADAL" clId="{DE9D7C2D-0686-413B-B296-51E2B1896B72}" dt="2022-07-08T01:12:51.322" v="1415" actId="1038"/>
          <ac:grpSpMkLst>
            <pc:docMk/>
            <pc:sldMk cId="1579511407" sldId="262"/>
            <ac:grpSpMk id="55" creationId="{241D8BE4-1FB4-F769-6139-62FACE824DE7}"/>
          </ac:grpSpMkLst>
        </pc:grpChg>
        <pc:picChg chg="del">
          <ac:chgData name="Joko YULIANTORO" userId="fb86bed2-ee85-46fd-b362-cdeb2c687dfd" providerId="ADAL" clId="{DE9D7C2D-0686-413B-B296-51E2B1896B72}" dt="2022-07-07T22:21:38.833" v="721" actId="478"/>
          <ac:picMkLst>
            <pc:docMk/>
            <pc:sldMk cId="1579511407" sldId="262"/>
            <ac:picMk id="3" creationId="{0BFCB421-8C64-83B7-2DDA-BD8F4D8FE751}"/>
          </ac:picMkLst>
        </pc:picChg>
        <pc:picChg chg="add mod">
          <ac:chgData name="Joko YULIANTORO" userId="fb86bed2-ee85-46fd-b362-cdeb2c687dfd" providerId="ADAL" clId="{DE9D7C2D-0686-413B-B296-51E2B1896B72}" dt="2022-07-07T23:06:26.976" v="978" actId="1076"/>
          <ac:picMkLst>
            <pc:docMk/>
            <pc:sldMk cId="1579511407" sldId="262"/>
            <ac:picMk id="6" creationId="{9291AB89-A52F-D632-4EDD-13DAF922A9C3}"/>
          </ac:picMkLst>
        </pc:picChg>
        <pc:picChg chg="del">
          <ac:chgData name="Joko YULIANTORO" userId="fb86bed2-ee85-46fd-b362-cdeb2c687dfd" providerId="ADAL" clId="{DE9D7C2D-0686-413B-B296-51E2B1896B72}" dt="2022-07-07T22:21:38.833" v="721" actId="478"/>
          <ac:picMkLst>
            <pc:docMk/>
            <pc:sldMk cId="1579511407" sldId="262"/>
            <ac:picMk id="9" creationId="{486A0097-C957-FAE4-9CE8-BCB22BBBF486}"/>
          </ac:picMkLst>
        </pc:picChg>
        <pc:picChg chg="add mod">
          <ac:chgData name="Joko YULIANTORO" userId="fb86bed2-ee85-46fd-b362-cdeb2c687dfd" providerId="ADAL" clId="{DE9D7C2D-0686-413B-B296-51E2B1896B72}" dt="2022-07-07T22:34:30.020" v="842" actId="164"/>
          <ac:picMkLst>
            <pc:docMk/>
            <pc:sldMk cId="1579511407" sldId="262"/>
            <ac:picMk id="33" creationId="{C535FB2D-F820-1C27-9045-000C26B2CE3D}"/>
          </ac:picMkLst>
        </pc:picChg>
        <pc:picChg chg="add mod">
          <ac:chgData name="Joko YULIANTORO" userId="fb86bed2-ee85-46fd-b362-cdeb2c687dfd" providerId="ADAL" clId="{DE9D7C2D-0686-413B-B296-51E2B1896B72}" dt="2022-07-07T22:49:44.484" v="855" actId="164"/>
          <ac:picMkLst>
            <pc:docMk/>
            <pc:sldMk cId="1579511407" sldId="262"/>
            <ac:picMk id="34" creationId="{E6C06CC0-07E6-BE07-85F1-1755E891E922}"/>
          </ac:picMkLst>
        </pc:picChg>
        <pc:picChg chg="del">
          <ac:chgData name="Joko YULIANTORO" userId="fb86bed2-ee85-46fd-b362-cdeb2c687dfd" providerId="ADAL" clId="{DE9D7C2D-0686-413B-B296-51E2B1896B72}" dt="2022-07-07T22:21:38.833" v="721" actId="478"/>
          <ac:picMkLst>
            <pc:docMk/>
            <pc:sldMk cId="1579511407" sldId="262"/>
            <ac:picMk id="41" creationId="{553852E9-FB0F-B65A-AA13-90CC102C026C}"/>
          </ac:picMkLst>
        </pc:picChg>
        <pc:picChg chg="del">
          <ac:chgData name="Joko YULIANTORO" userId="fb86bed2-ee85-46fd-b362-cdeb2c687dfd" providerId="ADAL" clId="{DE9D7C2D-0686-413B-B296-51E2B1896B72}" dt="2022-07-07T22:21:38.833" v="721" actId="478"/>
          <ac:picMkLst>
            <pc:docMk/>
            <pc:sldMk cId="1579511407" sldId="262"/>
            <ac:picMk id="42" creationId="{F346CF61-57E7-67F9-D7E9-2ED187C4FC0E}"/>
          </ac:picMkLst>
        </pc:picChg>
        <pc:picChg chg="del">
          <ac:chgData name="Joko YULIANTORO" userId="fb86bed2-ee85-46fd-b362-cdeb2c687dfd" providerId="ADAL" clId="{DE9D7C2D-0686-413B-B296-51E2B1896B72}" dt="2022-07-07T22:21:38.833" v="721" actId="478"/>
          <ac:picMkLst>
            <pc:docMk/>
            <pc:sldMk cId="1579511407" sldId="262"/>
            <ac:picMk id="43" creationId="{AC79200D-4E34-39EB-4819-ED0C70FCC2B2}"/>
          </ac:picMkLst>
        </pc:picChg>
        <pc:picChg chg="add mod">
          <ac:chgData name="Joko YULIANTORO" userId="fb86bed2-ee85-46fd-b362-cdeb2c687dfd" providerId="ADAL" clId="{DE9D7C2D-0686-413B-B296-51E2B1896B72}" dt="2022-07-07T23:08:59.327" v="1141" actId="1035"/>
          <ac:picMkLst>
            <pc:docMk/>
            <pc:sldMk cId="1579511407" sldId="262"/>
            <ac:picMk id="44" creationId="{61F9784E-22A3-20ED-AB63-0F55DE8284B6}"/>
          </ac:picMkLst>
        </pc:picChg>
        <pc:picChg chg="mod">
          <ac:chgData name="Joko YULIANTORO" userId="fb86bed2-ee85-46fd-b362-cdeb2c687dfd" providerId="ADAL" clId="{DE9D7C2D-0686-413B-B296-51E2B1896B72}" dt="2022-07-07T23:03:11.167" v="863"/>
          <ac:picMkLst>
            <pc:docMk/>
            <pc:sldMk cId="1579511407" sldId="262"/>
            <ac:picMk id="46" creationId="{8EA98FAD-A23A-2875-C8BF-FC25E376F763}"/>
          </ac:picMkLst>
        </pc:picChg>
        <pc:picChg chg="mod">
          <ac:chgData name="Joko YULIANTORO" userId="fb86bed2-ee85-46fd-b362-cdeb2c687dfd" providerId="ADAL" clId="{DE9D7C2D-0686-413B-B296-51E2B1896B72}" dt="2022-07-07T23:03:22.040" v="866"/>
          <ac:picMkLst>
            <pc:docMk/>
            <pc:sldMk cId="1579511407" sldId="262"/>
            <ac:picMk id="49" creationId="{8FA09272-8759-55C7-987E-F80C8BB1BABF}"/>
          </ac:picMkLst>
        </pc:picChg>
        <pc:picChg chg="add mod">
          <ac:chgData name="Joko YULIANTORO" userId="fb86bed2-ee85-46fd-b362-cdeb2c687dfd" providerId="ADAL" clId="{DE9D7C2D-0686-413B-B296-51E2B1896B72}" dt="2022-07-07T23:05:54.885" v="972" actId="1076"/>
          <ac:picMkLst>
            <pc:docMk/>
            <pc:sldMk cId="1579511407" sldId="262"/>
            <ac:picMk id="51" creationId="{9FC00CE0-791B-92DC-7252-FD7521A8670F}"/>
          </ac:picMkLst>
        </pc:picChg>
        <pc:picChg chg="add mod">
          <ac:chgData name="Joko YULIANTORO" userId="fb86bed2-ee85-46fd-b362-cdeb2c687dfd" providerId="ADAL" clId="{DE9D7C2D-0686-413B-B296-51E2B1896B72}" dt="2022-07-07T23:04:56.828" v="902" actId="164"/>
          <ac:picMkLst>
            <pc:docMk/>
            <pc:sldMk cId="1579511407" sldId="262"/>
            <ac:picMk id="52" creationId="{65684D68-21DC-2294-48CA-B2643DD843BC}"/>
          </ac:picMkLst>
        </pc:picChg>
        <pc:picChg chg="add mod">
          <ac:chgData name="Joko YULIANTORO" userId="fb86bed2-ee85-46fd-b362-cdeb2c687dfd" providerId="ADAL" clId="{DE9D7C2D-0686-413B-B296-51E2B1896B72}" dt="2022-07-07T23:09:09.133" v="1160" actId="1035"/>
          <ac:picMkLst>
            <pc:docMk/>
            <pc:sldMk cId="1579511407" sldId="262"/>
            <ac:picMk id="54" creationId="{E373D284-1A26-29A7-5706-B995F78645B0}"/>
          </ac:picMkLst>
        </pc:picChg>
        <pc:picChg chg="mod">
          <ac:chgData name="Joko YULIANTORO" userId="fb86bed2-ee85-46fd-b362-cdeb2c687dfd" providerId="ADAL" clId="{DE9D7C2D-0686-413B-B296-51E2B1896B72}" dt="2022-07-07T23:05:32.669" v="968"/>
          <ac:picMkLst>
            <pc:docMk/>
            <pc:sldMk cId="1579511407" sldId="262"/>
            <ac:picMk id="56" creationId="{EA9B38B5-7ECD-96E2-788C-89AB66D6D27B}"/>
          </ac:picMkLst>
        </pc:picChg>
        <pc:cxnChg chg="add mod">
          <ac:chgData name="Joko YULIANTORO" userId="fb86bed2-ee85-46fd-b362-cdeb2c687dfd" providerId="ADAL" clId="{DE9D7C2D-0686-413B-B296-51E2B1896B72}" dt="2022-07-07T23:06:11.322" v="977" actId="14100"/>
          <ac:cxnSpMkLst>
            <pc:docMk/>
            <pc:sldMk cId="1579511407" sldId="262"/>
            <ac:cxnSpMk id="38" creationId="{8246D0D4-80A4-BDCE-0396-F716065BABDA}"/>
          </ac:cxnSpMkLst>
        </pc:cxnChg>
        <pc:cxnChg chg="add mod">
          <ac:chgData name="Joko YULIANTORO" userId="fb86bed2-ee85-46fd-b362-cdeb2c687dfd" providerId="ADAL" clId="{DE9D7C2D-0686-413B-B296-51E2B1896B72}" dt="2022-07-07T23:07:24.692" v="1021" actId="14100"/>
          <ac:cxnSpMkLst>
            <pc:docMk/>
            <pc:sldMk cId="1579511407" sldId="262"/>
            <ac:cxnSpMk id="58" creationId="{BEA5507C-1844-40FE-067E-3BDAE8359165}"/>
          </ac:cxnSpMkLst>
        </pc:cxnChg>
        <pc:cxnChg chg="add mod">
          <ac:chgData name="Joko YULIANTORO" userId="fb86bed2-ee85-46fd-b362-cdeb2c687dfd" providerId="ADAL" clId="{DE9D7C2D-0686-413B-B296-51E2B1896B72}" dt="2022-07-07T23:07:21.466" v="1020" actId="14100"/>
          <ac:cxnSpMkLst>
            <pc:docMk/>
            <pc:sldMk cId="1579511407" sldId="262"/>
            <ac:cxnSpMk id="59" creationId="{D6FACE0C-85CF-EEEE-44ED-FD7C1ACDC9CA}"/>
          </ac:cxnSpMkLst>
        </pc:cxnChg>
        <pc:cxnChg chg="add mod">
          <ac:chgData name="Joko YULIANTORO" userId="fb86bed2-ee85-46fd-b362-cdeb2c687dfd" providerId="ADAL" clId="{DE9D7C2D-0686-413B-B296-51E2B1896B72}" dt="2022-07-07T23:07:51.775" v="1043" actId="1038"/>
          <ac:cxnSpMkLst>
            <pc:docMk/>
            <pc:sldMk cId="1579511407" sldId="262"/>
            <ac:cxnSpMk id="60" creationId="{1F4E967A-BB0C-6AE4-3F19-0C5000DFBF49}"/>
          </ac:cxnSpMkLst>
        </pc:cxnChg>
        <pc:cxnChg chg="add mod">
          <ac:chgData name="Joko YULIANTORO" userId="fb86bed2-ee85-46fd-b362-cdeb2c687dfd" providerId="ADAL" clId="{DE9D7C2D-0686-413B-B296-51E2B1896B72}" dt="2022-07-07T23:08:00.295" v="1050" actId="1037"/>
          <ac:cxnSpMkLst>
            <pc:docMk/>
            <pc:sldMk cId="1579511407" sldId="262"/>
            <ac:cxnSpMk id="61" creationId="{2572F149-1642-9179-A0CD-5A514717A873}"/>
          </ac:cxnSpMkLst>
        </pc:cxnChg>
        <pc:cxnChg chg="add mod">
          <ac:chgData name="Joko YULIANTORO" userId="fb86bed2-ee85-46fd-b362-cdeb2c687dfd" providerId="ADAL" clId="{DE9D7C2D-0686-413B-B296-51E2B1896B72}" dt="2022-07-07T23:08:07.380" v="1052" actId="1076"/>
          <ac:cxnSpMkLst>
            <pc:docMk/>
            <pc:sldMk cId="1579511407" sldId="262"/>
            <ac:cxnSpMk id="62" creationId="{3F487C15-33E1-5C13-18EB-FDE13E92B64C}"/>
          </ac:cxnSpMkLst>
        </pc:cxnChg>
        <pc:cxnChg chg="add mod">
          <ac:chgData name="Joko YULIANTORO" userId="fb86bed2-ee85-46fd-b362-cdeb2c687dfd" providerId="ADAL" clId="{DE9D7C2D-0686-413B-B296-51E2B1896B72}" dt="2022-07-07T23:09:07.464" v="1154" actId="1035"/>
          <ac:cxnSpMkLst>
            <pc:docMk/>
            <pc:sldMk cId="1579511407" sldId="262"/>
            <ac:cxnSpMk id="63" creationId="{A3562EBA-737E-23AB-1544-7F14001C5EC3}"/>
          </ac:cxnSpMkLst>
        </pc:cxnChg>
        <pc:cxnChg chg="add mod">
          <ac:chgData name="Joko YULIANTORO" userId="fb86bed2-ee85-46fd-b362-cdeb2c687dfd" providerId="ADAL" clId="{DE9D7C2D-0686-413B-B296-51E2B1896B72}" dt="2022-07-07T23:08:50.226" v="1131" actId="1037"/>
          <ac:cxnSpMkLst>
            <pc:docMk/>
            <pc:sldMk cId="1579511407" sldId="262"/>
            <ac:cxnSpMk id="65" creationId="{8B35D6A2-C9E9-6810-0A5D-9AAE4B0006F0}"/>
          </ac:cxnSpMkLst>
        </pc:cxnChg>
      </pc:sldChg>
      <pc:sldChg chg="addSp delSp modSp add mod">
        <pc:chgData name="Joko YULIANTORO" userId="fb86bed2-ee85-46fd-b362-cdeb2c687dfd" providerId="ADAL" clId="{DE9D7C2D-0686-413B-B296-51E2B1896B72}" dt="2022-07-08T02:35:08.011" v="2342"/>
        <pc:sldMkLst>
          <pc:docMk/>
          <pc:sldMk cId="539718525" sldId="263"/>
        </pc:sldMkLst>
        <pc:spChg chg="mod">
          <ac:chgData name="Joko YULIANTORO" userId="fb86bed2-ee85-46fd-b362-cdeb2c687dfd" providerId="ADAL" clId="{DE9D7C2D-0686-413B-B296-51E2B1896B72}" dt="2022-07-08T02:35:08.011" v="2342"/>
          <ac:spMkLst>
            <pc:docMk/>
            <pc:sldMk cId="539718525" sldId="263"/>
            <ac:spMk id="4" creationId="{60BB595F-1E0D-CF49-FC9E-CD6ED87D31FC}"/>
          </ac:spMkLst>
        </pc:spChg>
        <pc:spChg chg="mod">
          <ac:chgData name="Joko YULIANTORO" userId="fb86bed2-ee85-46fd-b362-cdeb2c687dfd" providerId="ADAL" clId="{DE9D7C2D-0686-413B-B296-51E2B1896B72}" dt="2022-07-08T02:35:08.011" v="2342"/>
          <ac:spMkLst>
            <pc:docMk/>
            <pc:sldMk cId="539718525" sldId="263"/>
            <ac:spMk id="5" creationId="{AB21F542-7B7E-5F46-04C6-25BDC9C8BC31}"/>
          </ac:spMkLst>
        </pc:spChg>
        <pc:spChg chg="add del mod">
          <ac:chgData name="Joko YULIANTORO" userId="fb86bed2-ee85-46fd-b362-cdeb2c687dfd" providerId="ADAL" clId="{DE9D7C2D-0686-413B-B296-51E2B1896B72}" dt="2022-07-08T01:34:23.352" v="1566" actId="478"/>
          <ac:spMkLst>
            <pc:docMk/>
            <pc:sldMk cId="539718525" sldId="263"/>
            <ac:spMk id="9" creationId="{36B818E1-3BD2-47FB-32E4-A327232B58B4}"/>
          </ac:spMkLst>
        </pc:spChg>
        <pc:spChg chg="del">
          <ac:chgData name="Joko YULIANTORO" userId="fb86bed2-ee85-46fd-b362-cdeb2c687dfd" providerId="ADAL" clId="{DE9D7C2D-0686-413B-B296-51E2B1896B72}" dt="2022-07-08T01:25:24.583" v="1416" actId="478"/>
          <ac:spMkLst>
            <pc:docMk/>
            <pc:sldMk cId="539718525" sldId="263"/>
            <ac:spMk id="36" creationId="{977574A2-DED9-3C47-B97F-2ADE50CB561E}"/>
          </ac:spMkLst>
        </pc:spChg>
        <pc:spChg chg="add del mod">
          <ac:chgData name="Joko YULIANTORO" userId="fb86bed2-ee85-46fd-b362-cdeb2c687dfd" providerId="ADAL" clId="{DE9D7C2D-0686-413B-B296-51E2B1896B72}" dt="2022-07-08T01:31:10.737" v="1457" actId="478"/>
          <ac:spMkLst>
            <pc:docMk/>
            <pc:sldMk cId="539718525" sldId="263"/>
            <ac:spMk id="41" creationId="{BC9AFD8F-1249-D0C6-BFC5-DE1C5158B980}"/>
          </ac:spMkLst>
        </pc:spChg>
        <pc:grpChg chg="mod">
          <ac:chgData name="Joko YULIANTORO" userId="fb86bed2-ee85-46fd-b362-cdeb2c687dfd" providerId="ADAL" clId="{DE9D7C2D-0686-413B-B296-51E2B1896B72}" dt="2022-07-08T01:12:29.046" v="1406" actId="1038"/>
          <ac:grpSpMkLst>
            <pc:docMk/>
            <pc:sldMk cId="539718525" sldId="263"/>
            <ac:grpSpMk id="55" creationId="{241D8BE4-1FB4-F769-6139-62FACE824DE7}"/>
          </ac:grpSpMkLst>
        </pc:grpChg>
        <pc:cxnChg chg="add del mod">
          <ac:chgData name="Joko YULIANTORO" userId="fb86bed2-ee85-46fd-b362-cdeb2c687dfd" providerId="ADAL" clId="{DE9D7C2D-0686-413B-B296-51E2B1896B72}" dt="2022-07-08T01:34:25.522" v="1567" actId="478"/>
          <ac:cxnSpMkLst>
            <pc:docMk/>
            <pc:sldMk cId="539718525" sldId="263"/>
            <ac:cxnSpMk id="11" creationId="{ACE3ED46-3809-B67C-EE97-A5DAAA36F6E8}"/>
          </ac:cxnSpMkLst>
        </pc:cxnChg>
        <pc:cxnChg chg="add del mod">
          <ac:chgData name="Joko YULIANTORO" userId="fb86bed2-ee85-46fd-b362-cdeb2c687dfd" providerId="ADAL" clId="{DE9D7C2D-0686-413B-B296-51E2B1896B72}" dt="2022-07-08T01:11:56.450" v="1300" actId="478"/>
          <ac:cxnSpMkLst>
            <pc:docMk/>
            <pc:sldMk cId="539718525" sldId="263"/>
            <ac:cxnSpMk id="35" creationId="{5FA8C834-35E7-7D8C-ADF0-2B322A17059B}"/>
          </ac:cxnSpMkLst>
        </pc:cxnChg>
        <pc:cxnChg chg="add mod">
          <ac:chgData name="Joko YULIANTORO" userId="fb86bed2-ee85-46fd-b362-cdeb2c687dfd" providerId="ADAL" clId="{DE9D7C2D-0686-413B-B296-51E2B1896B72}" dt="2022-07-08T01:26:18.519" v="1423" actId="14861"/>
          <ac:cxnSpMkLst>
            <pc:docMk/>
            <pc:sldMk cId="539718525" sldId="263"/>
            <ac:cxnSpMk id="39" creationId="{6E9071A0-7C87-45BE-A3B7-8493EA0673E0}"/>
          </ac:cxnSpMkLst>
        </pc:cxnChg>
        <pc:cxnChg chg="add mod">
          <ac:chgData name="Joko YULIANTORO" userId="fb86bed2-ee85-46fd-b362-cdeb2c687dfd" providerId="ADAL" clId="{DE9D7C2D-0686-413B-B296-51E2B1896B72}" dt="2022-07-08T01:26:18.519" v="1423" actId="14861"/>
          <ac:cxnSpMkLst>
            <pc:docMk/>
            <pc:sldMk cId="539718525" sldId="263"/>
            <ac:cxnSpMk id="40" creationId="{21B9DB14-1922-6BBD-54D9-22C6BFD38748}"/>
          </ac:cxnSpMkLst>
        </pc:cxnChg>
        <pc:cxnChg chg="add del mod">
          <ac:chgData name="Joko YULIANTORO" userId="fb86bed2-ee85-46fd-b362-cdeb2c687dfd" providerId="ADAL" clId="{DE9D7C2D-0686-413B-B296-51E2B1896B72}" dt="2022-07-08T01:34:26.634" v="1568" actId="478"/>
          <ac:cxnSpMkLst>
            <pc:docMk/>
            <pc:sldMk cId="539718525" sldId="263"/>
            <ac:cxnSpMk id="64" creationId="{7B67B837-6B24-34A4-7E5F-9CAACDBAA38B}"/>
          </ac:cxnSpMkLst>
        </pc:cxnChg>
      </pc:sldChg>
      <pc:sldChg chg="modSp add del mod">
        <pc:chgData name="Joko YULIANTORO" userId="fb86bed2-ee85-46fd-b362-cdeb2c687dfd" providerId="ADAL" clId="{DE9D7C2D-0686-413B-B296-51E2B1896B72}" dt="2022-07-08T01:08:38.993" v="1163" actId="47"/>
        <pc:sldMkLst>
          <pc:docMk/>
          <pc:sldMk cId="4213897933" sldId="263"/>
        </pc:sldMkLst>
        <pc:spChg chg="mod">
          <ac:chgData name="Joko YULIANTORO" userId="fb86bed2-ee85-46fd-b362-cdeb2c687dfd" providerId="ADAL" clId="{DE9D7C2D-0686-413B-B296-51E2B1896B72}" dt="2022-07-08T01:08:36.934" v="1162" actId="6549"/>
          <ac:spMkLst>
            <pc:docMk/>
            <pc:sldMk cId="4213897933" sldId="263"/>
            <ac:spMk id="5" creationId="{AB21F542-7B7E-5F46-04C6-25BDC9C8BC31}"/>
          </ac:spMkLst>
        </pc:spChg>
      </pc:sldChg>
      <pc:sldChg chg="addSp delSp modSp add mod">
        <pc:chgData name="Joko YULIANTORO" userId="fb86bed2-ee85-46fd-b362-cdeb2c687dfd" providerId="ADAL" clId="{DE9D7C2D-0686-413B-B296-51E2B1896B72}" dt="2022-07-08T02:35:08.011" v="2342"/>
        <pc:sldMkLst>
          <pc:docMk/>
          <pc:sldMk cId="630094213" sldId="264"/>
        </pc:sldMkLst>
        <pc:spChg chg="mod">
          <ac:chgData name="Joko YULIANTORO" userId="fb86bed2-ee85-46fd-b362-cdeb2c687dfd" providerId="ADAL" clId="{DE9D7C2D-0686-413B-B296-51E2B1896B72}" dt="2022-07-08T02:35:08.011" v="2342"/>
          <ac:spMkLst>
            <pc:docMk/>
            <pc:sldMk cId="630094213" sldId="264"/>
            <ac:spMk id="4" creationId="{60BB595F-1E0D-CF49-FC9E-CD6ED87D31FC}"/>
          </ac:spMkLst>
        </pc:spChg>
        <pc:spChg chg="mod">
          <ac:chgData name="Joko YULIANTORO" userId="fb86bed2-ee85-46fd-b362-cdeb2c687dfd" providerId="ADAL" clId="{DE9D7C2D-0686-413B-B296-51E2B1896B72}" dt="2022-07-08T02:35:08.011" v="2342"/>
          <ac:spMkLst>
            <pc:docMk/>
            <pc:sldMk cId="630094213" sldId="264"/>
            <ac:spMk id="5" creationId="{AB21F542-7B7E-5F46-04C6-25BDC9C8BC31}"/>
          </ac:spMkLst>
        </pc:spChg>
        <pc:picChg chg="add mod">
          <ac:chgData name="Joko YULIANTORO" userId="fb86bed2-ee85-46fd-b362-cdeb2c687dfd" providerId="ADAL" clId="{DE9D7C2D-0686-413B-B296-51E2B1896B72}" dt="2022-07-08T01:36:32.618" v="1588" actId="1076"/>
          <ac:picMkLst>
            <pc:docMk/>
            <pc:sldMk cId="630094213" sldId="264"/>
            <ac:picMk id="41" creationId="{0E014D87-17CB-AE86-26F2-A6CE17EEC189}"/>
          </ac:picMkLst>
        </pc:picChg>
        <pc:picChg chg="add del mod">
          <ac:chgData name="Joko YULIANTORO" userId="fb86bed2-ee85-46fd-b362-cdeb2c687dfd" providerId="ADAL" clId="{DE9D7C2D-0686-413B-B296-51E2B1896B72}" dt="2022-07-08T01:36:55.596" v="1591" actId="478"/>
          <ac:picMkLst>
            <pc:docMk/>
            <pc:sldMk cId="630094213" sldId="264"/>
            <ac:picMk id="42" creationId="{A67640CC-AE0B-D5C8-E16F-8E5D90FAEEB9}"/>
          </ac:picMkLst>
        </pc:picChg>
        <pc:picChg chg="add mod">
          <ac:chgData name="Joko YULIANTORO" userId="fb86bed2-ee85-46fd-b362-cdeb2c687dfd" providerId="ADAL" clId="{DE9D7C2D-0686-413B-B296-51E2B1896B72}" dt="2022-07-08T01:36:59.685" v="1592" actId="1076"/>
          <ac:picMkLst>
            <pc:docMk/>
            <pc:sldMk cId="630094213" sldId="264"/>
            <ac:picMk id="43" creationId="{F294922B-460A-3ABD-E3AB-8899E77E86B2}"/>
          </ac:picMkLst>
        </pc:picChg>
        <pc:picChg chg="add mod">
          <ac:chgData name="Joko YULIANTORO" userId="fb86bed2-ee85-46fd-b362-cdeb2c687dfd" providerId="ADAL" clId="{DE9D7C2D-0686-413B-B296-51E2B1896B72}" dt="2022-07-08T01:37:04.368" v="1593" actId="1076"/>
          <ac:picMkLst>
            <pc:docMk/>
            <pc:sldMk cId="630094213" sldId="264"/>
            <ac:picMk id="66" creationId="{4012824E-A602-5D54-BDAD-36D20A14709A}"/>
          </ac:picMkLst>
        </pc:picChg>
        <pc:cxnChg chg="mod">
          <ac:chgData name="Joko YULIANTORO" userId="fb86bed2-ee85-46fd-b362-cdeb2c687dfd" providerId="ADAL" clId="{DE9D7C2D-0686-413B-B296-51E2B1896B72}" dt="2022-07-08T01:34:53.604" v="1580" actId="692"/>
          <ac:cxnSpMkLst>
            <pc:docMk/>
            <pc:sldMk cId="630094213" sldId="264"/>
            <ac:cxnSpMk id="11" creationId="{ACE3ED46-3809-B67C-EE97-A5DAAA36F6E8}"/>
          </ac:cxnSpMkLst>
        </pc:cxnChg>
        <pc:cxnChg chg="mod">
          <ac:chgData name="Joko YULIANTORO" userId="fb86bed2-ee85-46fd-b362-cdeb2c687dfd" providerId="ADAL" clId="{DE9D7C2D-0686-413B-B296-51E2B1896B72}" dt="2022-07-08T01:34:53.604" v="1580" actId="692"/>
          <ac:cxnSpMkLst>
            <pc:docMk/>
            <pc:sldMk cId="630094213" sldId="264"/>
            <ac:cxnSpMk id="64" creationId="{7B67B837-6B24-34A4-7E5F-9CAACDBAA38B}"/>
          </ac:cxnSpMkLst>
        </pc:cxnChg>
      </pc:sldChg>
      <pc:sldChg chg="addSp modSp add mod ord modAnim">
        <pc:chgData name="Joko YULIANTORO" userId="fb86bed2-ee85-46fd-b362-cdeb2c687dfd" providerId="ADAL" clId="{DE9D7C2D-0686-413B-B296-51E2B1896B72}" dt="2022-07-08T02:35:08.011" v="2342"/>
        <pc:sldMkLst>
          <pc:docMk/>
          <pc:sldMk cId="962662806" sldId="265"/>
        </pc:sldMkLst>
        <pc:spChg chg="add mod">
          <ac:chgData name="Joko YULIANTORO" userId="fb86bed2-ee85-46fd-b362-cdeb2c687dfd" providerId="ADAL" clId="{DE9D7C2D-0686-413B-B296-51E2B1896B72}" dt="2022-07-08T01:39:39.256" v="1726" actId="164"/>
          <ac:spMkLst>
            <pc:docMk/>
            <pc:sldMk cId="962662806" sldId="265"/>
            <ac:spMk id="2" creationId="{FC4744C6-FB00-8386-4F14-E0ABC74F8AB9}"/>
          </ac:spMkLst>
        </pc:spChg>
        <pc:spChg chg="mod">
          <ac:chgData name="Joko YULIANTORO" userId="fb86bed2-ee85-46fd-b362-cdeb2c687dfd" providerId="ADAL" clId="{DE9D7C2D-0686-413B-B296-51E2B1896B72}" dt="2022-07-08T02:35:08.011" v="2342"/>
          <ac:spMkLst>
            <pc:docMk/>
            <pc:sldMk cId="962662806" sldId="265"/>
            <ac:spMk id="4" creationId="{60BB595F-1E0D-CF49-FC9E-CD6ED87D31FC}"/>
          </ac:spMkLst>
        </pc:spChg>
        <pc:spChg chg="mod">
          <ac:chgData name="Joko YULIANTORO" userId="fb86bed2-ee85-46fd-b362-cdeb2c687dfd" providerId="ADAL" clId="{DE9D7C2D-0686-413B-B296-51E2B1896B72}" dt="2022-07-08T02:35:08.011" v="2342"/>
          <ac:spMkLst>
            <pc:docMk/>
            <pc:sldMk cId="962662806" sldId="265"/>
            <ac:spMk id="5" creationId="{AB21F542-7B7E-5F46-04C6-25BDC9C8BC31}"/>
          </ac:spMkLst>
        </pc:spChg>
        <pc:spChg chg="add mod">
          <ac:chgData name="Joko YULIANTORO" userId="fb86bed2-ee85-46fd-b362-cdeb2c687dfd" providerId="ADAL" clId="{DE9D7C2D-0686-413B-B296-51E2B1896B72}" dt="2022-07-08T01:52:04.346" v="1770" actId="207"/>
          <ac:spMkLst>
            <pc:docMk/>
            <pc:sldMk cId="962662806" sldId="265"/>
            <ac:spMk id="8" creationId="{99181231-4985-5274-2DAC-CB9121EA9263}"/>
          </ac:spMkLst>
        </pc:spChg>
        <pc:spChg chg="add mod">
          <ac:chgData name="Joko YULIANTORO" userId="fb86bed2-ee85-46fd-b362-cdeb2c687dfd" providerId="ADAL" clId="{DE9D7C2D-0686-413B-B296-51E2B1896B72}" dt="2022-07-08T01:56:06.960" v="1797" actId="1076"/>
          <ac:spMkLst>
            <pc:docMk/>
            <pc:sldMk cId="962662806" sldId="265"/>
            <ac:spMk id="64" creationId="{935F828C-B126-543F-1AFE-92BA73532111}"/>
          </ac:spMkLst>
        </pc:spChg>
        <pc:spChg chg="add mod">
          <ac:chgData name="Joko YULIANTORO" userId="fb86bed2-ee85-46fd-b362-cdeb2c687dfd" providerId="ADAL" clId="{DE9D7C2D-0686-413B-B296-51E2B1896B72}" dt="2022-07-08T01:57:37.733" v="1816" actId="1076"/>
          <ac:spMkLst>
            <pc:docMk/>
            <pc:sldMk cId="962662806" sldId="265"/>
            <ac:spMk id="67" creationId="{0BFF02FC-567D-FF02-9283-A6BABB705A32}"/>
          </ac:spMkLst>
        </pc:spChg>
        <pc:spChg chg="add mod">
          <ac:chgData name="Joko YULIANTORO" userId="fb86bed2-ee85-46fd-b362-cdeb2c687dfd" providerId="ADAL" clId="{DE9D7C2D-0686-413B-B296-51E2B1896B72}" dt="2022-07-08T01:58:34.492" v="1838" actId="1037"/>
          <ac:spMkLst>
            <pc:docMk/>
            <pc:sldMk cId="962662806" sldId="265"/>
            <ac:spMk id="69" creationId="{EE8D874A-E5C3-279D-CF97-1F3B65208E0A}"/>
          </ac:spMkLst>
        </pc:spChg>
        <pc:grpChg chg="add mod">
          <ac:chgData name="Joko YULIANTORO" userId="fb86bed2-ee85-46fd-b362-cdeb2c687dfd" providerId="ADAL" clId="{DE9D7C2D-0686-413B-B296-51E2B1896B72}" dt="2022-07-08T01:39:39.256" v="1726" actId="164"/>
          <ac:grpSpMkLst>
            <pc:docMk/>
            <pc:sldMk cId="962662806" sldId="265"/>
            <ac:grpSpMk id="3" creationId="{2203872F-CED5-5827-1AF7-7003EFCDB830}"/>
          </ac:grpSpMkLst>
        </pc:grpChg>
        <pc:picChg chg="mod">
          <ac:chgData name="Joko YULIANTORO" userId="fb86bed2-ee85-46fd-b362-cdeb2c687dfd" providerId="ADAL" clId="{DE9D7C2D-0686-413B-B296-51E2B1896B72}" dt="2022-07-08T01:39:39.256" v="1726" actId="164"/>
          <ac:picMkLst>
            <pc:docMk/>
            <pc:sldMk cId="962662806" sldId="265"/>
            <ac:picMk id="6" creationId="{9291AB89-A52F-D632-4EDD-13DAF922A9C3}"/>
          </ac:picMkLst>
        </pc:picChg>
        <pc:picChg chg="add mod">
          <ac:chgData name="Joko YULIANTORO" userId="fb86bed2-ee85-46fd-b362-cdeb2c687dfd" providerId="ADAL" clId="{DE9D7C2D-0686-413B-B296-51E2B1896B72}" dt="2022-07-08T01:40:11.850" v="1743" actId="1076"/>
          <ac:picMkLst>
            <pc:docMk/>
            <pc:sldMk cId="962662806" sldId="265"/>
            <ac:picMk id="41" creationId="{8CEDA6C2-D5E4-C5E6-81C2-6FD73E53FD06}"/>
          </ac:picMkLst>
        </pc:picChg>
        <pc:picChg chg="add mod">
          <ac:chgData name="Joko YULIANTORO" userId="fb86bed2-ee85-46fd-b362-cdeb2c687dfd" providerId="ADAL" clId="{DE9D7C2D-0686-413B-B296-51E2B1896B72}" dt="2022-07-08T01:50:49.918" v="1754" actId="1076"/>
          <ac:picMkLst>
            <pc:docMk/>
            <pc:sldMk cId="962662806" sldId="265"/>
            <ac:picMk id="42" creationId="{ED192DBF-F253-3955-4029-EFED2D6C3252}"/>
          </ac:picMkLst>
        </pc:picChg>
        <pc:picChg chg="add mod">
          <ac:chgData name="Joko YULIANTORO" userId="fb86bed2-ee85-46fd-b362-cdeb2c687dfd" providerId="ADAL" clId="{DE9D7C2D-0686-413B-B296-51E2B1896B72}" dt="2022-07-08T01:56:06.960" v="1797" actId="1076"/>
          <ac:picMkLst>
            <pc:docMk/>
            <pc:sldMk cId="962662806" sldId="265"/>
            <ac:picMk id="43" creationId="{0CD0A5C6-46D4-0D6B-1612-97923CCB0540}"/>
          </ac:picMkLst>
        </pc:picChg>
        <pc:picChg chg="add mod">
          <ac:chgData name="Joko YULIANTORO" userId="fb86bed2-ee85-46fd-b362-cdeb2c687dfd" providerId="ADAL" clId="{DE9D7C2D-0686-413B-B296-51E2B1896B72}" dt="2022-07-08T01:57:37.733" v="1816" actId="1076"/>
          <ac:picMkLst>
            <pc:docMk/>
            <pc:sldMk cId="962662806" sldId="265"/>
            <ac:picMk id="66" creationId="{A6D90E39-C039-8DD4-8659-712ADA37A0F6}"/>
          </ac:picMkLst>
        </pc:picChg>
        <pc:picChg chg="add mod">
          <ac:chgData name="Joko YULIANTORO" userId="fb86bed2-ee85-46fd-b362-cdeb2c687dfd" providerId="ADAL" clId="{DE9D7C2D-0686-413B-B296-51E2B1896B72}" dt="2022-07-08T01:58:34.492" v="1838" actId="1037"/>
          <ac:picMkLst>
            <pc:docMk/>
            <pc:sldMk cId="962662806" sldId="265"/>
            <ac:picMk id="68" creationId="{0C9E2877-AA96-317C-E2AC-4CAF81CD6D69}"/>
          </ac:picMkLst>
        </pc:picChg>
        <pc:cxnChg chg="mod">
          <ac:chgData name="Joko YULIANTORO" userId="fb86bed2-ee85-46fd-b362-cdeb2c687dfd" providerId="ADAL" clId="{DE9D7C2D-0686-413B-B296-51E2B1896B72}" dt="2022-07-08T01:38:45.652" v="1653" actId="692"/>
          <ac:cxnSpMkLst>
            <pc:docMk/>
            <pc:sldMk cId="962662806" sldId="265"/>
            <ac:cxnSpMk id="39" creationId="{6E9071A0-7C87-45BE-A3B7-8493EA0673E0}"/>
          </ac:cxnSpMkLst>
        </pc:cxnChg>
        <pc:cxnChg chg="mod">
          <ac:chgData name="Joko YULIANTORO" userId="fb86bed2-ee85-46fd-b362-cdeb2c687dfd" providerId="ADAL" clId="{DE9D7C2D-0686-413B-B296-51E2B1896B72}" dt="2022-07-08T01:38:45.652" v="1653" actId="692"/>
          <ac:cxnSpMkLst>
            <pc:docMk/>
            <pc:sldMk cId="962662806" sldId="265"/>
            <ac:cxnSpMk id="40" creationId="{21B9DB14-1922-6BBD-54D9-22C6BFD38748}"/>
          </ac:cxnSpMkLst>
        </pc:cxnChg>
      </pc:sldChg>
      <pc:sldChg chg="modSp add del mod ord">
        <pc:chgData name="Joko YULIANTORO" userId="fb86bed2-ee85-46fd-b362-cdeb2c687dfd" providerId="ADAL" clId="{DE9D7C2D-0686-413B-B296-51E2B1896B72}" dt="2022-07-08T02:03:30.883" v="1848" actId="47"/>
        <pc:sldMkLst>
          <pc:docMk/>
          <pc:sldMk cId="1442101041" sldId="266"/>
        </pc:sldMkLst>
        <pc:cxnChg chg="mod">
          <ac:chgData name="Joko YULIANTORO" userId="fb86bed2-ee85-46fd-b362-cdeb2c687dfd" providerId="ADAL" clId="{DE9D7C2D-0686-413B-B296-51E2B1896B72}" dt="2022-07-08T02:03:18.906" v="1847" actId="14861"/>
          <ac:cxnSpMkLst>
            <pc:docMk/>
            <pc:sldMk cId="1442101041" sldId="266"/>
            <ac:cxnSpMk id="39" creationId="{6E9071A0-7C87-45BE-A3B7-8493EA0673E0}"/>
          </ac:cxnSpMkLst>
        </pc:cxnChg>
        <pc:cxnChg chg="mod">
          <ac:chgData name="Joko YULIANTORO" userId="fb86bed2-ee85-46fd-b362-cdeb2c687dfd" providerId="ADAL" clId="{DE9D7C2D-0686-413B-B296-51E2B1896B72}" dt="2022-07-08T02:03:18.906" v="1847" actId="14861"/>
          <ac:cxnSpMkLst>
            <pc:docMk/>
            <pc:sldMk cId="1442101041" sldId="266"/>
            <ac:cxnSpMk id="40" creationId="{21B9DB14-1922-6BBD-54D9-22C6BFD38748}"/>
          </ac:cxnSpMkLst>
        </pc:cxnChg>
      </pc:sldChg>
      <pc:sldChg chg="delSp modSp add mod modAnim">
        <pc:chgData name="Joko YULIANTORO" userId="fb86bed2-ee85-46fd-b362-cdeb2c687dfd" providerId="ADAL" clId="{DE9D7C2D-0686-413B-B296-51E2B1896B72}" dt="2022-07-08T02:35:08.011" v="2342"/>
        <pc:sldMkLst>
          <pc:docMk/>
          <pc:sldMk cId="3834664014" sldId="266"/>
        </pc:sldMkLst>
        <pc:spChg chg="mod">
          <ac:chgData name="Joko YULIANTORO" userId="fb86bed2-ee85-46fd-b362-cdeb2c687dfd" providerId="ADAL" clId="{DE9D7C2D-0686-413B-B296-51E2B1896B72}" dt="2022-07-08T02:35:08.011" v="2342"/>
          <ac:spMkLst>
            <pc:docMk/>
            <pc:sldMk cId="3834664014" sldId="266"/>
            <ac:spMk id="4" creationId="{60BB595F-1E0D-CF49-FC9E-CD6ED87D31FC}"/>
          </ac:spMkLst>
        </pc:spChg>
        <pc:spChg chg="mod">
          <ac:chgData name="Joko YULIANTORO" userId="fb86bed2-ee85-46fd-b362-cdeb2c687dfd" providerId="ADAL" clId="{DE9D7C2D-0686-413B-B296-51E2B1896B72}" dt="2022-07-08T02:27:14.757" v="2276" actId="20577"/>
          <ac:spMkLst>
            <pc:docMk/>
            <pc:sldMk cId="3834664014" sldId="266"/>
            <ac:spMk id="5" creationId="{AB21F542-7B7E-5F46-04C6-25BDC9C8BC31}"/>
          </ac:spMkLst>
        </pc:spChg>
        <pc:spChg chg="del">
          <ac:chgData name="Joko YULIANTORO" userId="fb86bed2-ee85-46fd-b362-cdeb2c687dfd" providerId="ADAL" clId="{DE9D7C2D-0686-413B-B296-51E2B1896B72}" dt="2022-07-08T02:10:49.228" v="2010" actId="478"/>
          <ac:spMkLst>
            <pc:docMk/>
            <pc:sldMk cId="3834664014" sldId="266"/>
            <ac:spMk id="8" creationId="{99181231-4985-5274-2DAC-CB9121EA9263}"/>
          </ac:spMkLst>
        </pc:spChg>
        <pc:spChg chg="del">
          <ac:chgData name="Joko YULIANTORO" userId="fb86bed2-ee85-46fd-b362-cdeb2c687dfd" providerId="ADAL" clId="{DE9D7C2D-0686-413B-B296-51E2B1896B72}" dt="2022-07-08T02:10:47.276" v="2009" actId="478"/>
          <ac:spMkLst>
            <pc:docMk/>
            <pc:sldMk cId="3834664014" sldId="266"/>
            <ac:spMk id="64" creationId="{935F828C-B126-543F-1AFE-92BA73532111}"/>
          </ac:spMkLst>
        </pc:spChg>
        <pc:spChg chg="del">
          <ac:chgData name="Joko YULIANTORO" userId="fb86bed2-ee85-46fd-b362-cdeb2c687dfd" providerId="ADAL" clId="{DE9D7C2D-0686-413B-B296-51E2B1896B72}" dt="2022-07-08T02:10:44.093" v="2007" actId="478"/>
          <ac:spMkLst>
            <pc:docMk/>
            <pc:sldMk cId="3834664014" sldId="266"/>
            <ac:spMk id="67" creationId="{0BFF02FC-567D-FF02-9283-A6BABB705A32}"/>
          </ac:spMkLst>
        </pc:spChg>
        <pc:spChg chg="del">
          <ac:chgData name="Joko YULIANTORO" userId="fb86bed2-ee85-46fd-b362-cdeb2c687dfd" providerId="ADAL" clId="{DE9D7C2D-0686-413B-B296-51E2B1896B72}" dt="2022-07-08T02:10:46.220" v="2008" actId="478"/>
          <ac:spMkLst>
            <pc:docMk/>
            <pc:sldMk cId="3834664014" sldId="266"/>
            <ac:spMk id="69" creationId="{EE8D874A-E5C3-279D-CF97-1F3B65208E0A}"/>
          </ac:spMkLst>
        </pc:spChg>
      </pc:sldChg>
      <pc:sldChg chg="addSp delSp modSp add mod modAnim">
        <pc:chgData name="Joko YULIANTORO" userId="fb86bed2-ee85-46fd-b362-cdeb2c687dfd" providerId="ADAL" clId="{DE9D7C2D-0686-413B-B296-51E2B1896B72}" dt="2022-07-08T02:35:08.011" v="2342"/>
        <pc:sldMkLst>
          <pc:docMk/>
          <pc:sldMk cId="496654245" sldId="267"/>
        </pc:sldMkLst>
        <pc:spChg chg="mod">
          <ac:chgData name="Joko YULIANTORO" userId="fb86bed2-ee85-46fd-b362-cdeb2c687dfd" providerId="ADAL" clId="{DE9D7C2D-0686-413B-B296-51E2B1896B72}" dt="2022-07-08T02:35:08.011" v="2342"/>
          <ac:spMkLst>
            <pc:docMk/>
            <pc:sldMk cId="496654245" sldId="267"/>
            <ac:spMk id="4" creationId="{60BB595F-1E0D-CF49-FC9E-CD6ED87D31FC}"/>
          </ac:spMkLst>
        </pc:spChg>
        <pc:spChg chg="mod">
          <ac:chgData name="Joko YULIANTORO" userId="fb86bed2-ee85-46fd-b362-cdeb2c687dfd" providerId="ADAL" clId="{DE9D7C2D-0686-413B-B296-51E2B1896B72}" dt="2022-07-08T02:26:09.788" v="2228" actId="20577"/>
          <ac:spMkLst>
            <pc:docMk/>
            <pc:sldMk cId="496654245" sldId="267"/>
            <ac:spMk id="5" creationId="{AB21F542-7B7E-5F46-04C6-25BDC9C8BC31}"/>
          </ac:spMkLst>
        </pc:spChg>
        <pc:spChg chg="mod">
          <ac:chgData name="Joko YULIANTORO" userId="fb86bed2-ee85-46fd-b362-cdeb2c687dfd" providerId="ADAL" clId="{DE9D7C2D-0686-413B-B296-51E2B1896B72}" dt="2022-07-08T02:19:50.989" v="2052" actId="1035"/>
          <ac:spMkLst>
            <pc:docMk/>
            <pc:sldMk cId="496654245" sldId="267"/>
            <ac:spMk id="67" creationId="{0C253FAD-5B91-4002-B693-C67438D1F654}"/>
          </ac:spMkLst>
        </pc:spChg>
        <pc:spChg chg="mod">
          <ac:chgData name="Joko YULIANTORO" userId="fb86bed2-ee85-46fd-b362-cdeb2c687dfd" providerId="ADAL" clId="{DE9D7C2D-0686-413B-B296-51E2B1896B72}" dt="2022-07-08T02:19:50.989" v="2052" actId="1035"/>
          <ac:spMkLst>
            <pc:docMk/>
            <pc:sldMk cId="496654245" sldId="267"/>
            <ac:spMk id="69" creationId="{F98F200B-DD28-3130-11FE-9BBCECC66811}"/>
          </ac:spMkLst>
        </pc:spChg>
        <pc:spChg chg="mod">
          <ac:chgData name="Joko YULIANTORO" userId="fb86bed2-ee85-46fd-b362-cdeb2c687dfd" providerId="ADAL" clId="{DE9D7C2D-0686-413B-B296-51E2B1896B72}" dt="2022-07-08T02:19:50.989" v="2052" actId="1035"/>
          <ac:spMkLst>
            <pc:docMk/>
            <pc:sldMk cId="496654245" sldId="267"/>
            <ac:spMk id="70" creationId="{64EB58BB-75DB-B6C4-D3AA-0A5EA185B3F4}"/>
          </ac:spMkLst>
        </pc:spChg>
        <pc:spChg chg="mod">
          <ac:chgData name="Joko YULIANTORO" userId="fb86bed2-ee85-46fd-b362-cdeb2c687dfd" providerId="ADAL" clId="{DE9D7C2D-0686-413B-B296-51E2B1896B72}" dt="2022-07-08T02:19:50.989" v="2052" actId="1035"/>
          <ac:spMkLst>
            <pc:docMk/>
            <pc:sldMk cId="496654245" sldId="267"/>
            <ac:spMk id="71" creationId="{DDCD05F1-8462-E567-83F0-C86EC7DE62D1}"/>
          </ac:spMkLst>
        </pc:spChg>
        <pc:spChg chg="mod">
          <ac:chgData name="Joko YULIANTORO" userId="fb86bed2-ee85-46fd-b362-cdeb2c687dfd" providerId="ADAL" clId="{DE9D7C2D-0686-413B-B296-51E2B1896B72}" dt="2022-07-08T02:19:50.989" v="2052" actId="1035"/>
          <ac:spMkLst>
            <pc:docMk/>
            <pc:sldMk cId="496654245" sldId="267"/>
            <ac:spMk id="72" creationId="{95D62EEB-AE71-7EE2-82A0-C42A721723EE}"/>
          </ac:spMkLst>
        </pc:spChg>
        <pc:spChg chg="mod">
          <ac:chgData name="Joko YULIANTORO" userId="fb86bed2-ee85-46fd-b362-cdeb2c687dfd" providerId="ADAL" clId="{DE9D7C2D-0686-413B-B296-51E2B1896B72}" dt="2022-07-08T02:20:18.857" v="2058" actId="1076"/>
          <ac:spMkLst>
            <pc:docMk/>
            <pc:sldMk cId="496654245" sldId="267"/>
            <ac:spMk id="74" creationId="{373557DA-0E55-10C8-AE7D-9269D454696A}"/>
          </ac:spMkLst>
        </pc:spChg>
        <pc:spChg chg="mod">
          <ac:chgData name="Joko YULIANTORO" userId="fb86bed2-ee85-46fd-b362-cdeb2c687dfd" providerId="ADAL" clId="{DE9D7C2D-0686-413B-B296-51E2B1896B72}" dt="2022-07-08T02:20:18.857" v="2058" actId="1076"/>
          <ac:spMkLst>
            <pc:docMk/>
            <pc:sldMk cId="496654245" sldId="267"/>
            <ac:spMk id="75" creationId="{44691D4C-2BE7-9E75-374D-99FED2B782CB}"/>
          </ac:spMkLst>
        </pc:spChg>
        <pc:spChg chg="mod">
          <ac:chgData name="Joko YULIANTORO" userId="fb86bed2-ee85-46fd-b362-cdeb2c687dfd" providerId="ADAL" clId="{DE9D7C2D-0686-413B-B296-51E2B1896B72}" dt="2022-07-08T02:20:18.857" v="2058" actId="1076"/>
          <ac:spMkLst>
            <pc:docMk/>
            <pc:sldMk cId="496654245" sldId="267"/>
            <ac:spMk id="76" creationId="{54C5B6EE-16A5-502F-0EC2-D044664CEE64}"/>
          </ac:spMkLst>
        </pc:spChg>
        <pc:spChg chg="mod">
          <ac:chgData name="Joko YULIANTORO" userId="fb86bed2-ee85-46fd-b362-cdeb2c687dfd" providerId="ADAL" clId="{DE9D7C2D-0686-413B-B296-51E2B1896B72}" dt="2022-07-08T02:20:18.857" v="2058" actId="1076"/>
          <ac:spMkLst>
            <pc:docMk/>
            <pc:sldMk cId="496654245" sldId="267"/>
            <ac:spMk id="77" creationId="{00A70975-AE91-4CB3-2E38-32ABA1DF0820}"/>
          </ac:spMkLst>
        </pc:spChg>
        <pc:spChg chg="mod">
          <ac:chgData name="Joko YULIANTORO" userId="fb86bed2-ee85-46fd-b362-cdeb2c687dfd" providerId="ADAL" clId="{DE9D7C2D-0686-413B-B296-51E2B1896B72}" dt="2022-07-08T02:20:18.857" v="2058" actId="1076"/>
          <ac:spMkLst>
            <pc:docMk/>
            <pc:sldMk cId="496654245" sldId="267"/>
            <ac:spMk id="78" creationId="{0922A66B-7A0F-4261-227A-51304CAFC5BD}"/>
          </ac:spMkLst>
        </pc:spChg>
        <pc:spChg chg="add mod">
          <ac:chgData name="Joko YULIANTORO" userId="fb86bed2-ee85-46fd-b362-cdeb2c687dfd" providerId="ADAL" clId="{DE9D7C2D-0686-413B-B296-51E2B1896B72}" dt="2022-07-08T02:21:08.934" v="2060" actId="164"/>
          <ac:spMkLst>
            <pc:docMk/>
            <pc:sldMk cId="496654245" sldId="267"/>
            <ac:spMk id="79" creationId="{5E0648D0-1FAB-B392-A305-0252AD791434}"/>
          </ac:spMkLst>
        </pc:spChg>
        <pc:spChg chg="mod">
          <ac:chgData name="Joko YULIANTORO" userId="fb86bed2-ee85-46fd-b362-cdeb2c687dfd" providerId="ADAL" clId="{DE9D7C2D-0686-413B-B296-51E2B1896B72}" dt="2022-07-08T02:21:29.247" v="2061"/>
          <ac:spMkLst>
            <pc:docMk/>
            <pc:sldMk cId="496654245" sldId="267"/>
            <ac:spMk id="85" creationId="{6730CC31-0221-BC85-2390-571AF722F2EA}"/>
          </ac:spMkLst>
        </pc:spChg>
        <pc:grpChg chg="add mod">
          <ac:chgData name="Joko YULIANTORO" userId="fb86bed2-ee85-46fd-b362-cdeb2c687dfd" providerId="ADAL" clId="{DE9D7C2D-0686-413B-B296-51E2B1896B72}" dt="2022-07-08T02:21:08.934" v="2060" actId="164"/>
          <ac:grpSpMkLst>
            <pc:docMk/>
            <pc:sldMk cId="496654245" sldId="267"/>
            <ac:grpSpMk id="8" creationId="{A8097B12-E2B7-B3A7-B7BA-67FED8454716}"/>
          </ac:grpSpMkLst>
        </pc:grpChg>
        <pc:grpChg chg="del">
          <ac:chgData name="Joko YULIANTORO" userId="fb86bed2-ee85-46fd-b362-cdeb2c687dfd" providerId="ADAL" clId="{DE9D7C2D-0686-413B-B296-51E2B1896B72}" dt="2022-07-08T02:18:51.728" v="2037" actId="478"/>
          <ac:grpSpMkLst>
            <pc:docMk/>
            <pc:sldMk cId="496654245" sldId="267"/>
            <ac:grpSpMk id="32" creationId="{E147E9AB-2A18-00F3-079A-E3A23D43D16B}"/>
          </ac:grpSpMkLst>
        </pc:grpChg>
        <pc:grpChg chg="del">
          <ac:chgData name="Joko YULIANTORO" userId="fb86bed2-ee85-46fd-b362-cdeb2c687dfd" providerId="ADAL" clId="{DE9D7C2D-0686-413B-B296-51E2B1896B72}" dt="2022-07-08T02:18:53.051" v="2038" actId="478"/>
          <ac:grpSpMkLst>
            <pc:docMk/>
            <pc:sldMk cId="496654245" sldId="267"/>
            <ac:grpSpMk id="55" creationId="{241D8BE4-1FB4-F769-6139-62FACE824DE7}"/>
          </ac:grpSpMkLst>
        </pc:grpChg>
        <pc:grpChg chg="add mod">
          <ac:chgData name="Joko YULIANTORO" userId="fb86bed2-ee85-46fd-b362-cdeb2c687dfd" providerId="ADAL" clId="{DE9D7C2D-0686-413B-B296-51E2B1896B72}" dt="2022-07-08T02:19:50.989" v="2052" actId="1035"/>
          <ac:grpSpMkLst>
            <pc:docMk/>
            <pc:sldMk cId="496654245" sldId="267"/>
            <ac:grpSpMk id="64" creationId="{B0EF5FF7-000A-DB58-7812-C0AAE292DC02}"/>
          </ac:grpSpMkLst>
        </pc:grpChg>
        <pc:grpChg chg="add mod">
          <ac:chgData name="Joko YULIANTORO" userId="fb86bed2-ee85-46fd-b362-cdeb2c687dfd" providerId="ADAL" clId="{DE9D7C2D-0686-413B-B296-51E2B1896B72}" dt="2022-07-08T02:20:18.857" v="2058" actId="1076"/>
          <ac:grpSpMkLst>
            <pc:docMk/>
            <pc:sldMk cId="496654245" sldId="267"/>
            <ac:grpSpMk id="73" creationId="{87DAF57D-F8CD-040E-ACB4-AA140F4F961A}"/>
          </ac:grpSpMkLst>
        </pc:grpChg>
        <pc:grpChg chg="add del mod ord">
          <ac:chgData name="Joko YULIANTORO" userId="fb86bed2-ee85-46fd-b362-cdeb2c687dfd" providerId="ADAL" clId="{DE9D7C2D-0686-413B-B296-51E2B1896B72}" dt="2022-07-08T02:21:48.117" v="2064"/>
          <ac:grpSpMkLst>
            <pc:docMk/>
            <pc:sldMk cId="496654245" sldId="267"/>
            <ac:grpSpMk id="83" creationId="{43CA72FB-5DDE-5ED6-DE63-A0B8610EF8B6}"/>
          </ac:grpSpMkLst>
        </pc:grpChg>
        <pc:picChg chg="add mod">
          <ac:chgData name="Joko YULIANTORO" userId="fb86bed2-ee85-46fd-b362-cdeb2c687dfd" providerId="ADAL" clId="{DE9D7C2D-0686-413B-B296-51E2B1896B72}" dt="2022-07-08T02:21:08.934" v="2060" actId="164"/>
          <ac:picMkLst>
            <pc:docMk/>
            <pc:sldMk cId="496654245" sldId="267"/>
            <ac:picMk id="80" creationId="{BC7783E4-1765-E0E9-CA99-AFB84BF924BC}"/>
          </ac:picMkLst>
        </pc:picChg>
        <pc:picChg chg="add mod">
          <ac:chgData name="Joko YULIANTORO" userId="fb86bed2-ee85-46fd-b362-cdeb2c687dfd" providerId="ADAL" clId="{DE9D7C2D-0686-413B-B296-51E2B1896B72}" dt="2022-07-08T02:21:08.934" v="2060" actId="164"/>
          <ac:picMkLst>
            <pc:docMk/>
            <pc:sldMk cId="496654245" sldId="267"/>
            <ac:picMk id="81" creationId="{2103FFC3-923C-0790-C743-7BFC12E2ADB8}"/>
          </ac:picMkLst>
        </pc:picChg>
        <pc:picChg chg="add mod">
          <ac:chgData name="Joko YULIANTORO" userId="fb86bed2-ee85-46fd-b362-cdeb2c687dfd" providerId="ADAL" clId="{DE9D7C2D-0686-413B-B296-51E2B1896B72}" dt="2022-07-08T02:21:08.934" v="2060" actId="164"/>
          <ac:picMkLst>
            <pc:docMk/>
            <pc:sldMk cId="496654245" sldId="267"/>
            <ac:picMk id="82" creationId="{DB762187-0A84-F2DE-121C-ADCF71DE7F65}"/>
          </ac:picMkLst>
        </pc:picChg>
        <pc:picChg chg="mod">
          <ac:chgData name="Joko YULIANTORO" userId="fb86bed2-ee85-46fd-b362-cdeb2c687dfd" providerId="ADAL" clId="{DE9D7C2D-0686-413B-B296-51E2B1896B72}" dt="2022-07-08T02:21:29.247" v="2061"/>
          <ac:picMkLst>
            <pc:docMk/>
            <pc:sldMk cId="496654245" sldId="267"/>
            <ac:picMk id="84" creationId="{ED58DBB0-C28B-8164-DDC8-987EEA187E62}"/>
          </ac:picMkLst>
        </pc:picChg>
      </pc:sldChg>
      <pc:sldChg chg="addSp delSp modSp add mod modAnim">
        <pc:chgData name="Joko YULIANTORO" userId="fb86bed2-ee85-46fd-b362-cdeb2c687dfd" providerId="ADAL" clId="{DE9D7C2D-0686-413B-B296-51E2B1896B72}" dt="2022-07-08T03:28:48.297" v="2958"/>
        <pc:sldMkLst>
          <pc:docMk/>
          <pc:sldMk cId="4086427330" sldId="268"/>
        </pc:sldMkLst>
        <pc:spChg chg="mod">
          <ac:chgData name="Joko YULIANTORO" userId="fb86bed2-ee85-46fd-b362-cdeb2c687dfd" providerId="ADAL" clId="{DE9D7C2D-0686-413B-B296-51E2B1896B72}" dt="2022-07-08T02:35:08.011" v="2342"/>
          <ac:spMkLst>
            <pc:docMk/>
            <pc:sldMk cId="4086427330" sldId="268"/>
            <ac:spMk id="4" creationId="{60BB595F-1E0D-CF49-FC9E-CD6ED87D31FC}"/>
          </ac:spMkLst>
        </pc:spChg>
        <pc:spChg chg="mod">
          <ac:chgData name="Joko YULIANTORO" userId="fb86bed2-ee85-46fd-b362-cdeb2c687dfd" providerId="ADAL" clId="{DE9D7C2D-0686-413B-B296-51E2B1896B72}" dt="2022-07-08T02:36:42.773" v="2419" actId="20577"/>
          <ac:spMkLst>
            <pc:docMk/>
            <pc:sldMk cId="4086427330" sldId="268"/>
            <ac:spMk id="5" creationId="{AB21F542-7B7E-5F46-04C6-25BDC9C8BC31}"/>
          </ac:spMkLst>
        </pc:spChg>
        <pc:spChg chg="add del mod">
          <ac:chgData name="Joko YULIANTORO" userId="fb86bed2-ee85-46fd-b362-cdeb2c687dfd" providerId="ADAL" clId="{DE9D7C2D-0686-413B-B296-51E2B1896B72}" dt="2022-07-08T02:37:31.303" v="2428" actId="478"/>
          <ac:spMkLst>
            <pc:docMk/>
            <pc:sldMk cId="4086427330" sldId="268"/>
            <ac:spMk id="9" creationId="{62C43C35-1B64-A985-3F0B-B5C32BD4CD44}"/>
          </ac:spMkLst>
        </pc:spChg>
        <pc:spChg chg="add mod">
          <ac:chgData name="Joko YULIANTORO" userId="fb86bed2-ee85-46fd-b362-cdeb2c687dfd" providerId="ADAL" clId="{DE9D7C2D-0686-413B-B296-51E2B1896B72}" dt="2022-07-08T02:38:30.683" v="2556" actId="1035"/>
          <ac:spMkLst>
            <pc:docMk/>
            <pc:sldMk cId="4086427330" sldId="268"/>
            <ac:spMk id="10" creationId="{3868B2F7-CE32-5789-2013-FB3984A57FDC}"/>
          </ac:spMkLst>
        </pc:spChg>
        <pc:spChg chg="add mod">
          <ac:chgData name="Joko YULIANTORO" userId="fb86bed2-ee85-46fd-b362-cdeb2c687dfd" providerId="ADAL" clId="{DE9D7C2D-0686-413B-B296-51E2B1896B72}" dt="2022-07-08T02:43:37.576" v="2618" actId="692"/>
          <ac:spMkLst>
            <pc:docMk/>
            <pc:sldMk cId="4086427330" sldId="268"/>
            <ac:spMk id="13" creationId="{52FEC989-159D-A06F-CE4F-CB6C4C46AE98}"/>
          </ac:spMkLst>
        </pc:spChg>
        <pc:spChg chg="add mod">
          <ac:chgData name="Joko YULIANTORO" userId="fb86bed2-ee85-46fd-b362-cdeb2c687dfd" providerId="ADAL" clId="{DE9D7C2D-0686-413B-B296-51E2B1896B72}" dt="2022-07-08T02:43:29.176" v="2617" actId="692"/>
          <ac:spMkLst>
            <pc:docMk/>
            <pc:sldMk cId="4086427330" sldId="268"/>
            <ac:spMk id="14" creationId="{D4377D42-5C82-3863-7605-5539185B575B}"/>
          </ac:spMkLst>
        </pc:spChg>
        <pc:spChg chg="add del mod">
          <ac:chgData name="Joko YULIANTORO" userId="fb86bed2-ee85-46fd-b362-cdeb2c687dfd" providerId="ADAL" clId="{DE9D7C2D-0686-413B-B296-51E2B1896B72}" dt="2022-07-08T03:27:43.313" v="2925" actId="478"/>
          <ac:spMkLst>
            <pc:docMk/>
            <pc:sldMk cId="4086427330" sldId="268"/>
            <ac:spMk id="83" creationId="{DC56E06F-D9F5-37EB-9CB8-334FD6E3C19A}"/>
          </ac:spMkLst>
        </pc:spChg>
        <pc:spChg chg="mod">
          <ac:chgData name="Joko YULIANTORO" userId="fb86bed2-ee85-46fd-b362-cdeb2c687dfd" providerId="ADAL" clId="{DE9D7C2D-0686-413B-B296-51E2B1896B72}" dt="2022-07-08T03:28:44.564" v="2956" actId="1035"/>
          <ac:spMkLst>
            <pc:docMk/>
            <pc:sldMk cId="4086427330" sldId="268"/>
            <ac:spMk id="85" creationId="{677BE934-CF0C-14B9-BD26-ABB90F95D123}"/>
          </ac:spMkLst>
        </pc:spChg>
        <pc:spChg chg="mod">
          <ac:chgData name="Joko YULIANTORO" userId="fb86bed2-ee85-46fd-b362-cdeb2c687dfd" providerId="ADAL" clId="{DE9D7C2D-0686-413B-B296-51E2B1896B72}" dt="2022-07-08T03:28:44.564" v="2956" actId="1035"/>
          <ac:spMkLst>
            <pc:docMk/>
            <pc:sldMk cId="4086427330" sldId="268"/>
            <ac:spMk id="86" creationId="{E8A7BEF9-9D41-3323-54E8-CCDAF5DD8856}"/>
          </ac:spMkLst>
        </pc:spChg>
        <pc:spChg chg="mod">
          <ac:chgData name="Joko YULIANTORO" userId="fb86bed2-ee85-46fd-b362-cdeb2c687dfd" providerId="ADAL" clId="{DE9D7C2D-0686-413B-B296-51E2B1896B72}" dt="2022-07-08T03:28:44.564" v="2956" actId="1035"/>
          <ac:spMkLst>
            <pc:docMk/>
            <pc:sldMk cId="4086427330" sldId="268"/>
            <ac:spMk id="87" creationId="{80F70912-51F9-9441-05A2-29367FBC26CB}"/>
          </ac:spMkLst>
        </pc:spChg>
        <pc:spChg chg="mod">
          <ac:chgData name="Joko YULIANTORO" userId="fb86bed2-ee85-46fd-b362-cdeb2c687dfd" providerId="ADAL" clId="{DE9D7C2D-0686-413B-B296-51E2B1896B72}" dt="2022-07-08T03:28:44.564" v="2956" actId="1035"/>
          <ac:spMkLst>
            <pc:docMk/>
            <pc:sldMk cId="4086427330" sldId="268"/>
            <ac:spMk id="88" creationId="{1C0311A8-463F-ED39-6E45-5BE202902FA1}"/>
          </ac:spMkLst>
        </pc:spChg>
        <pc:spChg chg="mod">
          <ac:chgData name="Joko YULIANTORO" userId="fb86bed2-ee85-46fd-b362-cdeb2c687dfd" providerId="ADAL" clId="{DE9D7C2D-0686-413B-B296-51E2B1896B72}" dt="2022-07-08T03:28:44.564" v="2956" actId="1035"/>
          <ac:spMkLst>
            <pc:docMk/>
            <pc:sldMk cId="4086427330" sldId="268"/>
            <ac:spMk id="89" creationId="{45D27D44-A386-6161-D6B5-BD5A35DA1365}"/>
          </ac:spMkLst>
        </pc:spChg>
        <pc:grpChg chg="add mod">
          <ac:chgData name="Joko YULIANTORO" userId="fb86bed2-ee85-46fd-b362-cdeb2c687dfd" providerId="ADAL" clId="{DE9D7C2D-0686-413B-B296-51E2B1896B72}" dt="2022-07-08T03:28:44.564" v="2956" actId="1035"/>
          <ac:grpSpMkLst>
            <pc:docMk/>
            <pc:sldMk cId="4086427330" sldId="268"/>
            <ac:grpSpMk id="15" creationId="{AE044C65-B487-6811-E09A-0132AF23A541}"/>
          </ac:grpSpMkLst>
        </pc:grpChg>
        <pc:grpChg chg="add mod">
          <ac:chgData name="Joko YULIANTORO" userId="fb86bed2-ee85-46fd-b362-cdeb2c687dfd" providerId="ADAL" clId="{DE9D7C2D-0686-413B-B296-51E2B1896B72}" dt="2022-07-08T03:28:44.564" v="2956" actId="1035"/>
          <ac:grpSpMkLst>
            <pc:docMk/>
            <pc:sldMk cId="4086427330" sldId="268"/>
            <ac:grpSpMk id="84" creationId="{36561A65-B566-DA50-F71F-6D0F34DA8C38}"/>
          </ac:grpSpMkLst>
        </pc:grpChg>
        <pc:picChg chg="add mod">
          <ac:chgData name="Joko YULIANTORO" userId="fb86bed2-ee85-46fd-b362-cdeb2c687dfd" providerId="ADAL" clId="{DE9D7C2D-0686-413B-B296-51E2B1896B72}" dt="2022-07-08T03:28:44.564" v="2956" actId="1035"/>
          <ac:picMkLst>
            <pc:docMk/>
            <pc:sldMk cId="4086427330" sldId="268"/>
            <ac:picMk id="12" creationId="{52652EDB-8C3C-29E7-906B-1928A9D16859}"/>
          </ac:picMkLst>
        </pc:picChg>
        <pc:picChg chg="add del mod">
          <ac:chgData name="Joko YULIANTORO" userId="fb86bed2-ee85-46fd-b362-cdeb2c687dfd" providerId="ADAL" clId="{DE9D7C2D-0686-413B-B296-51E2B1896B72}" dt="2022-07-08T02:39:50.149" v="2566" actId="478"/>
          <ac:picMkLst>
            <pc:docMk/>
            <pc:sldMk cId="4086427330" sldId="268"/>
            <ac:picMk id="55" creationId="{705A87E9-E173-E370-4F60-564FA2E7CD3E}"/>
          </ac:picMkLst>
        </pc:picChg>
      </pc:sldChg>
      <pc:sldChg chg="addSp delSp modSp new mod">
        <pc:chgData name="Joko YULIANTORO" userId="fb86bed2-ee85-46fd-b362-cdeb2c687dfd" providerId="ADAL" clId="{DE9D7C2D-0686-413B-B296-51E2B1896B72}" dt="2022-07-14T15:48:05.121" v="6894" actId="692"/>
        <pc:sldMkLst>
          <pc:docMk/>
          <pc:sldMk cId="1919278576" sldId="269"/>
        </pc:sldMkLst>
        <pc:spChg chg="mod">
          <ac:chgData name="Joko YULIANTORO" userId="fb86bed2-ee85-46fd-b362-cdeb2c687dfd" providerId="ADAL" clId="{DE9D7C2D-0686-413B-B296-51E2B1896B72}" dt="2022-07-14T15:19:00.329" v="6670" actId="20577"/>
          <ac:spMkLst>
            <pc:docMk/>
            <pc:sldMk cId="1919278576" sldId="269"/>
            <ac:spMk id="2" creationId="{4E191D49-7BF2-B23E-B300-D57DF6F78D41}"/>
          </ac:spMkLst>
        </pc:spChg>
        <pc:spChg chg="del">
          <ac:chgData name="Joko YULIANTORO" userId="fb86bed2-ee85-46fd-b362-cdeb2c687dfd" providerId="ADAL" clId="{DE9D7C2D-0686-413B-B296-51E2B1896B72}" dt="2022-07-08T02:51:10.408" v="2631" actId="478"/>
          <ac:spMkLst>
            <pc:docMk/>
            <pc:sldMk cId="1919278576" sldId="269"/>
            <ac:spMk id="3" creationId="{01AF22E8-FC0D-92CA-FB32-AB1B3F5CDD99}"/>
          </ac:spMkLst>
        </pc:spChg>
        <pc:spChg chg="mod">
          <ac:chgData name="Joko YULIANTORO" userId="fb86bed2-ee85-46fd-b362-cdeb2c687dfd" providerId="ADAL" clId="{DE9D7C2D-0686-413B-B296-51E2B1896B72}" dt="2022-07-08T03:16:05.327" v="2834" actId="20577"/>
          <ac:spMkLst>
            <pc:docMk/>
            <pc:sldMk cId="1919278576" sldId="269"/>
            <ac:spMk id="5" creationId="{4B9EAC1C-5D1D-EBC0-1E22-062A201E504F}"/>
          </ac:spMkLst>
        </pc:spChg>
        <pc:spChg chg="add mod">
          <ac:chgData name="Joko YULIANTORO" userId="fb86bed2-ee85-46fd-b362-cdeb2c687dfd" providerId="ADAL" clId="{DE9D7C2D-0686-413B-B296-51E2B1896B72}" dt="2022-07-14T15:46:31.709" v="6880" actId="1035"/>
          <ac:spMkLst>
            <pc:docMk/>
            <pc:sldMk cId="1919278576" sldId="269"/>
            <ac:spMk id="7" creationId="{4153E061-6EA6-9782-318F-9FCF89C04255}"/>
          </ac:spMkLst>
        </pc:spChg>
        <pc:spChg chg="add mod">
          <ac:chgData name="Joko YULIANTORO" userId="fb86bed2-ee85-46fd-b362-cdeb2c687dfd" providerId="ADAL" clId="{DE9D7C2D-0686-413B-B296-51E2B1896B72}" dt="2022-07-14T15:46:31.709" v="6880" actId="1035"/>
          <ac:spMkLst>
            <pc:docMk/>
            <pc:sldMk cId="1919278576" sldId="269"/>
            <ac:spMk id="10" creationId="{FFD9100D-667F-378C-E5D6-EC3E9D389362}"/>
          </ac:spMkLst>
        </pc:spChg>
        <pc:spChg chg="mod">
          <ac:chgData name="Joko YULIANTORO" userId="fb86bed2-ee85-46fd-b362-cdeb2c687dfd" providerId="ADAL" clId="{DE9D7C2D-0686-413B-B296-51E2B1896B72}" dt="2022-07-14T15:46:31.709" v="6880" actId="1035"/>
          <ac:spMkLst>
            <pc:docMk/>
            <pc:sldMk cId="1919278576" sldId="269"/>
            <ac:spMk id="16" creationId="{E39AEE19-2B0B-D773-1C3E-D5E5C688FA84}"/>
          </ac:spMkLst>
        </pc:spChg>
        <pc:spChg chg="mod">
          <ac:chgData name="Joko YULIANTORO" userId="fb86bed2-ee85-46fd-b362-cdeb2c687dfd" providerId="ADAL" clId="{DE9D7C2D-0686-413B-B296-51E2B1896B72}" dt="2022-07-14T15:46:31.709" v="6880" actId="1035"/>
          <ac:spMkLst>
            <pc:docMk/>
            <pc:sldMk cId="1919278576" sldId="269"/>
            <ac:spMk id="21" creationId="{D2AA061B-7CDD-A49B-B3F1-DF08A1F9AFE1}"/>
          </ac:spMkLst>
        </pc:spChg>
        <pc:spChg chg="add mod">
          <ac:chgData name="Joko YULIANTORO" userId="fb86bed2-ee85-46fd-b362-cdeb2c687dfd" providerId="ADAL" clId="{DE9D7C2D-0686-413B-B296-51E2B1896B72}" dt="2022-07-14T15:46:31.709" v="6880" actId="1035"/>
          <ac:spMkLst>
            <pc:docMk/>
            <pc:sldMk cId="1919278576" sldId="269"/>
            <ac:spMk id="22" creationId="{69F02C1F-433D-992C-0CC0-15E42E8CDE87}"/>
          </ac:spMkLst>
        </pc:spChg>
        <pc:spChg chg="mod">
          <ac:chgData name="Joko YULIANTORO" userId="fb86bed2-ee85-46fd-b362-cdeb2c687dfd" providerId="ADAL" clId="{DE9D7C2D-0686-413B-B296-51E2B1896B72}" dt="2022-07-14T15:46:31.709" v="6880" actId="1035"/>
          <ac:spMkLst>
            <pc:docMk/>
            <pc:sldMk cId="1919278576" sldId="269"/>
            <ac:spMk id="28" creationId="{946E222C-EC2B-4B51-17ED-589FB75A4262}"/>
          </ac:spMkLst>
        </pc:spChg>
        <pc:spChg chg="mod">
          <ac:chgData name="Joko YULIANTORO" userId="fb86bed2-ee85-46fd-b362-cdeb2c687dfd" providerId="ADAL" clId="{DE9D7C2D-0686-413B-B296-51E2B1896B72}" dt="2022-07-14T15:46:31.709" v="6880" actId="1035"/>
          <ac:spMkLst>
            <pc:docMk/>
            <pc:sldMk cId="1919278576" sldId="269"/>
            <ac:spMk id="30" creationId="{BD3CADB5-F8BB-3B35-EC16-D001D04F33A0}"/>
          </ac:spMkLst>
        </pc:spChg>
        <pc:spChg chg="mod">
          <ac:chgData name="Joko YULIANTORO" userId="fb86bed2-ee85-46fd-b362-cdeb2c687dfd" providerId="ADAL" clId="{DE9D7C2D-0686-413B-B296-51E2B1896B72}" dt="2022-07-14T15:46:31.709" v="6880" actId="1035"/>
          <ac:spMkLst>
            <pc:docMk/>
            <pc:sldMk cId="1919278576" sldId="269"/>
            <ac:spMk id="32" creationId="{28373443-B3D5-9A83-8B0A-8E4B0474FFF9}"/>
          </ac:spMkLst>
        </pc:spChg>
        <pc:spChg chg="add mod">
          <ac:chgData name="Joko YULIANTORO" userId="fb86bed2-ee85-46fd-b362-cdeb2c687dfd" providerId="ADAL" clId="{DE9D7C2D-0686-413B-B296-51E2B1896B72}" dt="2022-07-14T15:48:05.121" v="6894" actId="692"/>
          <ac:spMkLst>
            <pc:docMk/>
            <pc:sldMk cId="1919278576" sldId="269"/>
            <ac:spMk id="37" creationId="{0DBAD2EA-670D-572D-0351-B609E6249F4C}"/>
          </ac:spMkLst>
        </pc:spChg>
        <pc:spChg chg="mod">
          <ac:chgData name="Joko YULIANTORO" userId="fb86bed2-ee85-46fd-b362-cdeb2c687dfd" providerId="ADAL" clId="{DE9D7C2D-0686-413B-B296-51E2B1896B72}" dt="2022-07-14T15:46:09.867" v="6779"/>
          <ac:spMkLst>
            <pc:docMk/>
            <pc:sldMk cId="1919278576" sldId="269"/>
            <ac:spMk id="39" creationId="{BA04D37B-3981-FF46-F9B7-DC0588EBA17F}"/>
          </ac:spMkLst>
        </pc:spChg>
        <pc:spChg chg="mod">
          <ac:chgData name="Joko YULIANTORO" userId="fb86bed2-ee85-46fd-b362-cdeb2c687dfd" providerId="ADAL" clId="{DE9D7C2D-0686-413B-B296-51E2B1896B72}" dt="2022-07-14T15:46:09.867" v="6779"/>
          <ac:spMkLst>
            <pc:docMk/>
            <pc:sldMk cId="1919278576" sldId="269"/>
            <ac:spMk id="40" creationId="{1458F6F5-A8F3-D02D-EAF7-A0977D3DE290}"/>
          </ac:spMkLst>
        </pc:spChg>
        <pc:spChg chg="mod">
          <ac:chgData name="Joko YULIANTORO" userId="fb86bed2-ee85-46fd-b362-cdeb2c687dfd" providerId="ADAL" clId="{DE9D7C2D-0686-413B-B296-51E2B1896B72}" dt="2022-07-14T15:46:09.867" v="6779"/>
          <ac:spMkLst>
            <pc:docMk/>
            <pc:sldMk cId="1919278576" sldId="269"/>
            <ac:spMk id="41" creationId="{3DC3A291-30CD-5A01-5291-0DBC0E2CB616}"/>
          </ac:spMkLst>
        </pc:spChg>
        <pc:spChg chg="mod">
          <ac:chgData name="Joko YULIANTORO" userId="fb86bed2-ee85-46fd-b362-cdeb2c687dfd" providerId="ADAL" clId="{DE9D7C2D-0686-413B-B296-51E2B1896B72}" dt="2022-07-14T15:46:09.867" v="6779"/>
          <ac:spMkLst>
            <pc:docMk/>
            <pc:sldMk cId="1919278576" sldId="269"/>
            <ac:spMk id="42" creationId="{0149B6EA-64E1-6753-53A9-58E126E04DE5}"/>
          </ac:spMkLst>
        </pc:spChg>
        <pc:spChg chg="mod">
          <ac:chgData name="Joko YULIANTORO" userId="fb86bed2-ee85-46fd-b362-cdeb2c687dfd" providerId="ADAL" clId="{DE9D7C2D-0686-413B-B296-51E2B1896B72}" dt="2022-07-14T15:46:09.867" v="6779"/>
          <ac:spMkLst>
            <pc:docMk/>
            <pc:sldMk cId="1919278576" sldId="269"/>
            <ac:spMk id="43" creationId="{48333BD8-3D52-6EA0-C622-AC0B0CA86285}"/>
          </ac:spMkLst>
        </pc:spChg>
        <pc:spChg chg="mod">
          <ac:chgData name="Joko YULIANTORO" userId="fb86bed2-ee85-46fd-b362-cdeb2c687dfd" providerId="ADAL" clId="{DE9D7C2D-0686-413B-B296-51E2B1896B72}" dt="2022-07-14T15:46:31.709" v="6880" actId="1035"/>
          <ac:spMkLst>
            <pc:docMk/>
            <pc:sldMk cId="1919278576" sldId="269"/>
            <ac:spMk id="45" creationId="{D3DCBC61-3F5F-BB7B-D0BB-44684890B70B}"/>
          </ac:spMkLst>
        </pc:spChg>
        <pc:spChg chg="mod">
          <ac:chgData name="Joko YULIANTORO" userId="fb86bed2-ee85-46fd-b362-cdeb2c687dfd" providerId="ADAL" clId="{DE9D7C2D-0686-413B-B296-51E2B1896B72}" dt="2022-07-14T15:46:31.709" v="6880" actId="1035"/>
          <ac:spMkLst>
            <pc:docMk/>
            <pc:sldMk cId="1919278576" sldId="269"/>
            <ac:spMk id="52" creationId="{6B4999D5-882D-936E-EB01-7836B2041450}"/>
          </ac:spMkLst>
        </pc:spChg>
        <pc:spChg chg="mod">
          <ac:chgData name="Joko YULIANTORO" userId="fb86bed2-ee85-46fd-b362-cdeb2c687dfd" providerId="ADAL" clId="{DE9D7C2D-0686-413B-B296-51E2B1896B72}" dt="2022-07-14T15:46:31.709" v="6880" actId="1035"/>
          <ac:spMkLst>
            <pc:docMk/>
            <pc:sldMk cId="1919278576" sldId="269"/>
            <ac:spMk id="53" creationId="{2D9D5721-9F92-23D5-E1D2-A16BD2CE405D}"/>
          </ac:spMkLst>
        </pc:spChg>
        <pc:spChg chg="mod">
          <ac:chgData name="Joko YULIANTORO" userId="fb86bed2-ee85-46fd-b362-cdeb2c687dfd" providerId="ADAL" clId="{DE9D7C2D-0686-413B-B296-51E2B1896B72}" dt="2022-07-14T15:46:31.709" v="6880" actId="1035"/>
          <ac:spMkLst>
            <pc:docMk/>
            <pc:sldMk cId="1919278576" sldId="269"/>
            <ac:spMk id="54" creationId="{40C80EF3-1D94-B201-1028-69982B6848DE}"/>
          </ac:spMkLst>
        </pc:spChg>
        <pc:spChg chg="mod">
          <ac:chgData name="Joko YULIANTORO" userId="fb86bed2-ee85-46fd-b362-cdeb2c687dfd" providerId="ADAL" clId="{DE9D7C2D-0686-413B-B296-51E2B1896B72}" dt="2022-07-14T15:46:31.709" v="6880" actId="1035"/>
          <ac:spMkLst>
            <pc:docMk/>
            <pc:sldMk cId="1919278576" sldId="269"/>
            <ac:spMk id="55" creationId="{6577FB61-FA91-04BB-FD5A-78D92726B16E}"/>
          </ac:spMkLst>
        </pc:spChg>
        <pc:spChg chg="mod">
          <ac:chgData name="Joko YULIANTORO" userId="fb86bed2-ee85-46fd-b362-cdeb2c687dfd" providerId="ADAL" clId="{DE9D7C2D-0686-413B-B296-51E2B1896B72}" dt="2022-07-14T15:46:31.709" v="6880" actId="1035"/>
          <ac:spMkLst>
            <pc:docMk/>
            <pc:sldMk cId="1919278576" sldId="269"/>
            <ac:spMk id="56" creationId="{B4DE8BBC-80C4-0BE7-2DAA-836F7BA73505}"/>
          </ac:spMkLst>
        </pc:spChg>
        <pc:spChg chg="add mod">
          <ac:chgData name="Joko YULIANTORO" userId="fb86bed2-ee85-46fd-b362-cdeb2c687dfd" providerId="ADAL" clId="{DE9D7C2D-0686-413B-B296-51E2B1896B72}" dt="2022-07-14T15:48:05.121" v="6894" actId="692"/>
          <ac:spMkLst>
            <pc:docMk/>
            <pc:sldMk cId="1919278576" sldId="269"/>
            <ac:spMk id="57" creationId="{D2F49C9C-3868-5783-FB11-55296A74B32C}"/>
          </ac:spMkLst>
        </pc:spChg>
        <pc:grpChg chg="add mod ord">
          <ac:chgData name="Joko YULIANTORO" userId="fb86bed2-ee85-46fd-b362-cdeb2c687dfd" providerId="ADAL" clId="{DE9D7C2D-0686-413B-B296-51E2B1896B72}" dt="2022-07-14T15:46:31.709" v="6880" actId="1035"/>
          <ac:grpSpMkLst>
            <pc:docMk/>
            <pc:sldMk cId="1919278576" sldId="269"/>
            <ac:grpSpMk id="8" creationId="{A0BCF296-B38B-331E-7EA7-03622C5089DE}"/>
          </ac:grpSpMkLst>
        </pc:grpChg>
        <pc:grpChg chg="add mod">
          <ac:chgData name="Joko YULIANTORO" userId="fb86bed2-ee85-46fd-b362-cdeb2c687dfd" providerId="ADAL" clId="{DE9D7C2D-0686-413B-B296-51E2B1896B72}" dt="2022-07-14T15:46:31.709" v="6880" actId="1035"/>
          <ac:grpSpMkLst>
            <pc:docMk/>
            <pc:sldMk cId="1919278576" sldId="269"/>
            <ac:grpSpMk id="12" creationId="{DA509108-EC24-9D12-F05A-23CB9A87836A}"/>
          </ac:grpSpMkLst>
        </pc:grpChg>
        <pc:grpChg chg="add mod">
          <ac:chgData name="Joko YULIANTORO" userId="fb86bed2-ee85-46fd-b362-cdeb2c687dfd" providerId="ADAL" clId="{DE9D7C2D-0686-413B-B296-51E2B1896B72}" dt="2022-07-14T15:46:31.709" v="6880" actId="1035"/>
          <ac:grpSpMkLst>
            <pc:docMk/>
            <pc:sldMk cId="1919278576" sldId="269"/>
            <ac:grpSpMk id="17" creationId="{A66E2E7F-8EC4-7425-0575-FE2F11AC2A75}"/>
          </ac:grpSpMkLst>
        </pc:grpChg>
        <pc:grpChg chg="add mod">
          <ac:chgData name="Joko YULIANTORO" userId="fb86bed2-ee85-46fd-b362-cdeb2c687dfd" providerId="ADAL" clId="{DE9D7C2D-0686-413B-B296-51E2B1896B72}" dt="2022-07-14T15:46:31.709" v="6880" actId="1035"/>
          <ac:grpSpMkLst>
            <pc:docMk/>
            <pc:sldMk cId="1919278576" sldId="269"/>
            <ac:grpSpMk id="23" creationId="{63B5338C-9BAC-B38F-BE6E-2E718EAECA73}"/>
          </ac:grpSpMkLst>
        </pc:grpChg>
        <pc:grpChg chg="mod">
          <ac:chgData name="Joko YULIANTORO" userId="fb86bed2-ee85-46fd-b362-cdeb2c687dfd" providerId="ADAL" clId="{DE9D7C2D-0686-413B-B296-51E2B1896B72}" dt="2022-07-14T15:46:31.709" v="6880" actId="1035"/>
          <ac:grpSpMkLst>
            <pc:docMk/>
            <pc:sldMk cId="1919278576" sldId="269"/>
            <ac:grpSpMk id="24" creationId="{A877B2CA-2BBA-C242-ECD9-D24FEDE06FBD}"/>
          </ac:grpSpMkLst>
        </pc:grpChg>
        <pc:grpChg chg="mod">
          <ac:chgData name="Joko YULIANTORO" userId="fb86bed2-ee85-46fd-b362-cdeb2c687dfd" providerId="ADAL" clId="{DE9D7C2D-0686-413B-B296-51E2B1896B72}" dt="2022-07-14T15:46:31.709" v="6880" actId="1035"/>
          <ac:grpSpMkLst>
            <pc:docMk/>
            <pc:sldMk cId="1919278576" sldId="269"/>
            <ac:grpSpMk id="25" creationId="{2B1590AC-451F-8C54-9061-06880D99C9B8}"/>
          </ac:grpSpMkLst>
        </pc:grpChg>
        <pc:grpChg chg="mod">
          <ac:chgData name="Joko YULIANTORO" userId="fb86bed2-ee85-46fd-b362-cdeb2c687dfd" providerId="ADAL" clId="{DE9D7C2D-0686-413B-B296-51E2B1896B72}" dt="2022-07-14T15:46:31.709" v="6880" actId="1035"/>
          <ac:grpSpMkLst>
            <pc:docMk/>
            <pc:sldMk cId="1919278576" sldId="269"/>
            <ac:grpSpMk id="26" creationId="{2679BB33-F2B3-0D86-C823-8D5725BD8E2F}"/>
          </ac:grpSpMkLst>
        </pc:grpChg>
        <pc:grpChg chg="add del mod">
          <ac:chgData name="Joko YULIANTORO" userId="fb86bed2-ee85-46fd-b362-cdeb2c687dfd" providerId="ADAL" clId="{DE9D7C2D-0686-413B-B296-51E2B1896B72}" dt="2022-07-14T15:46:11.266" v="6780" actId="478"/>
          <ac:grpSpMkLst>
            <pc:docMk/>
            <pc:sldMk cId="1919278576" sldId="269"/>
            <ac:grpSpMk id="38" creationId="{19A00C4A-6E7E-BC4A-A2E2-6820C7165214}"/>
          </ac:grpSpMkLst>
        </pc:grpChg>
        <pc:grpChg chg="add mod">
          <ac:chgData name="Joko YULIANTORO" userId="fb86bed2-ee85-46fd-b362-cdeb2c687dfd" providerId="ADAL" clId="{DE9D7C2D-0686-413B-B296-51E2B1896B72}" dt="2022-07-14T15:46:31.709" v="6880" actId="1035"/>
          <ac:grpSpMkLst>
            <pc:docMk/>
            <pc:sldMk cId="1919278576" sldId="269"/>
            <ac:grpSpMk id="44" creationId="{8469021F-10B5-7E24-9894-8B6867C771D3}"/>
          </ac:grpSpMkLst>
        </pc:grpChg>
        <pc:grpChg chg="mod">
          <ac:chgData name="Joko YULIANTORO" userId="fb86bed2-ee85-46fd-b362-cdeb2c687dfd" providerId="ADAL" clId="{DE9D7C2D-0686-413B-B296-51E2B1896B72}" dt="2022-07-14T15:46:31.709" v="6880" actId="1035"/>
          <ac:grpSpMkLst>
            <pc:docMk/>
            <pc:sldMk cId="1919278576" sldId="269"/>
            <ac:grpSpMk id="46" creationId="{033B4214-2FE4-8D75-1C38-EBC570C86921}"/>
          </ac:grpSpMkLst>
        </pc:grpChg>
        <pc:grpChg chg="mod">
          <ac:chgData name="Joko YULIANTORO" userId="fb86bed2-ee85-46fd-b362-cdeb2c687dfd" providerId="ADAL" clId="{DE9D7C2D-0686-413B-B296-51E2B1896B72}" dt="2022-07-14T15:46:31.709" v="6880" actId="1035"/>
          <ac:grpSpMkLst>
            <pc:docMk/>
            <pc:sldMk cId="1919278576" sldId="269"/>
            <ac:grpSpMk id="47" creationId="{3697F483-0D7F-73CA-A26A-D2332D30259E}"/>
          </ac:grpSpMkLst>
        </pc:grpChg>
        <pc:picChg chg="add mod">
          <ac:chgData name="Joko YULIANTORO" userId="fb86bed2-ee85-46fd-b362-cdeb2c687dfd" providerId="ADAL" clId="{DE9D7C2D-0686-413B-B296-51E2B1896B72}" dt="2022-07-14T15:46:31.709" v="6880" actId="1035"/>
          <ac:picMkLst>
            <pc:docMk/>
            <pc:sldMk cId="1919278576" sldId="269"/>
            <ac:picMk id="6" creationId="{A306838C-8892-1FBE-21F8-EEBDEFF5E2DF}"/>
          </ac:picMkLst>
        </pc:picChg>
        <pc:picChg chg="add mod">
          <ac:chgData name="Joko YULIANTORO" userId="fb86bed2-ee85-46fd-b362-cdeb2c687dfd" providerId="ADAL" clId="{DE9D7C2D-0686-413B-B296-51E2B1896B72}" dt="2022-07-14T15:46:31.709" v="6880" actId="1035"/>
          <ac:picMkLst>
            <pc:docMk/>
            <pc:sldMk cId="1919278576" sldId="269"/>
            <ac:picMk id="9" creationId="{419D4500-56A2-3989-37B9-AB569FBDB728}"/>
          </ac:picMkLst>
        </pc:picChg>
        <pc:picChg chg="add mod">
          <ac:chgData name="Joko YULIANTORO" userId="fb86bed2-ee85-46fd-b362-cdeb2c687dfd" providerId="ADAL" clId="{DE9D7C2D-0686-413B-B296-51E2B1896B72}" dt="2022-07-14T15:46:31.709" v="6880" actId="1035"/>
          <ac:picMkLst>
            <pc:docMk/>
            <pc:sldMk cId="1919278576" sldId="269"/>
            <ac:picMk id="11" creationId="{0AC425C1-BD42-0C3D-3B1E-EFAA6B4AAAA5}"/>
          </ac:picMkLst>
        </pc:picChg>
        <pc:picChg chg="mod">
          <ac:chgData name="Joko YULIANTORO" userId="fb86bed2-ee85-46fd-b362-cdeb2c687dfd" providerId="ADAL" clId="{DE9D7C2D-0686-413B-B296-51E2B1896B72}" dt="2022-07-14T15:46:31.709" v="6880" actId="1035"/>
          <ac:picMkLst>
            <pc:docMk/>
            <pc:sldMk cId="1919278576" sldId="269"/>
            <ac:picMk id="13" creationId="{7D3FE1B9-5455-FFBF-99E7-8DB303C168C9}"/>
          </ac:picMkLst>
        </pc:picChg>
        <pc:picChg chg="mod">
          <ac:chgData name="Joko YULIANTORO" userId="fb86bed2-ee85-46fd-b362-cdeb2c687dfd" providerId="ADAL" clId="{DE9D7C2D-0686-413B-B296-51E2B1896B72}" dt="2022-07-14T15:46:31.709" v="6880" actId="1035"/>
          <ac:picMkLst>
            <pc:docMk/>
            <pc:sldMk cId="1919278576" sldId="269"/>
            <ac:picMk id="14" creationId="{08658219-859F-20B5-CD4D-2DD787EA4EEF}"/>
          </ac:picMkLst>
        </pc:picChg>
        <pc:picChg chg="mod">
          <ac:chgData name="Joko YULIANTORO" userId="fb86bed2-ee85-46fd-b362-cdeb2c687dfd" providerId="ADAL" clId="{DE9D7C2D-0686-413B-B296-51E2B1896B72}" dt="2022-07-14T15:46:31.709" v="6880" actId="1035"/>
          <ac:picMkLst>
            <pc:docMk/>
            <pc:sldMk cId="1919278576" sldId="269"/>
            <ac:picMk id="15" creationId="{1702B032-FFE9-D487-9400-B62825B02F42}"/>
          </ac:picMkLst>
        </pc:picChg>
        <pc:picChg chg="mod">
          <ac:chgData name="Joko YULIANTORO" userId="fb86bed2-ee85-46fd-b362-cdeb2c687dfd" providerId="ADAL" clId="{DE9D7C2D-0686-413B-B296-51E2B1896B72}" dt="2022-07-14T15:46:31.709" v="6880" actId="1035"/>
          <ac:picMkLst>
            <pc:docMk/>
            <pc:sldMk cId="1919278576" sldId="269"/>
            <ac:picMk id="18" creationId="{44FBEEAE-2620-179A-D978-DC9BA2F7BD69}"/>
          </ac:picMkLst>
        </pc:picChg>
        <pc:picChg chg="mod">
          <ac:chgData name="Joko YULIANTORO" userId="fb86bed2-ee85-46fd-b362-cdeb2c687dfd" providerId="ADAL" clId="{DE9D7C2D-0686-413B-B296-51E2B1896B72}" dt="2022-07-14T15:46:31.709" v="6880" actId="1035"/>
          <ac:picMkLst>
            <pc:docMk/>
            <pc:sldMk cId="1919278576" sldId="269"/>
            <ac:picMk id="19" creationId="{26C64175-E512-6C46-884E-42CD9BE02889}"/>
          </ac:picMkLst>
        </pc:picChg>
        <pc:picChg chg="mod">
          <ac:chgData name="Joko YULIANTORO" userId="fb86bed2-ee85-46fd-b362-cdeb2c687dfd" providerId="ADAL" clId="{DE9D7C2D-0686-413B-B296-51E2B1896B72}" dt="2022-07-14T15:46:31.709" v="6880" actId="1035"/>
          <ac:picMkLst>
            <pc:docMk/>
            <pc:sldMk cId="1919278576" sldId="269"/>
            <ac:picMk id="20" creationId="{7F6DAED8-2D42-85A8-37EE-C7799DF38FE3}"/>
          </ac:picMkLst>
        </pc:picChg>
        <pc:picChg chg="mod">
          <ac:chgData name="Joko YULIANTORO" userId="fb86bed2-ee85-46fd-b362-cdeb2c687dfd" providerId="ADAL" clId="{DE9D7C2D-0686-413B-B296-51E2B1896B72}" dt="2022-07-14T15:46:31.709" v="6880" actId="1035"/>
          <ac:picMkLst>
            <pc:docMk/>
            <pc:sldMk cId="1919278576" sldId="269"/>
            <ac:picMk id="27" creationId="{0AE54390-77E9-EA37-A27A-2DE41FA8DBA6}"/>
          </ac:picMkLst>
        </pc:picChg>
        <pc:picChg chg="mod">
          <ac:chgData name="Joko YULIANTORO" userId="fb86bed2-ee85-46fd-b362-cdeb2c687dfd" providerId="ADAL" clId="{DE9D7C2D-0686-413B-B296-51E2B1896B72}" dt="2022-07-14T15:46:31.709" v="6880" actId="1035"/>
          <ac:picMkLst>
            <pc:docMk/>
            <pc:sldMk cId="1919278576" sldId="269"/>
            <ac:picMk id="29" creationId="{AE7F5E1B-F159-9D2D-8ED7-B19641D271D8}"/>
          </ac:picMkLst>
        </pc:picChg>
        <pc:picChg chg="mod">
          <ac:chgData name="Joko YULIANTORO" userId="fb86bed2-ee85-46fd-b362-cdeb2c687dfd" providerId="ADAL" clId="{DE9D7C2D-0686-413B-B296-51E2B1896B72}" dt="2022-07-14T15:46:31.709" v="6880" actId="1035"/>
          <ac:picMkLst>
            <pc:docMk/>
            <pc:sldMk cId="1919278576" sldId="269"/>
            <ac:picMk id="31" creationId="{7988DDF6-E24B-3DB3-3901-92B16200CE1D}"/>
          </ac:picMkLst>
        </pc:picChg>
        <pc:picChg chg="add mod">
          <ac:chgData name="Joko YULIANTORO" userId="fb86bed2-ee85-46fd-b362-cdeb2c687dfd" providerId="ADAL" clId="{DE9D7C2D-0686-413B-B296-51E2B1896B72}" dt="2022-07-14T15:46:31.709" v="6880" actId="1035"/>
          <ac:picMkLst>
            <pc:docMk/>
            <pc:sldMk cId="1919278576" sldId="269"/>
            <ac:picMk id="33" creationId="{22A98E2C-D452-4F08-E508-55F8AEF6DD02}"/>
          </ac:picMkLst>
        </pc:picChg>
        <pc:picChg chg="add mod">
          <ac:chgData name="Joko YULIANTORO" userId="fb86bed2-ee85-46fd-b362-cdeb2c687dfd" providerId="ADAL" clId="{DE9D7C2D-0686-413B-B296-51E2B1896B72}" dt="2022-07-14T15:46:31.709" v="6880" actId="1035"/>
          <ac:picMkLst>
            <pc:docMk/>
            <pc:sldMk cId="1919278576" sldId="269"/>
            <ac:picMk id="34" creationId="{911655D7-51D2-05AA-5575-665AECFBCD6A}"/>
          </ac:picMkLst>
        </pc:picChg>
        <pc:picChg chg="add del mod">
          <ac:chgData name="Joko YULIANTORO" userId="fb86bed2-ee85-46fd-b362-cdeb2c687dfd" providerId="ADAL" clId="{DE9D7C2D-0686-413B-B296-51E2B1896B72}" dt="2022-07-14T15:21:09.872" v="6764" actId="478"/>
          <ac:picMkLst>
            <pc:docMk/>
            <pc:sldMk cId="1919278576" sldId="269"/>
            <ac:picMk id="35" creationId="{A4D2D560-7D7A-6CB1-CC01-321BCE31E569}"/>
          </ac:picMkLst>
        </pc:picChg>
        <pc:picChg chg="add mod">
          <ac:chgData name="Joko YULIANTORO" userId="fb86bed2-ee85-46fd-b362-cdeb2c687dfd" providerId="ADAL" clId="{DE9D7C2D-0686-413B-B296-51E2B1896B72}" dt="2022-07-14T15:46:31.709" v="6880" actId="1035"/>
          <ac:picMkLst>
            <pc:docMk/>
            <pc:sldMk cId="1919278576" sldId="269"/>
            <ac:picMk id="36" creationId="{F4819609-C2C2-ACAE-CAA1-A995C065250F}"/>
          </ac:picMkLst>
        </pc:picChg>
        <pc:picChg chg="mod">
          <ac:chgData name="Joko YULIANTORO" userId="fb86bed2-ee85-46fd-b362-cdeb2c687dfd" providerId="ADAL" clId="{DE9D7C2D-0686-413B-B296-51E2B1896B72}" dt="2022-07-14T15:46:31.709" v="6880" actId="1035"/>
          <ac:picMkLst>
            <pc:docMk/>
            <pc:sldMk cId="1919278576" sldId="269"/>
            <ac:picMk id="48" creationId="{5EE131CD-E917-A79E-BE6A-6EAF46825107}"/>
          </ac:picMkLst>
        </pc:picChg>
        <pc:picChg chg="mod">
          <ac:chgData name="Joko YULIANTORO" userId="fb86bed2-ee85-46fd-b362-cdeb2c687dfd" providerId="ADAL" clId="{DE9D7C2D-0686-413B-B296-51E2B1896B72}" dt="2022-07-14T15:46:31.709" v="6880" actId="1035"/>
          <ac:picMkLst>
            <pc:docMk/>
            <pc:sldMk cId="1919278576" sldId="269"/>
            <ac:picMk id="49" creationId="{A62F7E59-E9A7-9F83-7455-F2A731A74A4A}"/>
          </ac:picMkLst>
        </pc:picChg>
        <pc:picChg chg="mod">
          <ac:chgData name="Joko YULIANTORO" userId="fb86bed2-ee85-46fd-b362-cdeb2c687dfd" providerId="ADAL" clId="{DE9D7C2D-0686-413B-B296-51E2B1896B72}" dt="2022-07-14T15:46:31.709" v="6880" actId="1035"/>
          <ac:picMkLst>
            <pc:docMk/>
            <pc:sldMk cId="1919278576" sldId="269"/>
            <ac:picMk id="50" creationId="{BC771E34-0D8F-FF18-7F11-AFD4F009F600}"/>
          </ac:picMkLst>
        </pc:picChg>
        <pc:picChg chg="mod">
          <ac:chgData name="Joko YULIANTORO" userId="fb86bed2-ee85-46fd-b362-cdeb2c687dfd" providerId="ADAL" clId="{DE9D7C2D-0686-413B-B296-51E2B1896B72}" dt="2022-07-14T15:46:31.709" v="6880" actId="1035"/>
          <ac:picMkLst>
            <pc:docMk/>
            <pc:sldMk cId="1919278576" sldId="269"/>
            <ac:picMk id="51" creationId="{BCD020CC-536F-2AD6-7B35-0727E2956738}"/>
          </ac:picMkLst>
        </pc:picChg>
      </pc:sldChg>
      <pc:sldChg chg="addSp delSp modSp new mod">
        <pc:chgData name="Joko YULIANTORO" userId="fb86bed2-ee85-46fd-b362-cdeb2c687dfd" providerId="ADAL" clId="{DE9D7C2D-0686-413B-B296-51E2B1896B72}" dt="2022-07-14T12:20:49.143" v="4442" actId="20577"/>
        <pc:sldMkLst>
          <pc:docMk/>
          <pc:sldMk cId="1789949486" sldId="270"/>
        </pc:sldMkLst>
        <pc:spChg chg="mod">
          <ac:chgData name="Joko YULIANTORO" userId="fb86bed2-ee85-46fd-b362-cdeb2c687dfd" providerId="ADAL" clId="{DE9D7C2D-0686-413B-B296-51E2B1896B72}" dt="2022-07-14T12:20:49.143" v="4442" actId="20577"/>
          <ac:spMkLst>
            <pc:docMk/>
            <pc:sldMk cId="1789949486" sldId="270"/>
            <ac:spMk id="2" creationId="{F613EB92-BCAD-6DFC-699F-613A5F1FFFF6}"/>
          </ac:spMkLst>
        </pc:spChg>
        <pc:spChg chg="add mod">
          <ac:chgData name="Joko YULIANTORO" userId="fb86bed2-ee85-46fd-b362-cdeb2c687dfd" providerId="ADAL" clId="{DE9D7C2D-0686-413B-B296-51E2B1896B72}" dt="2022-07-14T00:56:31.346" v="3642" actId="1038"/>
          <ac:spMkLst>
            <pc:docMk/>
            <pc:sldMk cId="1789949486" sldId="270"/>
            <ac:spMk id="3" creationId="{47B65BB7-A9D3-5938-3D22-A61058ED3055}"/>
          </ac:spMkLst>
        </pc:spChg>
        <pc:spChg chg="del">
          <ac:chgData name="Joko YULIANTORO" userId="fb86bed2-ee85-46fd-b362-cdeb2c687dfd" providerId="ADAL" clId="{DE9D7C2D-0686-413B-B296-51E2B1896B72}" dt="2022-07-08T03:25:04.421" v="2923" actId="478"/>
          <ac:spMkLst>
            <pc:docMk/>
            <pc:sldMk cId="1789949486" sldId="270"/>
            <ac:spMk id="3" creationId="{C1F7377B-9F15-E9A7-7FD0-DA3B902B308D}"/>
          </ac:spMkLst>
        </pc:spChg>
        <pc:spChg chg="mod">
          <ac:chgData name="Joko YULIANTORO" userId="fb86bed2-ee85-46fd-b362-cdeb2c687dfd" providerId="ADAL" clId="{DE9D7C2D-0686-413B-B296-51E2B1896B72}" dt="2022-07-08T03:24:46.260" v="2922" actId="20577"/>
          <ac:spMkLst>
            <pc:docMk/>
            <pc:sldMk cId="1789949486" sldId="270"/>
            <ac:spMk id="5" creationId="{CF39CAD8-89AB-709A-5700-A4B21653BB70}"/>
          </ac:spMkLst>
        </pc:spChg>
        <pc:spChg chg="mod">
          <ac:chgData name="Joko YULIANTORO" userId="fb86bed2-ee85-46fd-b362-cdeb2c687dfd" providerId="ADAL" clId="{DE9D7C2D-0686-413B-B296-51E2B1896B72}" dt="2022-07-08T03:38:29.293" v="3135" actId="1036"/>
          <ac:spMkLst>
            <pc:docMk/>
            <pc:sldMk cId="1789949486" sldId="270"/>
            <ac:spMk id="7" creationId="{DBAADFF8-2A88-2CDA-0E8E-A0F55E58E35E}"/>
          </ac:spMkLst>
        </pc:spChg>
        <pc:spChg chg="mod">
          <ac:chgData name="Joko YULIANTORO" userId="fb86bed2-ee85-46fd-b362-cdeb2c687dfd" providerId="ADAL" clId="{DE9D7C2D-0686-413B-B296-51E2B1896B72}" dt="2022-07-08T03:38:29.293" v="3135" actId="1036"/>
          <ac:spMkLst>
            <pc:docMk/>
            <pc:sldMk cId="1789949486" sldId="270"/>
            <ac:spMk id="8" creationId="{DCE7E664-BE4E-A682-21C4-9E6B8C31663A}"/>
          </ac:spMkLst>
        </pc:spChg>
        <pc:spChg chg="mod">
          <ac:chgData name="Joko YULIANTORO" userId="fb86bed2-ee85-46fd-b362-cdeb2c687dfd" providerId="ADAL" clId="{DE9D7C2D-0686-413B-B296-51E2B1896B72}" dt="2022-07-08T03:38:29.293" v="3135" actId="1036"/>
          <ac:spMkLst>
            <pc:docMk/>
            <pc:sldMk cId="1789949486" sldId="270"/>
            <ac:spMk id="9" creationId="{926E2701-0025-F9BB-8E52-EFC3C771E94C}"/>
          </ac:spMkLst>
        </pc:spChg>
        <pc:spChg chg="mod">
          <ac:chgData name="Joko YULIANTORO" userId="fb86bed2-ee85-46fd-b362-cdeb2c687dfd" providerId="ADAL" clId="{DE9D7C2D-0686-413B-B296-51E2B1896B72}" dt="2022-07-08T03:38:29.293" v="3135" actId="1036"/>
          <ac:spMkLst>
            <pc:docMk/>
            <pc:sldMk cId="1789949486" sldId="270"/>
            <ac:spMk id="10" creationId="{EED78234-5D2F-87EE-867A-622AB62C5DD0}"/>
          </ac:spMkLst>
        </pc:spChg>
        <pc:spChg chg="mod">
          <ac:chgData name="Joko YULIANTORO" userId="fb86bed2-ee85-46fd-b362-cdeb2c687dfd" providerId="ADAL" clId="{DE9D7C2D-0686-413B-B296-51E2B1896B72}" dt="2022-07-08T03:38:29.293" v="3135" actId="1036"/>
          <ac:spMkLst>
            <pc:docMk/>
            <pc:sldMk cId="1789949486" sldId="270"/>
            <ac:spMk id="11" creationId="{6A4399AE-F012-B1E7-2E8E-E9EDE3F05F3D}"/>
          </ac:spMkLst>
        </pc:spChg>
        <pc:spChg chg="mod">
          <ac:chgData name="Joko YULIANTORO" userId="fb86bed2-ee85-46fd-b362-cdeb2c687dfd" providerId="ADAL" clId="{DE9D7C2D-0686-413B-B296-51E2B1896B72}" dt="2022-07-08T03:30:33.102" v="2961" actId="165"/>
          <ac:spMkLst>
            <pc:docMk/>
            <pc:sldMk cId="1789949486" sldId="270"/>
            <ac:spMk id="15" creationId="{F95E243F-3DE8-A29F-0FB6-209E51E47EA3}"/>
          </ac:spMkLst>
        </pc:spChg>
        <pc:spChg chg="mod">
          <ac:chgData name="Joko YULIANTORO" userId="fb86bed2-ee85-46fd-b362-cdeb2c687dfd" providerId="ADAL" clId="{DE9D7C2D-0686-413B-B296-51E2B1896B72}" dt="2022-07-08T03:30:33.102" v="2961" actId="165"/>
          <ac:spMkLst>
            <pc:docMk/>
            <pc:sldMk cId="1789949486" sldId="270"/>
            <ac:spMk id="16" creationId="{4E988F39-9753-C214-BED4-AF68E098EA12}"/>
          </ac:spMkLst>
        </pc:spChg>
        <pc:spChg chg="add mod">
          <ac:chgData name="Joko YULIANTORO" userId="fb86bed2-ee85-46fd-b362-cdeb2c687dfd" providerId="ADAL" clId="{DE9D7C2D-0686-413B-B296-51E2B1896B72}" dt="2022-07-14T00:56:31.346" v="3642" actId="1038"/>
          <ac:spMkLst>
            <pc:docMk/>
            <pc:sldMk cId="1789949486" sldId="270"/>
            <ac:spMk id="19" creationId="{30870B94-A478-85D4-570F-0F58AF64695A}"/>
          </ac:spMkLst>
        </pc:spChg>
        <pc:spChg chg="add mod">
          <ac:chgData name="Joko YULIANTORO" userId="fb86bed2-ee85-46fd-b362-cdeb2c687dfd" providerId="ADAL" clId="{DE9D7C2D-0686-413B-B296-51E2B1896B72}" dt="2022-07-14T00:57:17.481" v="3758" actId="1036"/>
          <ac:spMkLst>
            <pc:docMk/>
            <pc:sldMk cId="1789949486" sldId="270"/>
            <ac:spMk id="25" creationId="{15ED027B-2500-559F-6251-C9A1F452CED9}"/>
          </ac:spMkLst>
        </pc:spChg>
        <pc:spChg chg="add mod">
          <ac:chgData name="Joko YULIANTORO" userId="fb86bed2-ee85-46fd-b362-cdeb2c687dfd" providerId="ADAL" clId="{DE9D7C2D-0686-413B-B296-51E2B1896B72}" dt="2022-07-14T00:56:31.346" v="3642" actId="1038"/>
          <ac:spMkLst>
            <pc:docMk/>
            <pc:sldMk cId="1789949486" sldId="270"/>
            <ac:spMk id="26" creationId="{C5DD3781-47EB-861A-0F62-C2CE6B1C382D}"/>
          </ac:spMkLst>
        </pc:spChg>
        <pc:spChg chg="add mod">
          <ac:chgData name="Joko YULIANTORO" userId="fb86bed2-ee85-46fd-b362-cdeb2c687dfd" providerId="ADAL" clId="{DE9D7C2D-0686-413B-B296-51E2B1896B72}" dt="2022-07-14T00:56:31.346" v="3642" actId="1038"/>
          <ac:spMkLst>
            <pc:docMk/>
            <pc:sldMk cId="1789949486" sldId="270"/>
            <ac:spMk id="27" creationId="{0CAFD8FC-7B98-3BE8-78AB-563A34BA6AA8}"/>
          </ac:spMkLst>
        </pc:spChg>
        <pc:spChg chg="add mod ord topLvl">
          <ac:chgData name="Joko YULIANTORO" userId="fb86bed2-ee85-46fd-b362-cdeb2c687dfd" providerId="ADAL" clId="{DE9D7C2D-0686-413B-B296-51E2B1896B72}" dt="2022-07-08T03:38:32.586" v="3136" actId="164"/>
          <ac:spMkLst>
            <pc:docMk/>
            <pc:sldMk cId="1789949486" sldId="270"/>
            <ac:spMk id="29" creationId="{D32A9B33-0BF4-3660-9C95-095C24AFCFB9}"/>
          </ac:spMkLst>
        </pc:spChg>
        <pc:spChg chg="add mod">
          <ac:chgData name="Joko YULIANTORO" userId="fb86bed2-ee85-46fd-b362-cdeb2c687dfd" providerId="ADAL" clId="{DE9D7C2D-0686-413B-B296-51E2B1896B72}" dt="2022-07-14T00:58:36.132" v="3779" actId="20577"/>
          <ac:spMkLst>
            <pc:docMk/>
            <pc:sldMk cId="1789949486" sldId="270"/>
            <ac:spMk id="33" creationId="{545CA75C-E35D-E3C2-F1A7-A5539B0B30BD}"/>
          </ac:spMkLst>
        </pc:spChg>
        <pc:spChg chg="add mod">
          <ac:chgData name="Joko YULIANTORO" userId="fb86bed2-ee85-46fd-b362-cdeb2c687dfd" providerId="ADAL" clId="{DE9D7C2D-0686-413B-B296-51E2B1896B72}" dt="2022-07-14T00:56:31.346" v="3642" actId="1038"/>
          <ac:spMkLst>
            <pc:docMk/>
            <pc:sldMk cId="1789949486" sldId="270"/>
            <ac:spMk id="34" creationId="{B2AC88A0-0179-FD2B-C76E-A7F57AB3FC06}"/>
          </ac:spMkLst>
        </pc:spChg>
        <pc:spChg chg="add mod">
          <ac:chgData name="Joko YULIANTORO" userId="fb86bed2-ee85-46fd-b362-cdeb2c687dfd" providerId="ADAL" clId="{DE9D7C2D-0686-413B-B296-51E2B1896B72}" dt="2022-07-14T00:58:41.117" v="3781" actId="20577"/>
          <ac:spMkLst>
            <pc:docMk/>
            <pc:sldMk cId="1789949486" sldId="270"/>
            <ac:spMk id="35" creationId="{67A8F0AF-C493-2EC0-875F-A8B13FFE51E8}"/>
          </ac:spMkLst>
        </pc:spChg>
        <pc:spChg chg="add mod">
          <ac:chgData name="Joko YULIANTORO" userId="fb86bed2-ee85-46fd-b362-cdeb2c687dfd" providerId="ADAL" clId="{DE9D7C2D-0686-413B-B296-51E2B1896B72}" dt="2022-07-14T01:14:30.481" v="3843" actId="1076"/>
          <ac:spMkLst>
            <pc:docMk/>
            <pc:sldMk cId="1789949486" sldId="270"/>
            <ac:spMk id="50" creationId="{230626F3-16A6-9A32-A7B7-1A154D12A4DA}"/>
          </ac:spMkLst>
        </pc:spChg>
        <pc:spChg chg="add mod">
          <ac:chgData name="Joko YULIANTORO" userId="fb86bed2-ee85-46fd-b362-cdeb2c687dfd" providerId="ADAL" clId="{DE9D7C2D-0686-413B-B296-51E2B1896B72}" dt="2022-07-14T01:14:19.443" v="3841" actId="1076"/>
          <ac:spMkLst>
            <pc:docMk/>
            <pc:sldMk cId="1789949486" sldId="270"/>
            <ac:spMk id="51" creationId="{EC57C5BA-B518-598E-1772-5A1C437D57E6}"/>
          </ac:spMkLst>
        </pc:spChg>
        <pc:grpChg chg="add mod topLvl">
          <ac:chgData name="Joko YULIANTORO" userId="fb86bed2-ee85-46fd-b362-cdeb2c687dfd" providerId="ADAL" clId="{DE9D7C2D-0686-413B-B296-51E2B1896B72}" dt="2022-07-08T03:38:32.586" v="3136" actId="164"/>
          <ac:grpSpMkLst>
            <pc:docMk/>
            <pc:sldMk cId="1789949486" sldId="270"/>
            <ac:grpSpMk id="6" creationId="{E9771924-E464-F232-021A-5F34A6C37753}"/>
          </ac:grpSpMkLst>
        </pc:grpChg>
        <pc:grpChg chg="add del mod">
          <ac:chgData name="Joko YULIANTORO" userId="fb86bed2-ee85-46fd-b362-cdeb2c687dfd" providerId="ADAL" clId="{DE9D7C2D-0686-413B-B296-51E2B1896B72}" dt="2022-07-08T03:30:33.102" v="2961" actId="165"/>
          <ac:grpSpMkLst>
            <pc:docMk/>
            <pc:sldMk cId="1789949486" sldId="270"/>
            <ac:grpSpMk id="12" creationId="{EE55884E-1173-4406-508B-80FC50ACB118}"/>
          </ac:grpSpMkLst>
        </pc:grpChg>
        <pc:grpChg chg="del mod topLvl">
          <ac:chgData name="Joko YULIANTORO" userId="fb86bed2-ee85-46fd-b362-cdeb2c687dfd" providerId="ADAL" clId="{DE9D7C2D-0686-413B-B296-51E2B1896B72}" dt="2022-07-08T03:30:36.573" v="2962" actId="478"/>
          <ac:grpSpMkLst>
            <pc:docMk/>
            <pc:sldMk cId="1789949486" sldId="270"/>
            <ac:grpSpMk id="14" creationId="{468E68D1-06BD-F1D9-0007-AC9839FD23BE}"/>
          </ac:grpSpMkLst>
        </pc:grpChg>
        <pc:grpChg chg="add mod topLvl">
          <ac:chgData name="Joko YULIANTORO" userId="fb86bed2-ee85-46fd-b362-cdeb2c687dfd" providerId="ADAL" clId="{DE9D7C2D-0686-413B-B296-51E2B1896B72}" dt="2022-07-08T03:38:32.586" v="3136" actId="164"/>
          <ac:grpSpMkLst>
            <pc:docMk/>
            <pc:sldMk cId="1789949486" sldId="270"/>
            <ac:grpSpMk id="18" creationId="{318A820D-0BD8-4FCD-F806-A0A4D8ADCD1F}"/>
          </ac:grpSpMkLst>
        </pc:grpChg>
        <pc:grpChg chg="add del mod">
          <ac:chgData name="Joko YULIANTORO" userId="fb86bed2-ee85-46fd-b362-cdeb2c687dfd" providerId="ADAL" clId="{DE9D7C2D-0686-413B-B296-51E2B1896B72}" dt="2022-07-08T03:35:23.775" v="3036"/>
          <ac:grpSpMkLst>
            <pc:docMk/>
            <pc:sldMk cId="1789949486" sldId="270"/>
            <ac:grpSpMk id="21" creationId="{BBABECB7-5BD1-A368-C1C6-1C1D7BF7764F}"/>
          </ac:grpSpMkLst>
        </pc:grpChg>
        <pc:grpChg chg="add del mod">
          <ac:chgData name="Joko YULIANTORO" userId="fb86bed2-ee85-46fd-b362-cdeb2c687dfd" providerId="ADAL" clId="{DE9D7C2D-0686-413B-B296-51E2B1896B72}" dt="2022-07-08T03:36:02.107" v="3038" actId="478"/>
          <ac:grpSpMkLst>
            <pc:docMk/>
            <pc:sldMk cId="1789949486" sldId="270"/>
            <ac:grpSpMk id="24" creationId="{76B0EC46-F387-701F-A383-064CCCD60515}"/>
          </ac:grpSpMkLst>
        </pc:grpChg>
        <pc:grpChg chg="add del mod">
          <ac:chgData name="Joko YULIANTORO" userId="fb86bed2-ee85-46fd-b362-cdeb2c687dfd" providerId="ADAL" clId="{DE9D7C2D-0686-413B-B296-51E2B1896B72}" dt="2022-07-08T03:37:46.830" v="3098" actId="165"/>
          <ac:grpSpMkLst>
            <pc:docMk/>
            <pc:sldMk cId="1789949486" sldId="270"/>
            <ac:grpSpMk id="30" creationId="{D5C5B00F-2C42-8543-05F4-82E4B88A34CC}"/>
          </ac:grpSpMkLst>
        </pc:grpChg>
        <pc:grpChg chg="add mod">
          <ac:chgData name="Joko YULIANTORO" userId="fb86bed2-ee85-46fd-b362-cdeb2c687dfd" providerId="ADAL" clId="{DE9D7C2D-0686-413B-B296-51E2B1896B72}" dt="2022-07-08T03:38:32.586" v="3136" actId="164"/>
          <ac:grpSpMkLst>
            <pc:docMk/>
            <pc:sldMk cId="1789949486" sldId="270"/>
            <ac:grpSpMk id="31" creationId="{1659F0B8-1B05-1E89-4283-DA2CD16D7F2B}"/>
          </ac:grpSpMkLst>
        </pc:grpChg>
        <pc:picChg chg="mod topLvl">
          <ac:chgData name="Joko YULIANTORO" userId="fb86bed2-ee85-46fd-b362-cdeb2c687dfd" providerId="ADAL" clId="{DE9D7C2D-0686-413B-B296-51E2B1896B72}" dt="2022-07-08T03:37:46.830" v="3098" actId="165"/>
          <ac:picMkLst>
            <pc:docMk/>
            <pc:sldMk cId="1789949486" sldId="270"/>
            <ac:picMk id="13" creationId="{DEF70075-9460-53AE-F4E9-CFEB8D136ABA}"/>
          </ac:picMkLst>
        </pc:picChg>
        <pc:picChg chg="add mod ord">
          <ac:chgData name="Joko YULIANTORO" userId="fb86bed2-ee85-46fd-b362-cdeb2c687dfd" providerId="ADAL" clId="{DE9D7C2D-0686-413B-B296-51E2B1896B72}" dt="2022-07-08T03:37:46.830" v="3098" actId="165"/>
          <ac:picMkLst>
            <pc:docMk/>
            <pc:sldMk cId="1789949486" sldId="270"/>
            <ac:picMk id="17" creationId="{101B3C92-CA13-A2AD-D7F6-9D68CFD00DA9}"/>
          </ac:picMkLst>
        </pc:picChg>
        <pc:picChg chg="add mod topLvl">
          <ac:chgData name="Joko YULIANTORO" userId="fb86bed2-ee85-46fd-b362-cdeb2c687dfd" providerId="ADAL" clId="{DE9D7C2D-0686-413B-B296-51E2B1896B72}" dt="2022-07-08T03:38:32.586" v="3136" actId="164"/>
          <ac:picMkLst>
            <pc:docMk/>
            <pc:sldMk cId="1789949486" sldId="270"/>
            <ac:picMk id="20" creationId="{377E984E-9F54-7871-C8AF-39EC376FCCBF}"/>
          </ac:picMkLst>
        </pc:picChg>
        <pc:picChg chg="add del mod">
          <ac:chgData name="Joko YULIANTORO" userId="fb86bed2-ee85-46fd-b362-cdeb2c687dfd" providerId="ADAL" clId="{DE9D7C2D-0686-413B-B296-51E2B1896B72}" dt="2022-07-14T00:46:11.287" v="3300" actId="478"/>
          <ac:picMkLst>
            <pc:docMk/>
            <pc:sldMk cId="1789949486" sldId="270"/>
            <ac:picMk id="21" creationId="{B500EF11-BE3D-1099-9FE9-789031BE9E10}"/>
          </ac:picMkLst>
        </pc:picChg>
        <pc:picChg chg="mod">
          <ac:chgData name="Joko YULIANTORO" userId="fb86bed2-ee85-46fd-b362-cdeb2c687dfd" providerId="ADAL" clId="{DE9D7C2D-0686-413B-B296-51E2B1896B72}" dt="2022-07-08T03:35:23.360" v="3035" actId="14100"/>
          <ac:picMkLst>
            <pc:docMk/>
            <pc:sldMk cId="1789949486" sldId="270"/>
            <ac:picMk id="22" creationId="{66B558D7-DE0A-731C-24AF-34C55736C7E4}"/>
          </ac:picMkLst>
        </pc:picChg>
        <pc:picChg chg="add del mod">
          <ac:chgData name="Joko YULIANTORO" userId="fb86bed2-ee85-46fd-b362-cdeb2c687dfd" providerId="ADAL" clId="{DE9D7C2D-0686-413B-B296-51E2B1896B72}" dt="2022-07-14T00:46:31.607" v="3303" actId="478"/>
          <ac:picMkLst>
            <pc:docMk/>
            <pc:sldMk cId="1789949486" sldId="270"/>
            <ac:picMk id="22" creationId="{D615192F-4E3E-08C7-1F45-837562852B9C}"/>
          </ac:picMkLst>
        </pc:picChg>
        <pc:picChg chg="add mod">
          <ac:chgData name="Joko YULIANTORO" userId="fb86bed2-ee85-46fd-b362-cdeb2c687dfd" providerId="ADAL" clId="{DE9D7C2D-0686-413B-B296-51E2B1896B72}" dt="2022-07-14T00:56:31.346" v="3642" actId="1038"/>
          <ac:picMkLst>
            <pc:docMk/>
            <pc:sldMk cId="1789949486" sldId="270"/>
            <ac:picMk id="23" creationId="{03B84F85-3BBE-228A-B019-3E2D823E4659}"/>
          </ac:picMkLst>
        </pc:picChg>
        <pc:picChg chg="mod">
          <ac:chgData name="Joko YULIANTORO" userId="fb86bed2-ee85-46fd-b362-cdeb2c687dfd" providerId="ADAL" clId="{DE9D7C2D-0686-413B-B296-51E2B1896B72}" dt="2022-07-08T03:35:23.360" v="3035" actId="14100"/>
          <ac:picMkLst>
            <pc:docMk/>
            <pc:sldMk cId="1789949486" sldId="270"/>
            <ac:picMk id="23" creationId="{11A33B70-B160-0FC3-AB36-6FFD4A467B11}"/>
          </ac:picMkLst>
        </pc:picChg>
        <pc:picChg chg="add mod">
          <ac:chgData name="Joko YULIANTORO" userId="fb86bed2-ee85-46fd-b362-cdeb2c687dfd" providerId="ADAL" clId="{DE9D7C2D-0686-413B-B296-51E2B1896B72}" dt="2022-07-14T00:56:31.346" v="3642" actId="1038"/>
          <ac:picMkLst>
            <pc:docMk/>
            <pc:sldMk cId="1789949486" sldId="270"/>
            <ac:picMk id="24" creationId="{6E4A93E0-776E-F7B9-1C60-FAA2C240AA86}"/>
          </ac:picMkLst>
        </pc:picChg>
        <pc:picChg chg="mod">
          <ac:chgData name="Joko YULIANTORO" userId="fb86bed2-ee85-46fd-b362-cdeb2c687dfd" providerId="ADAL" clId="{DE9D7C2D-0686-413B-B296-51E2B1896B72}" dt="2022-07-08T03:35:24.936" v="3037"/>
          <ac:picMkLst>
            <pc:docMk/>
            <pc:sldMk cId="1789949486" sldId="270"/>
            <ac:picMk id="25" creationId="{A080F791-518E-D53C-92B3-41EC3B692E2A}"/>
          </ac:picMkLst>
        </pc:picChg>
        <pc:picChg chg="mod">
          <ac:chgData name="Joko YULIANTORO" userId="fb86bed2-ee85-46fd-b362-cdeb2c687dfd" providerId="ADAL" clId="{DE9D7C2D-0686-413B-B296-51E2B1896B72}" dt="2022-07-08T03:35:24.936" v="3037"/>
          <ac:picMkLst>
            <pc:docMk/>
            <pc:sldMk cId="1789949486" sldId="270"/>
            <ac:picMk id="26" creationId="{86D699B8-9907-2CE9-9034-6601CF0066D7}"/>
          </ac:picMkLst>
        </pc:picChg>
        <pc:picChg chg="add mod topLvl">
          <ac:chgData name="Joko YULIANTORO" userId="fb86bed2-ee85-46fd-b362-cdeb2c687dfd" providerId="ADAL" clId="{DE9D7C2D-0686-413B-B296-51E2B1896B72}" dt="2022-07-08T03:38:32.586" v="3136" actId="164"/>
          <ac:picMkLst>
            <pc:docMk/>
            <pc:sldMk cId="1789949486" sldId="270"/>
            <ac:picMk id="28" creationId="{F370FF85-8C7B-3B79-71E8-FD799A9DEE99}"/>
          </ac:picMkLst>
        </pc:picChg>
        <pc:picChg chg="add mod">
          <ac:chgData name="Joko YULIANTORO" userId="fb86bed2-ee85-46fd-b362-cdeb2c687dfd" providerId="ADAL" clId="{DE9D7C2D-0686-413B-B296-51E2B1896B72}" dt="2022-07-14T00:56:31.346" v="3642" actId="1038"/>
          <ac:picMkLst>
            <pc:docMk/>
            <pc:sldMk cId="1789949486" sldId="270"/>
            <ac:picMk id="30" creationId="{F2E80264-991A-7E1A-97C8-6836453092B1}"/>
          </ac:picMkLst>
        </pc:picChg>
        <pc:picChg chg="add mod">
          <ac:chgData name="Joko YULIANTORO" userId="fb86bed2-ee85-46fd-b362-cdeb2c687dfd" providerId="ADAL" clId="{DE9D7C2D-0686-413B-B296-51E2B1896B72}" dt="2022-07-14T00:56:31.346" v="3642" actId="1038"/>
          <ac:picMkLst>
            <pc:docMk/>
            <pc:sldMk cId="1789949486" sldId="270"/>
            <ac:picMk id="32" creationId="{EBBA66AA-B040-2ABA-084C-28593716658F}"/>
          </ac:picMkLst>
        </pc:picChg>
        <pc:cxnChg chg="add del">
          <ac:chgData name="Joko YULIANTORO" userId="fb86bed2-ee85-46fd-b362-cdeb2c687dfd" providerId="ADAL" clId="{DE9D7C2D-0686-413B-B296-51E2B1896B72}" dt="2022-07-14T00:55:07.029" v="3530" actId="478"/>
          <ac:cxnSpMkLst>
            <pc:docMk/>
            <pc:sldMk cId="1789949486" sldId="270"/>
            <ac:cxnSpMk id="14" creationId="{DFEE5C6F-B658-EF41-87A3-34369DA68248}"/>
          </ac:cxnSpMkLst>
        </pc:cxnChg>
        <pc:cxnChg chg="add mod">
          <ac:chgData name="Joko YULIANTORO" userId="fb86bed2-ee85-46fd-b362-cdeb2c687dfd" providerId="ADAL" clId="{DE9D7C2D-0686-413B-B296-51E2B1896B72}" dt="2022-07-14T00:56:34.228" v="3643" actId="14100"/>
          <ac:cxnSpMkLst>
            <pc:docMk/>
            <pc:sldMk cId="1789949486" sldId="270"/>
            <ac:cxnSpMk id="16" creationId="{1C5AA86B-D8CA-8E0B-F9A8-322586EAF71C}"/>
          </ac:cxnSpMkLst>
        </pc:cxnChg>
        <pc:cxnChg chg="add mod">
          <ac:chgData name="Joko YULIANTORO" userId="fb86bed2-ee85-46fd-b362-cdeb2c687dfd" providerId="ADAL" clId="{DE9D7C2D-0686-413B-B296-51E2B1896B72}" dt="2022-07-14T00:56:56.977" v="3660" actId="14100"/>
          <ac:cxnSpMkLst>
            <pc:docMk/>
            <pc:sldMk cId="1789949486" sldId="270"/>
            <ac:cxnSpMk id="37" creationId="{CD9C9172-6C4A-0329-AC0A-128EB74FCBE9}"/>
          </ac:cxnSpMkLst>
        </pc:cxnChg>
        <pc:cxnChg chg="add mod">
          <ac:chgData name="Joko YULIANTORO" userId="fb86bed2-ee85-46fd-b362-cdeb2c687dfd" providerId="ADAL" clId="{DE9D7C2D-0686-413B-B296-51E2B1896B72}" dt="2022-07-14T00:57:06.788" v="3663" actId="14100"/>
          <ac:cxnSpMkLst>
            <pc:docMk/>
            <pc:sldMk cId="1789949486" sldId="270"/>
            <ac:cxnSpMk id="40" creationId="{B6B857DC-0D00-DC5F-FDFB-3BD4B8E006CD}"/>
          </ac:cxnSpMkLst>
        </pc:cxnChg>
        <pc:cxnChg chg="add mod">
          <ac:chgData name="Joko YULIANTORO" userId="fb86bed2-ee85-46fd-b362-cdeb2c687dfd" providerId="ADAL" clId="{DE9D7C2D-0686-413B-B296-51E2B1896B72}" dt="2022-07-14T00:57:53.600" v="3771" actId="208"/>
          <ac:cxnSpMkLst>
            <pc:docMk/>
            <pc:sldMk cId="1789949486" sldId="270"/>
            <ac:cxnSpMk id="42" creationId="{F48C1274-2CDE-8632-43C6-9FB02EB844C7}"/>
          </ac:cxnSpMkLst>
        </pc:cxnChg>
        <pc:cxnChg chg="add mod">
          <ac:chgData name="Joko YULIANTORO" userId="fb86bed2-ee85-46fd-b362-cdeb2c687dfd" providerId="ADAL" clId="{DE9D7C2D-0686-413B-B296-51E2B1896B72}" dt="2022-07-14T00:58:17.719" v="3775" actId="14100"/>
          <ac:cxnSpMkLst>
            <pc:docMk/>
            <pc:sldMk cId="1789949486" sldId="270"/>
            <ac:cxnSpMk id="45" creationId="{1956967C-5E91-B675-110C-0AC447A6E867}"/>
          </ac:cxnSpMkLst>
        </pc:cxnChg>
        <pc:cxnChg chg="add mod">
          <ac:chgData name="Joko YULIANTORO" userId="fb86bed2-ee85-46fd-b362-cdeb2c687dfd" providerId="ADAL" clId="{DE9D7C2D-0686-413B-B296-51E2B1896B72}" dt="2022-07-14T00:58:54.268" v="3783" actId="14100"/>
          <ac:cxnSpMkLst>
            <pc:docMk/>
            <pc:sldMk cId="1789949486" sldId="270"/>
            <ac:cxnSpMk id="48" creationId="{F309A373-9766-C1B5-91DB-BD48C06B83E2}"/>
          </ac:cxnSpMkLst>
        </pc:cxnChg>
      </pc:sldChg>
      <pc:sldChg chg="addSp delSp modSp new mod modClrScheme chgLayout">
        <pc:chgData name="Joko YULIANTORO" userId="fb86bed2-ee85-46fd-b362-cdeb2c687dfd" providerId="ADAL" clId="{DE9D7C2D-0686-413B-B296-51E2B1896B72}" dt="2022-07-14T12:54:58.984" v="5693" actId="478"/>
        <pc:sldMkLst>
          <pc:docMk/>
          <pc:sldMk cId="1284767504" sldId="271"/>
        </pc:sldMkLst>
        <pc:spChg chg="del mod ord">
          <ac:chgData name="Joko YULIANTORO" userId="fb86bed2-ee85-46fd-b362-cdeb2c687dfd" providerId="ADAL" clId="{DE9D7C2D-0686-413B-B296-51E2B1896B72}" dt="2022-07-14T12:41:45.766" v="5290" actId="700"/>
          <ac:spMkLst>
            <pc:docMk/>
            <pc:sldMk cId="1284767504" sldId="271"/>
            <ac:spMk id="2" creationId="{8A8ABF22-DAB8-FF50-188A-605D7F2459B5}"/>
          </ac:spMkLst>
        </pc:spChg>
        <pc:spChg chg="del">
          <ac:chgData name="Joko YULIANTORO" userId="fb86bed2-ee85-46fd-b362-cdeb2c687dfd" providerId="ADAL" clId="{DE9D7C2D-0686-413B-B296-51E2B1896B72}" dt="2022-07-14T12:41:45.766" v="5290" actId="700"/>
          <ac:spMkLst>
            <pc:docMk/>
            <pc:sldMk cId="1284767504" sldId="271"/>
            <ac:spMk id="3" creationId="{21F7BD43-91A8-8B53-DF16-CB0BCADC5310}"/>
          </ac:spMkLst>
        </pc:spChg>
        <pc:spChg chg="mod ord">
          <ac:chgData name="Joko YULIANTORO" userId="fb86bed2-ee85-46fd-b362-cdeb2c687dfd" providerId="ADAL" clId="{DE9D7C2D-0686-413B-B296-51E2B1896B72}" dt="2022-07-14T12:41:45.766" v="5290" actId="700"/>
          <ac:spMkLst>
            <pc:docMk/>
            <pc:sldMk cId="1284767504" sldId="271"/>
            <ac:spMk id="4" creationId="{4EF4A471-489A-4195-2590-96316F027995}"/>
          </ac:spMkLst>
        </pc:spChg>
        <pc:spChg chg="del mod ord">
          <ac:chgData name="Joko YULIANTORO" userId="fb86bed2-ee85-46fd-b362-cdeb2c687dfd" providerId="ADAL" clId="{DE9D7C2D-0686-413B-B296-51E2B1896B72}" dt="2022-07-14T12:41:45.766" v="5290" actId="700"/>
          <ac:spMkLst>
            <pc:docMk/>
            <pc:sldMk cId="1284767504" sldId="271"/>
            <ac:spMk id="5" creationId="{2FAF201E-0F79-5831-9109-19B086789423}"/>
          </ac:spMkLst>
        </pc:spChg>
        <pc:spChg chg="add mod ord">
          <ac:chgData name="Joko YULIANTORO" userId="fb86bed2-ee85-46fd-b362-cdeb2c687dfd" providerId="ADAL" clId="{DE9D7C2D-0686-413B-B296-51E2B1896B72}" dt="2022-07-14T12:43:27.133" v="5356" actId="20577"/>
          <ac:spMkLst>
            <pc:docMk/>
            <pc:sldMk cId="1284767504" sldId="271"/>
            <ac:spMk id="6" creationId="{C9E3DD45-5C84-7A88-9C5C-C2A0DBD4A40F}"/>
          </ac:spMkLst>
        </pc:spChg>
        <pc:spChg chg="add del mod ord">
          <ac:chgData name="Joko YULIANTORO" userId="fb86bed2-ee85-46fd-b362-cdeb2c687dfd" providerId="ADAL" clId="{DE9D7C2D-0686-413B-B296-51E2B1896B72}" dt="2022-07-14T12:54:58.984" v="5693" actId="478"/>
          <ac:spMkLst>
            <pc:docMk/>
            <pc:sldMk cId="1284767504" sldId="271"/>
            <ac:spMk id="7" creationId="{DBB2AC59-39E9-5F9A-AA6C-C844F103D423}"/>
          </ac:spMkLst>
        </pc:spChg>
      </pc:sldChg>
      <pc:sldChg chg="addSp delSp modSp add mod">
        <pc:chgData name="Joko YULIANTORO" userId="fb86bed2-ee85-46fd-b362-cdeb2c687dfd" providerId="ADAL" clId="{DE9D7C2D-0686-413B-B296-51E2B1896B72}" dt="2022-07-14T12:40:27.689" v="5289" actId="1035"/>
        <pc:sldMkLst>
          <pc:docMk/>
          <pc:sldMk cId="264729397" sldId="272"/>
        </pc:sldMkLst>
        <pc:spChg chg="mod">
          <ac:chgData name="Joko YULIANTORO" userId="fb86bed2-ee85-46fd-b362-cdeb2c687dfd" providerId="ADAL" clId="{DE9D7C2D-0686-413B-B296-51E2B1896B72}" dt="2022-07-14T12:20:54.143" v="4450" actId="20577"/>
          <ac:spMkLst>
            <pc:docMk/>
            <pc:sldMk cId="264729397" sldId="272"/>
            <ac:spMk id="2" creationId="{F613EB92-BCAD-6DFC-699F-613A5F1FFFF6}"/>
          </ac:spMkLst>
        </pc:spChg>
        <pc:spChg chg="del">
          <ac:chgData name="Joko YULIANTORO" userId="fb86bed2-ee85-46fd-b362-cdeb2c687dfd" providerId="ADAL" clId="{DE9D7C2D-0686-413B-B296-51E2B1896B72}" dt="2022-07-14T11:50:51.949" v="3982" actId="478"/>
          <ac:spMkLst>
            <pc:docMk/>
            <pc:sldMk cId="264729397" sldId="272"/>
            <ac:spMk id="3" creationId="{47B65BB7-A9D3-5938-3D22-A61058ED3055}"/>
          </ac:spMkLst>
        </pc:spChg>
        <pc:spChg chg="mod">
          <ac:chgData name="Joko YULIANTORO" userId="fb86bed2-ee85-46fd-b362-cdeb2c687dfd" providerId="ADAL" clId="{DE9D7C2D-0686-413B-B296-51E2B1896B72}" dt="2022-07-14T11:49:46.612" v="3954" actId="20577"/>
          <ac:spMkLst>
            <pc:docMk/>
            <pc:sldMk cId="264729397" sldId="272"/>
            <ac:spMk id="5" creationId="{CF39CAD8-89AB-709A-5700-A4B21653BB70}"/>
          </ac:spMkLst>
        </pc:spChg>
        <pc:spChg chg="mod">
          <ac:chgData name="Joko YULIANTORO" userId="fb86bed2-ee85-46fd-b362-cdeb2c687dfd" providerId="ADAL" clId="{DE9D7C2D-0686-413B-B296-51E2B1896B72}" dt="2022-07-14T12:34:04.348" v="4901" actId="1076"/>
          <ac:spMkLst>
            <pc:docMk/>
            <pc:sldMk cId="264729397" sldId="272"/>
            <ac:spMk id="19" creationId="{30870B94-A478-85D4-570F-0F58AF64695A}"/>
          </ac:spMkLst>
        </pc:spChg>
        <pc:spChg chg="del">
          <ac:chgData name="Joko YULIANTORO" userId="fb86bed2-ee85-46fd-b362-cdeb2c687dfd" providerId="ADAL" clId="{DE9D7C2D-0686-413B-B296-51E2B1896B72}" dt="2022-07-14T11:50:54.659" v="3983" actId="478"/>
          <ac:spMkLst>
            <pc:docMk/>
            <pc:sldMk cId="264729397" sldId="272"/>
            <ac:spMk id="34" creationId="{B2AC88A0-0179-FD2B-C76E-A7F57AB3FC06}"/>
          </ac:spMkLst>
        </pc:spChg>
        <pc:spChg chg="add mod ord">
          <ac:chgData name="Joko YULIANTORO" userId="fb86bed2-ee85-46fd-b362-cdeb2c687dfd" providerId="ADAL" clId="{DE9D7C2D-0686-413B-B296-51E2B1896B72}" dt="2022-07-14T12:40:05.614" v="5259" actId="1036"/>
          <ac:spMkLst>
            <pc:docMk/>
            <pc:sldMk cId="264729397" sldId="272"/>
            <ac:spMk id="36" creationId="{5C774552-B712-4D89-8B1F-DDC936777DE6}"/>
          </ac:spMkLst>
        </pc:spChg>
        <pc:spChg chg="add mod ord">
          <ac:chgData name="Joko YULIANTORO" userId="fb86bed2-ee85-46fd-b362-cdeb2c687dfd" providerId="ADAL" clId="{DE9D7C2D-0686-413B-B296-51E2B1896B72}" dt="2022-07-14T12:40:01.521" v="5256" actId="1036"/>
          <ac:spMkLst>
            <pc:docMk/>
            <pc:sldMk cId="264729397" sldId="272"/>
            <ac:spMk id="46" creationId="{7E999073-F152-F5AA-ACEF-D9D1EC0C4FE8}"/>
          </ac:spMkLst>
        </pc:spChg>
        <pc:spChg chg="mod">
          <ac:chgData name="Joko YULIANTORO" userId="fb86bed2-ee85-46fd-b362-cdeb2c687dfd" providerId="ADAL" clId="{DE9D7C2D-0686-413B-B296-51E2B1896B72}" dt="2022-07-14T12:40:21.357" v="5283" actId="1035"/>
          <ac:spMkLst>
            <pc:docMk/>
            <pc:sldMk cId="264729397" sldId="272"/>
            <ac:spMk id="50" creationId="{230626F3-16A6-9A32-A7B7-1A154D12A4DA}"/>
          </ac:spMkLst>
        </pc:spChg>
        <pc:spChg chg="mod">
          <ac:chgData name="Joko YULIANTORO" userId="fb86bed2-ee85-46fd-b362-cdeb2c687dfd" providerId="ADAL" clId="{DE9D7C2D-0686-413B-B296-51E2B1896B72}" dt="2022-07-14T12:40:27.689" v="5289" actId="1035"/>
          <ac:spMkLst>
            <pc:docMk/>
            <pc:sldMk cId="264729397" sldId="272"/>
            <ac:spMk id="51" creationId="{EC57C5BA-B518-598E-1772-5A1C437D57E6}"/>
          </ac:spMkLst>
        </pc:spChg>
        <pc:picChg chg="del">
          <ac:chgData name="Joko YULIANTORO" userId="fb86bed2-ee85-46fd-b362-cdeb2c687dfd" providerId="ADAL" clId="{DE9D7C2D-0686-413B-B296-51E2B1896B72}" dt="2022-07-14T11:50:21.537" v="3955" actId="478"/>
          <ac:picMkLst>
            <pc:docMk/>
            <pc:sldMk cId="264729397" sldId="272"/>
            <ac:picMk id="24" creationId="{6E4A93E0-776E-F7B9-1C60-FAA2C240AA86}"/>
          </ac:picMkLst>
        </pc:picChg>
        <pc:picChg chg="del">
          <ac:chgData name="Joko YULIANTORO" userId="fb86bed2-ee85-46fd-b362-cdeb2c687dfd" providerId="ADAL" clId="{DE9D7C2D-0686-413B-B296-51E2B1896B72}" dt="2022-07-14T11:50:25.745" v="3956" actId="478"/>
          <ac:picMkLst>
            <pc:docMk/>
            <pc:sldMk cId="264729397" sldId="272"/>
            <ac:picMk id="32" creationId="{EBBA66AA-B040-2ABA-084C-28593716658F}"/>
          </ac:picMkLst>
        </pc:picChg>
        <pc:picChg chg="add mod">
          <ac:chgData name="Joko YULIANTORO" userId="fb86bed2-ee85-46fd-b362-cdeb2c687dfd" providerId="ADAL" clId="{DE9D7C2D-0686-413B-B296-51E2B1896B72}" dt="2022-07-14T12:39:58.368" v="5253" actId="1035"/>
          <ac:picMkLst>
            <pc:docMk/>
            <pc:sldMk cId="264729397" sldId="272"/>
            <ac:picMk id="44" creationId="{776AD121-5E14-BE1C-AAB6-FCDCE88BEFC2}"/>
          </ac:picMkLst>
        </pc:picChg>
        <pc:picChg chg="add mod">
          <ac:chgData name="Joko YULIANTORO" userId="fb86bed2-ee85-46fd-b362-cdeb2c687dfd" providerId="ADAL" clId="{DE9D7C2D-0686-413B-B296-51E2B1896B72}" dt="2022-07-14T12:39:32.805" v="5172" actId="1035"/>
          <ac:picMkLst>
            <pc:docMk/>
            <pc:sldMk cId="264729397" sldId="272"/>
            <ac:picMk id="1026" creationId="{16913BD7-8C13-D48C-31F1-2660EC46B84E}"/>
          </ac:picMkLst>
        </pc:picChg>
        <pc:cxnChg chg="mod">
          <ac:chgData name="Joko YULIANTORO" userId="fb86bed2-ee85-46fd-b362-cdeb2c687dfd" providerId="ADAL" clId="{DE9D7C2D-0686-413B-B296-51E2B1896B72}" dt="2022-07-14T11:51:27.359" v="3991" actId="14100"/>
          <ac:cxnSpMkLst>
            <pc:docMk/>
            <pc:sldMk cId="264729397" sldId="272"/>
            <ac:cxnSpMk id="16" creationId="{1C5AA86B-D8CA-8E0B-F9A8-322586EAF71C}"/>
          </ac:cxnSpMkLst>
        </pc:cxnChg>
        <pc:cxnChg chg="del">
          <ac:chgData name="Joko YULIANTORO" userId="fb86bed2-ee85-46fd-b362-cdeb2c687dfd" providerId="ADAL" clId="{DE9D7C2D-0686-413B-B296-51E2B1896B72}" dt="2022-07-14T11:50:47.988" v="3981" actId="478"/>
          <ac:cxnSpMkLst>
            <pc:docMk/>
            <pc:sldMk cId="264729397" sldId="272"/>
            <ac:cxnSpMk id="37" creationId="{CD9C9172-6C4A-0329-AC0A-128EB74FCBE9}"/>
          </ac:cxnSpMkLst>
        </pc:cxnChg>
        <pc:cxnChg chg="del">
          <ac:chgData name="Joko YULIANTORO" userId="fb86bed2-ee85-46fd-b362-cdeb2c687dfd" providerId="ADAL" clId="{DE9D7C2D-0686-413B-B296-51E2B1896B72}" dt="2022-07-14T11:50:57.508" v="3985" actId="478"/>
          <ac:cxnSpMkLst>
            <pc:docMk/>
            <pc:sldMk cId="264729397" sldId="272"/>
            <ac:cxnSpMk id="40" creationId="{B6B857DC-0D00-DC5F-FDFB-3BD4B8E006CD}"/>
          </ac:cxnSpMkLst>
        </pc:cxnChg>
        <pc:cxnChg chg="mod">
          <ac:chgData name="Joko YULIANTORO" userId="fb86bed2-ee85-46fd-b362-cdeb2c687dfd" providerId="ADAL" clId="{DE9D7C2D-0686-413B-B296-51E2B1896B72}" dt="2022-07-14T11:51:20.147" v="3990" actId="14100"/>
          <ac:cxnSpMkLst>
            <pc:docMk/>
            <pc:sldMk cId="264729397" sldId="272"/>
            <ac:cxnSpMk id="42" creationId="{F48C1274-2CDE-8632-43C6-9FB02EB844C7}"/>
          </ac:cxnSpMkLst>
        </pc:cxnChg>
        <pc:cxnChg chg="del">
          <ac:chgData name="Joko YULIANTORO" userId="fb86bed2-ee85-46fd-b362-cdeb2c687dfd" providerId="ADAL" clId="{DE9D7C2D-0686-413B-B296-51E2B1896B72}" dt="2022-07-14T11:50:56.145" v="3984" actId="478"/>
          <ac:cxnSpMkLst>
            <pc:docMk/>
            <pc:sldMk cId="264729397" sldId="272"/>
            <ac:cxnSpMk id="45" creationId="{1956967C-5E91-B675-110C-0AC447A6E867}"/>
          </ac:cxnSpMkLst>
        </pc:cxnChg>
        <pc:cxnChg chg="del">
          <ac:chgData name="Joko YULIANTORO" userId="fb86bed2-ee85-46fd-b362-cdeb2c687dfd" providerId="ADAL" clId="{DE9D7C2D-0686-413B-B296-51E2B1896B72}" dt="2022-07-14T11:51:06.168" v="3987" actId="478"/>
          <ac:cxnSpMkLst>
            <pc:docMk/>
            <pc:sldMk cId="264729397" sldId="272"/>
            <ac:cxnSpMk id="48" creationId="{F309A373-9766-C1B5-91DB-BD48C06B83E2}"/>
          </ac:cxnSpMkLst>
        </pc:cxnChg>
      </pc:sldChg>
      <pc:sldChg chg="addSp delSp modSp add mod ord">
        <pc:chgData name="Joko YULIANTORO" userId="fb86bed2-ee85-46fd-b362-cdeb2c687dfd" providerId="ADAL" clId="{DE9D7C2D-0686-413B-B296-51E2B1896B72}" dt="2022-07-14T12:27:22.855" v="4793" actId="1036"/>
        <pc:sldMkLst>
          <pc:docMk/>
          <pc:sldMk cId="1812205260" sldId="273"/>
        </pc:sldMkLst>
        <pc:spChg chg="mod">
          <ac:chgData name="Joko YULIANTORO" userId="fb86bed2-ee85-46fd-b362-cdeb2c687dfd" providerId="ADAL" clId="{DE9D7C2D-0686-413B-B296-51E2B1896B72}" dt="2022-07-14T12:22:24.437" v="4574" actId="20577"/>
          <ac:spMkLst>
            <pc:docMk/>
            <pc:sldMk cId="1812205260" sldId="273"/>
            <ac:spMk id="2" creationId="{F613EB92-BCAD-6DFC-699F-613A5F1FFFF6}"/>
          </ac:spMkLst>
        </pc:spChg>
        <pc:spChg chg="del">
          <ac:chgData name="Joko YULIANTORO" userId="fb86bed2-ee85-46fd-b362-cdeb2c687dfd" providerId="ADAL" clId="{DE9D7C2D-0686-413B-B296-51E2B1896B72}" dt="2022-07-14T12:27:08.333" v="4762" actId="478"/>
          <ac:spMkLst>
            <pc:docMk/>
            <pc:sldMk cId="1812205260" sldId="273"/>
            <ac:spMk id="3" creationId="{47B65BB7-A9D3-5938-3D22-A61058ED3055}"/>
          </ac:spMkLst>
        </pc:spChg>
        <pc:spChg chg="mod">
          <ac:chgData name="Joko YULIANTORO" userId="fb86bed2-ee85-46fd-b362-cdeb2c687dfd" providerId="ADAL" clId="{DE9D7C2D-0686-413B-B296-51E2B1896B72}" dt="2022-07-14T12:09:12.195" v="4286" actId="20577"/>
          <ac:spMkLst>
            <pc:docMk/>
            <pc:sldMk cId="1812205260" sldId="273"/>
            <ac:spMk id="5" creationId="{CF39CAD8-89AB-709A-5700-A4B21653BB70}"/>
          </ac:spMkLst>
        </pc:spChg>
        <pc:spChg chg="del">
          <ac:chgData name="Joko YULIANTORO" userId="fb86bed2-ee85-46fd-b362-cdeb2c687dfd" providerId="ADAL" clId="{DE9D7C2D-0686-413B-B296-51E2B1896B72}" dt="2022-07-14T12:26:57.955" v="4759" actId="478"/>
          <ac:spMkLst>
            <pc:docMk/>
            <pc:sldMk cId="1812205260" sldId="273"/>
            <ac:spMk id="34" creationId="{B2AC88A0-0179-FD2B-C76E-A7F57AB3FC06}"/>
          </ac:spMkLst>
        </pc:spChg>
        <pc:spChg chg="add mod">
          <ac:chgData name="Joko YULIANTORO" userId="fb86bed2-ee85-46fd-b362-cdeb2c687dfd" providerId="ADAL" clId="{DE9D7C2D-0686-413B-B296-51E2B1896B72}" dt="2022-07-14T12:25:18.845" v="4705" actId="1076"/>
          <ac:spMkLst>
            <pc:docMk/>
            <pc:sldMk cId="1812205260" sldId="273"/>
            <ac:spMk id="39" creationId="{FE9F55A9-E08F-0673-0254-9D304D056FB4}"/>
          </ac:spMkLst>
        </pc:spChg>
        <pc:spChg chg="add mod">
          <ac:chgData name="Joko YULIANTORO" userId="fb86bed2-ee85-46fd-b362-cdeb2c687dfd" providerId="ADAL" clId="{DE9D7C2D-0686-413B-B296-51E2B1896B72}" dt="2022-07-14T12:25:28.552" v="4707" actId="1076"/>
          <ac:spMkLst>
            <pc:docMk/>
            <pc:sldMk cId="1812205260" sldId="273"/>
            <ac:spMk id="46" creationId="{08C7D2D8-59AD-D8DB-8693-BA881915FC09}"/>
          </ac:spMkLst>
        </pc:spChg>
        <pc:spChg chg="mod">
          <ac:chgData name="Joko YULIANTORO" userId="fb86bed2-ee85-46fd-b362-cdeb2c687dfd" providerId="ADAL" clId="{DE9D7C2D-0686-413B-B296-51E2B1896B72}" dt="2022-07-14T12:23:54.672" v="4670" actId="1035"/>
          <ac:spMkLst>
            <pc:docMk/>
            <pc:sldMk cId="1812205260" sldId="273"/>
            <ac:spMk id="50" creationId="{230626F3-16A6-9A32-A7B7-1A154D12A4DA}"/>
          </ac:spMkLst>
        </pc:spChg>
        <pc:spChg chg="mod">
          <ac:chgData name="Joko YULIANTORO" userId="fb86bed2-ee85-46fd-b362-cdeb2c687dfd" providerId="ADAL" clId="{DE9D7C2D-0686-413B-B296-51E2B1896B72}" dt="2022-07-14T12:24:00.953" v="4671" actId="1076"/>
          <ac:spMkLst>
            <pc:docMk/>
            <pc:sldMk cId="1812205260" sldId="273"/>
            <ac:spMk id="51" creationId="{EC57C5BA-B518-598E-1772-5A1C437D57E6}"/>
          </ac:spMkLst>
        </pc:spChg>
        <pc:picChg chg="del">
          <ac:chgData name="Joko YULIANTORO" userId="fb86bed2-ee85-46fd-b362-cdeb2c687dfd" providerId="ADAL" clId="{DE9D7C2D-0686-413B-B296-51E2B1896B72}" dt="2022-07-14T12:17:36.875" v="4287" actId="478"/>
          <ac:picMkLst>
            <pc:docMk/>
            <pc:sldMk cId="1812205260" sldId="273"/>
            <ac:picMk id="24" creationId="{6E4A93E0-776E-F7B9-1C60-FAA2C240AA86}"/>
          </ac:picMkLst>
        </pc:picChg>
        <pc:picChg chg="del">
          <ac:chgData name="Joko YULIANTORO" userId="fb86bed2-ee85-46fd-b362-cdeb2c687dfd" providerId="ADAL" clId="{DE9D7C2D-0686-413B-B296-51E2B1896B72}" dt="2022-07-14T12:17:38.564" v="4288" actId="478"/>
          <ac:picMkLst>
            <pc:docMk/>
            <pc:sldMk cId="1812205260" sldId="273"/>
            <ac:picMk id="32" creationId="{EBBA66AA-B040-2ABA-084C-28593716658F}"/>
          </ac:picMkLst>
        </pc:picChg>
        <pc:picChg chg="add mod">
          <ac:chgData name="Joko YULIANTORO" userId="fb86bed2-ee85-46fd-b362-cdeb2c687dfd" providerId="ADAL" clId="{DE9D7C2D-0686-413B-B296-51E2B1896B72}" dt="2022-07-14T12:27:18.726" v="4778" actId="1036"/>
          <ac:picMkLst>
            <pc:docMk/>
            <pc:sldMk cId="1812205260" sldId="273"/>
            <ac:picMk id="43" creationId="{0F36B46C-7EBC-8606-A374-9AE9AA37D840}"/>
          </ac:picMkLst>
        </pc:picChg>
        <pc:picChg chg="add mod">
          <ac:chgData name="Joko YULIANTORO" userId="fb86bed2-ee85-46fd-b362-cdeb2c687dfd" providerId="ADAL" clId="{DE9D7C2D-0686-413B-B296-51E2B1896B72}" dt="2022-07-14T12:27:22.855" v="4793" actId="1036"/>
          <ac:picMkLst>
            <pc:docMk/>
            <pc:sldMk cId="1812205260" sldId="273"/>
            <ac:picMk id="49" creationId="{8DE6709A-AD64-1C2E-9A18-52912922835D}"/>
          </ac:picMkLst>
        </pc:picChg>
        <pc:cxnChg chg="mod">
          <ac:chgData name="Joko YULIANTORO" userId="fb86bed2-ee85-46fd-b362-cdeb2c687dfd" providerId="ADAL" clId="{DE9D7C2D-0686-413B-B296-51E2B1896B72}" dt="2022-07-14T12:23:38.340" v="4627" actId="14100"/>
          <ac:cxnSpMkLst>
            <pc:docMk/>
            <pc:sldMk cId="1812205260" sldId="273"/>
            <ac:cxnSpMk id="16" creationId="{1C5AA86B-D8CA-8E0B-F9A8-322586EAF71C}"/>
          </ac:cxnSpMkLst>
        </pc:cxnChg>
        <pc:cxnChg chg="mod">
          <ac:chgData name="Joko YULIANTORO" userId="fb86bed2-ee85-46fd-b362-cdeb2c687dfd" providerId="ADAL" clId="{DE9D7C2D-0686-413B-B296-51E2B1896B72}" dt="2022-07-14T12:25:39.239" v="4734" actId="1037"/>
          <ac:cxnSpMkLst>
            <pc:docMk/>
            <pc:sldMk cId="1812205260" sldId="273"/>
            <ac:cxnSpMk id="37" creationId="{CD9C9172-6C4A-0329-AC0A-128EB74FCBE9}"/>
          </ac:cxnSpMkLst>
        </pc:cxnChg>
        <pc:cxnChg chg="del">
          <ac:chgData name="Joko YULIANTORO" userId="fb86bed2-ee85-46fd-b362-cdeb2c687dfd" providerId="ADAL" clId="{DE9D7C2D-0686-413B-B296-51E2B1896B72}" dt="2022-07-14T12:22:45.050" v="4579" actId="478"/>
          <ac:cxnSpMkLst>
            <pc:docMk/>
            <pc:sldMk cId="1812205260" sldId="273"/>
            <ac:cxnSpMk id="40" creationId="{B6B857DC-0D00-DC5F-FDFB-3BD4B8E006CD}"/>
          </ac:cxnSpMkLst>
        </pc:cxnChg>
        <pc:cxnChg chg="mod">
          <ac:chgData name="Joko YULIANTORO" userId="fb86bed2-ee85-46fd-b362-cdeb2c687dfd" providerId="ADAL" clId="{DE9D7C2D-0686-413B-B296-51E2B1896B72}" dt="2022-07-14T12:23:44.036" v="4628" actId="14100"/>
          <ac:cxnSpMkLst>
            <pc:docMk/>
            <pc:sldMk cId="1812205260" sldId="273"/>
            <ac:cxnSpMk id="42" creationId="{F48C1274-2CDE-8632-43C6-9FB02EB844C7}"/>
          </ac:cxnSpMkLst>
        </pc:cxnChg>
        <pc:cxnChg chg="del">
          <ac:chgData name="Joko YULIANTORO" userId="fb86bed2-ee85-46fd-b362-cdeb2c687dfd" providerId="ADAL" clId="{DE9D7C2D-0686-413B-B296-51E2B1896B72}" dt="2022-07-14T12:22:34.161" v="4576" actId="478"/>
          <ac:cxnSpMkLst>
            <pc:docMk/>
            <pc:sldMk cId="1812205260" sldId="273"/>
            <ac:cxnSpMk id="45" creationId="{1956967C-5E91-B675-110C-0AC447A6E867}"/>
          </ac:cxnSpMkLst>
        </pc:cxnChg>
        <pc:cxnChg chg="mod">
          <ac:chgData name="Joko YULIANTORO" userId="fb86bed2-ee85-46fd-b362-cdeb2c687dfd" providerId="ADAL" clId="{DE9D7C2D-0686-413B-B296-51E2B1896B72}" dt="2022-07-14T12:25:44.532" v="4741" actId="1036"/>
          <ac:cxnSpMkLst>
            <pc:docMk/>
            <pc:sldMk cId="1812205260" sldId="273"/>
            <ac:cxnSpMk id="48" creationId="{F309A373-9766-C1B5-91DB-BD48C06B83E2}"/>
          </ac:cxnSpMkLst>
        </pc:cxnChg>
      </pc:sldChg>
      <pc:sldChg chg="new del">
        <pc:chgData name="Joko YULIANTORO" userId="fb86bed2-ee85-46fd-b362-cdeb2c687dfd" providerId="ADAL" clId="{DE9D7C2D-0686-413B-B296-51E2B1896B72}" dt="2022-07-14T12:43:18.941" v="5337" actId="47"/>
        <pc:sldMkLst>
          <pc:docMk/>
          <pc:sldMk cId="753160405" sldId="274"/>
        </pc:sldMkLst>
      </pc:sldChg>
      <pc:sldChg chg="delSp add mod">
        <pc:chgData name="Joko YULIANTORO" userId="fb86bed2-ee85-46fd-b362-cdeb2c687dfd" providerId="ADAL" clId="{DE9D7C2D-0686-413B-B296-51E2B1896B72}" dt="2022-07-14T12:55:03.109" v="5694" actId="478"/>
        <pc:sldMkLst>
          <pc:docMk/>
          <pc:sldMk cId="613226240" sldId="275"/>
        </pc:sldMkLst>
        <pc:spChg chg="del">
          <ac:chgData name="Joko YULIANTORO" userId="fb86bed2-ee85-46fd-b362-cdeb2c687dfd" providerId="ADAL" clId="{DE9D7C2D-0686-413B-B296-51E2B1896B72}" dt="2022-07-14T12:55:03.109" v="5694" actId="478"/>
          <ac:spMkLst>
            <pc:docMk/>
            <pc:sldMk cId="613226240" sldId="275"/>
            <ac:spMk id="7" creationId="{DBB2AC59-39E9-5F9A-AA6C-C844F103D423}"/>
          </ac:spMkLst>
        </pc:spChg>
      </pc:sldChg>
      <pc:sldChg chg="addSp delSp modSp new mod modClrScheme chgLayout">
        <pc:chgData name="Joko YULIANTORO" userId="fb86bed2-ee85-46fd-b362-cdeb2c687dfd" providerId="ADAL" clId="{DE9D7C2D-0686-413B-B296-51E2B1896B72}" dt="2022-07-14T12:56:31.976" v="5812" actId="20577"/>
        <pc:sldMkLst>
          <pc:docMk/>
          <pc:sldMk cId="945075603" sldId="276"/>
        </pc:sldMkLst>
        <pc:spChg chg="del mod ord">
          <ac:chgData name="Joko YULIANTORO" userId="fb86bed2-ee85-46fd-b362-cdeb2c687dfd" providerId="ADAL" clId="{DE9D7C2D-0686-413B-B296-51E2B1896B72}" dt="2022-07-14T12:43:37.935" v="5358" actId="700"/>
          <ac:spMkLst>
            <pc:docMk/>
            <pc:sldMk cId="945075603" sldId="276"/>
            <ac:spMk id="2" creationId="{61979560-DFA9-2134-1018-DDF2B39437FA}"/>
          </ac:spMkLst>
        </pc:spChg>
        <pc:spChg chg="del">
          <ac:chgData name="Joko YULIANTORO" userId="fb86bed2-ee85-46fd-b362-cdeb2c687dfd" providerId="ADAL" clId="{DE9D7C2D-0686-413B-B296-51E2B1896B72}" dt="2022-07-14T12:43:37.935" v="5358" actId="700"/>
          <ac:spMkLst>
            <pc:docMk/>
            <pc:sldMk cId="945075603" sldId="276"/>
            <ac:spMk id="3" creationId="{2094D54B-B55A-0201-90BA-9EC2D047F350}"/>
          </ac:spMkLst>
        </pc:spChg>
        <pc:spChg chg="add mod ord">
          <ac:chgData name="Joko YULIANTORO" userId="fb86bed2-ee85-46fd-b362-cdeb2c687dfd" providerId="ADAL" clId="{DE9D7C2D-0686-413B-B296-51E2B1896B72}" dt="2022-07-14T12:54:55.084" v="5692" actId="20577"/>
          <ac:spMkLst>
            <pc:docMk/>
            <pc:sldMk cId="945075603" sldId="276"/>
            <ac:spMk id="4" creationId="{B2299EB1-B559-FB16-6579-00713B3DE38D}"/>
          </ac:spMkLst>
        </pc:spChg>
        <pc:spChg chg="add mod ord">
          <ac:chgData name="Joko YULIANTORO" userId="fb86bed2-ee85-46fd-b362-cdeb2c687dfd" providerId="ADAL" clId="{DE9D7C2D-0686-413B-B296-51E2B1896B72}" dt="2022-07-14T12:56:31.976" v="5812" actId="20577"/>
          <ac:spMkLst>
            <pc:docMk/>
            <pc:sldMk cId="945075603" sldId="276"/>
            <ac:spMk id="5" creationId="{E6B1C335-6FE7-C126-39E9-0B03B5E13ACD}"/>
          </ac:spMkLst>
        </pc:spChg>
        <pc:spChg chg="add del mod ord">
          <ac:chgData name="Joko YULIANTORO" userId="fb86bed2-ee85-46fd-b362-cdeb2c687dfd" providerId="ADAL" clId="{DE9D7C2D-0686-413B-B296-51E2B1896B72}" dt="2022-07-14T12:45:09.240" v="5493" actId="478"/>
          <ac:spMkLst>
            <pc:docMk/>
            <pc:sldMk cId="945075603" sldId="276"/>
            <ac:spMk id="6" creationId="{6EC36386-2569-E961-C8C7-A85003D93BD6}"/>
          </ac:spMkLst>
        </pc:spChg>
      </pc:sldChg>
      <pc:sldChg chg="modSp add del mod ord">
        <pc:chgData name="Joko YULIANTORO" userId="fb86bed2-ee85-46fd-b362-cdeb2c687dfd" providerId="ADAL" clId="{DE9D7C2D-0686-413B-B296-51E2B1896B72}" dt="2022-07-14T12:54:36.945" v="5659" actId="47"/>
        <pc:sldMkLst>
          <pc:docMk/>
          <pc:sldMk cId="381467133" sldId="277"/>
        </pc:sldMkLst>
        <pc:spChg chg="mod">
          <ac:chgData name="Joko YULIANTORO" userId="fb86bed2-ee85-46fd-b362-cdeb2c687dfd" providerId="ADAL" clId="{DE9D7C2D-0686-413B-B296-51E2B1896B72}" dt="2022-07-14T12:44:40.847" v="5468" actId="20577"/>
          <ac:spMkLst>
            <pc:docMk/>
            <pc:sldMk cId="381467133" sldId="277"/>
            <ac:spMk id="4" creationId="{B2299EB1-B559-FB16-6579-00713B3DE38D}"/>
          </ac:spMkLst>
        </pc:spChg>
      </pc:sldChg>
      <pc:sldChg chg="modSp add mod ord">
        <pc:chgData name="Joko YULIANTORO" userId="fb86bed2-ee85-46fd-b362-cdeb2c687dfd" providerId="ADAL" clId="{DE9D7C2D-0686-413B-B296-51E2B1896B72}" dt="2022-07-14T12:56:13.078" v="5774" actId="20577"/>
        <pc:sldMkLst>
          <pc:docMk/>
          <pc:sldMk cId="3952192595" sldId="278"/>
        </pc:sldMkLst>
        <pc:spChg chg="mod">
          <ac:chgData name="Joko YULIANTORO" userId="fb86bed2-ee85-46fd-b362-cdeb2c687dfd" providerId="ADAL" clId="{DE9D7C2D-0686-413B-B296-51E2B1896B72}" dt="2022-07-14T12:54:49.419" v="5681" actId="20577"/>
          <ac:spMkLst>
            <pc:docMk/>
            <pc:sldMk cId="3952192595" sldId="278"/>
            <ac:spMk id="4" creationId="{B2299EB1-B559-FB16-6579-00713B3DE38D}"/>
          </ac:spMkLst>
        </pc:spChg>
        <pc:spChg chg="mod">
          <ac:chgData name="Joko YULIANTORO" userId="fb86bed2-ee85-46fd-b362-cdeb2c687dfd" providerId="ADAL" clId="{DE9D7C2D-0686-413B-B296-51E2B1896B72}" dt="2022-07-14T12:56:13.078" v="5774" actId="20577"/>
          <ac:spMkLst>
            <pc:docMk/>
            <pc:sldMk cId="3952192595" sldId="278"/>
            <ac:spMk id="5" creationId="{E6B1C335-6FE7-C126-39E9-0B03B5E13ACD}"/>
          </ac:spMkLst>
        </pc:spChg>
      </pc:sldChg>
      <pc:sldChg chg="new del">
        <pc:chgData name="Joko YULIANTORO" userId="fb86bed2-ee85-46fd-b362-cdeb2c687dfd" providerId="ADAL" clId="{DE9D7C2D-0686-413B-B296-51E2B1896B72}" dt="2022-07-14T12:57:17.573" v="5828" actId="47"/>
        <pc:sldMkLst>
          <pc:docMk/>
          <pc:sldMk cId="1396180849" sldId="279"/>
        </pc:sldMkLst>
      </pc:sldChg>
      <pc:sldChg chg="delSp modSp new mod modClrScheme chgLayout">
        <pc:chgData name="Joko YULIANTORO" userId="fb86bed2-ee85-46fd-b362-cdeb2c687dfd" providerId="ADAL" clId="{DE9D7C2D-0686-413B-B296-51E2B1896B72}" dt="2022-07-14T12:56:49.643" v="5816" actId="478"/>
        <pc:sldMkLst>
          <pc:docMk/>
          <pc:sldMk cId="4031309411" sldId="280"/>
        </pc:sldMkLst>
        <pc:spChg chg="del">
          <ac:chgData name="Joko YULIANTORO" userId="fb86bed2-ee85-46fd-b362-cdeb2c687dfd" providerId="ADAL" clId="{DE9D7C2D-0686-413B-B296-51E2B1896B72}" dt="2022-07-14T12:56:44.493" v="5815" actId="700"/>
          <ac:spMkLst>
            <pc:docMk/>
            <pc:sldMk cId="4031309411" sldId="280"/>
            <ac:spMk id="2" creationId="{E257FE2C-C44B-67BA-0267-DD0C3ECF219D}"/>
          </ac:spMkLst>
        </pc:spChg>
        <pc:spChg chg="del">
          <ac:chgData name="Joko YULIANTORO" userId="fb86bed2-ee85-46fd-b362-cdeb2c687dfd" providerId="ADAL" clId="{DE9D7C2D-0686-413B-B296-51E2B1896B72}" dt="2022-07-14T12:56:44.493" v="5815" actId="700"/>
          <ac:spMkLst>
            <pc:docMk/>
            <pc:sldMk cId="4031309411" sldId="280"/>
            <ac:spMk id="3" creationId="{21B6F84A-396E-153F-A6F4-712F9293E551}"/>
          </ac:spMkLst>
        </pc:spChg>
        <pc:spChg chg="del mod ord">
          <ac:chgData name="Joko YULIANTORO" userId="fb86bed2-ee85-46fd-b362-cdeb2c687dfd" providerId="ADAL" clId="{DE9D7C2D-0686-413B-B296-51E2B1896B72}" dt="2022-07-14T12:56:49.643" v="5816" actId="478"/>
          <ac:spMkLst>
            <pc:docMk/>
            <pc:sldMk cId="4031309411" sldId="280"/>
            <ac:spMk id="4" creationId="{F83D7E9E-00D4-9607-A6D1-4FF1E1AE993D}"/>
          </ac:spMkLst>
        </pc:spChg>
        <pc:spChg chg="del">
          <ac:chgData name="Joko YULIANTORO" userId="fb86bed2-ee85-46fd-b362-cdeb2c687dfd" providerId="ADAL" clId="{DE9D7C2D-0686-413B-B296-51E2B1896B72}" dt="2022-07-14T12:56:44.493" v="5815" actId="700"/>
          <ac:spMkLst>
            <pc:docMk/>
            <pc:sldMk cId="4031309411" sldId="280"/>
            <ac:spMk id="5" creationId="{C1DFDC57-E0DD-1956-AA77-34C5618126FB}"/>
          </ac:spMkLst>
        </pc:spChg>
      </pc:sldChg>
      <pc:sldChg chg="addSp delSp modSp new mod modClrScheme chgLayout">
        <pc:chgData name="Joko YULIANTORO" userId="fb86bed2-ee85-46fd-b362-cdeb2c687dfd" providerId="ADAL" clId="{DE9D7C2D-0686-413B-B296-51E2B1896B72}" dt="2022-07-14T14:57:46.523" v="6282" actId="20577"/>
        <pc:sldMkLst>
          <pc:docMk/>
          <pc:sldMk cId="2236826005" sldId="281"/>
        </pc:sldMkLst>
        <pc:spChg chg="del mod ord">
          <ac:chgData name="Joko YULIANTORO" userId="fb86bed2-ee85-46fd-b362-cdeb2c687dfd" providerId="ADAL" clId="{DE9D7C2D-0686-413B-B296-51E2B1896B72}" dt="2022-07-14T12:57:21.612" v="5829" actId="700"/>
          <ac:spMkLst>
            <pc:docMk/>
            <pc:sldMk cId="2236826005" sldId="281"/>
            <ac:spMk id="2" creationId="{93D29F6A-09FF-A1D4-720F-DBE95F6C5E57}"/>
          </ac:spMkLst>
        </pc:spChg>
        <pc:spChg chg="del">
          <ac:chgData name="Joko YULIANTORO" userId="fb86bed2-ee85-46fd-b362-cdeb2c687dfd" providerId="ADAL" clId="{DE9D7C2D-0686-413B-B296-51E2B1896B72}" dt="2022-07-14T12:57:21.612" v="5829" actId="700"/>
          <ac:spMkLst>
            <pc:docMk/>
            <pc:sldMk cId="2236826005" sldId="281"/>
            <ac:spMk id="3" creationId="{FA44FC2C-BEE4-E328-6882-A6BD5253D1CB}"/>
          </ac:spMkLst>
        </pc:spChg>
        <pc:spChg chg="mod ord">
          <ac:chgData name="Joko YULIANTORO" userId="fb86bed2-ee85-46fd-b362-cdeb2c687dfd" providerId="ADAL" clId="{DE9D7C2D-0686-413B-B296-51E2B1896B72}" dt="2022-07-14T12:57:21.612" v="5829" actId="700"/>
          <ac:spMkLst>
            <pc:docMk/>
            <pc:sldMk cId="2236826005" sldId="281"/>
            <ac:spMk id="4" creationId="{689FDCE8-E656-3F87-2E96-8410C03D7302}"/>
          </ac:spMkLst>
        </pc:spChg>
        <pc:spChg chg="del mod ord">
          <ac:chgData name="Joko YULIANTORO" userId="fb86bed2-ee85-46fd-b362-cdeb2c687dfd" providerId="ADAL" clId="{DE9D7C2D-0686-413B-B296-51E2B1896B72}" dt="2022-07-14T12:57:21.612" v="5829" actId="700"/>
          <ac:spMkLst>
            <pc:docMk/>
            <pc:sldMk cId="2236826005" sldId="281"/>
            <ac:spMk id="5" creationId="{66918B44-0335-3694-B241-CE8A72477D7D}"/>
          </ac:spMkLst>
        </pc:spChg>
        <pc:spChg chg="add mod ord">
          <ac:chgData name="Joko YULIANTORO" userId="fb86bed2-ee85-46fd-b362-cdeb2c687dfd" providerId="ADAL" clId="{DE9D7C2D-0686-413B-B296-51E2B1896B72}" dt="2022-07-14T12:57:44.557" v="5879" actId="20577"/>
          <ac:spMkLst>
            <pc:docMk/>
            <pc:sldMk cId="2236826005" sldId="281"/>
            <ac:spMk id="6" creationId="{963FCA8E-2F36-D819-536C-10E8C15D1CEA}"/>
          </ac:spMkLst>
        </pc:spChg>
        <pc:spChg chg="add mod ord">
          <ac:chgData name="Joko YULIANTORO" userId="fb86bed2-ee85-46fd-b362-cdeb2c687dfd" providerId="ADAL" clId="{DE9D7C2D-0686-413B-B296-51E2B1896B72}" dt="2022-07-14T14:57:46.523" v="6282" actId="20577"/>
          <ac:spMkLst>
            <pc:docMk/>
            <pc:sldMk cId="2236826005" sldId="281"/>
            <ac:spMk id="7" creationId="{96032BBA-DCED-E16D-9D12-123DBE3DA9C2}"/>
          </ac:spMkLst>
        </pc:spChg>
      </pc:sldChg>
      <pc:sldChg chg="modSp add mod ord">
        <pc:chgData name="Joko YULIANTORO" userId="fb86bed2-ee85-46fd-b362-cdeb2c687dfd" providerId="ADAL" clId="{DE9D7C2D-0686-413B-B296-51E2B1896B72}" dt="2022-07-14T12:57:10.093" v="5827" actId="20577"/>
        <pc:sldMkLst>
          <pc:docMk/>
          <pc:sldMk cId="3182465562" sldId="282"/>
        </pc:sldMkLst>
        <pc:spChg chg="mod">
          <ac:chgData name="Joko YULIANTORO" userId="fb86bed2-ee85-46fd-b362-cdeb2c687dfd" providerId="ADAL" clId="{DE9D7C2D-0686-413B-B296-51E2B1896B72}" dt="2022-07-14T12:57:10.093" v="5827" actId="20577"/>
          <ac:spMkLst>
            <pc:docMk/>
            <pc:sldMk cId="3182465562" sldId="282"/>
            <ac:spMk id="6" creationId="{C9E3DD45-5C84-7A88-9C5C-C2A0DBD4A40F}"/>
          </ac:spMkLst>
        </pc:spChg>
      </pc:sldChg>
      <pc:sldMasterChg chg="addSldLayout delSldLayout">
        <pc:chgData name="Joko YULIANTORO" userId="fb86bed2-ee85-46fd-b362-cdeb2c687dfd" providerId="ADAL" clId="{DE9D7C2D-0686-413B-B296-51E2B1896B72}" dt="2022-07-07T16:44:57.679" v="40" actId="2696"/>
        <pc:sldMasterMkLst>
          <pc:docMk/>
          <pc:sldMasterMk cId="2687004505" sldId="2147483648"/>
        </pc:sldMasterMkLst>
        <pc:sldLayoutChg chg="add del">
          <pc:chgData name="Joko YULIANTORO" userId="fb86bed2-ee85-46fd-b362-cdeb2c687dfd" providerId="ADAL" clId="{DE9D7C2D-0686-413B-B296-51E2B1896B72}" dt="2022-07-07T14:25:25.360" v="2" actId="2696"/>
          <pc:sldLayoutMkLst>
            <pc:docMk/>
            <pc:sldMasterMk cId="2687004505" sldId="2147483648"/>
            <pc:sldLayoutMk cId="3462875330" sldId="2147483682"/>
          </pc:sldLayoutMkLst>
        </pc:sldLayoutChg>
        <pc:sldLayoutChg chg="del">
          <pc:chgData name="Joko YULIANTORO" userId="fb86bed2-ee85-46fd-b362-cdeb2c687dfd" providerId="ADAL" clId="{DE9D7C2D-0686-413B-B296-51E2B1896B72}" dt="2022-07-07T14:25:27.359" v="3" actId="2696"/>
          <pc:sldLayoutMkLst>
            <pc:docMk/>
            <pc:sldMasterMk cId="2687004505" sldId="2147483648"/>
            <pc:sldLayoutMk cId="729335897" sldId="2147483688"/>
          </pc:sldLayoutMkLst>
        </pc:sldLayoutChg>
        <pc:sldLayoutChg chg="del">
          <pc:chgData name="Joko YULIANTORO" userId="fb86bed2-ee85-46fd-b362-cdeb2c687dfd" providerId="ADAL" clId="{DE9D7C2D-0686-413B-B296-51E2B1896B72}" dt="2022-07-07T16:44:57.679" v="40" actId="2696"/>
          <pc:sldLayoutMkLst>
            <pc:docMk/>
            <pc:sldMasterMk cId="2687004505" sldId="2147483648"/>
            <pc:sldLayoutMk cId="1235238134" sldId="2147483689"/>
          </pc:sldLayoutMkLst>
        </pc:sldLayoutChg>
        <pc:sldLayoutChg chg="del">
          <pc:chgData name="Joko YULIANTORO" userId="fb86bed2-ee85-46fd-b362-cdeb2c687dfd" providerId="ADAL" clId="{DE9D7C2D-0686-413B-B296-51E2B1896B72}" dt="2022-07-07T14:25:21.448" v="0" actId="2696"/>
          <pc:sldLayoutMkLst>
            <pc:docMk/>
            <pc:sldMasterMk cId="2687004505" sldId="2147483648"/>
            <pc:sldLayoutMk cId="3089613565" sldId="2147483690"/>
          </pc:sldLayoutMkLst>
        </pc:sldLayoutChg>
      </pc:sldMasterChg>
    </pc:docChg>
  </pc:docChgLst>
  <pc:docChgLst>
    <pc:chgData name="Joko YULIANTORO" userId="fb86bed2-ee85-46fd-b362-cdeb2c687dfd" providerId="ADAL" clId="{864F4374-3B2F-4BFE-B643-B1F39128FB3A}"/>
    <pc:docChg chg="custSel addSld delSld modSld modMainMaster addSection delSection">
      <pc:chgData name="Joko YULIANTORO" userId="fb86bed2-ee85-46fd-b362-cdeb2c687dfd" providerId="ADAL" clId="{864F4374-3B2F-4BFE-B643-B1F39128FB3A}" dt="2022-03-10T13:22:46.627" v="31" actId="2696"/>
      <pc:docMkLst>
        <pc:docMk/>
      </pc:docMkLst>
      <pc:sldChg chg="modSp mod">
        <pc:chgData name="Joko YULIANTORO" userId="fb86bed2-ee85-46fd-b362-cdeb2c687dfd" providerId="ADAL" clId="{864F4374-3B2F-4BFE-B643-B1F39128FB3A}" dt="2022-03-04T10:22:25.744" v="4" actId="20577"/>
        <pc:sldMkLst>
          <pc:docMk/>
          <pc:sldMk cId="955412150" sldId="256"/>
        </pc:sldMkLst>
        <pc:spChg chg="mod">
          <ac:chgData name="Joko YULIANTORO" userId="fb86bed2-ee85-46fd-b362-cdeb2c687dfd" providerId="ADAL" clId="{864F4374-3B2F-4BFE-B643-B1F39128FB3A}" dt="2022-03-04T10:22:22.413" v="2" actId="20577"/>
          <ac:spMkLst>
            <pc:docMk/>
            <pc:sldMk cId="955412150" sldId="256"/>
            <ac:spMk id="2" creationId="{22DEB2C2-08B9-4A88-8206-D549B048D983}"/>
          </ac:spMkLst>
        </pc:spChg>
        <pc:spChg chg="mod">
          <ac:chgData name="Joko YULIANTORO" userId="fb86bed2-ee85-46fd-b362-cdeb2c687dfd" providerId="ADAL" clId="{864F4374-3B2F-4BFE-B643-B1F39128FB3A}" dt="2022-03-04T10:22:25.744" v="4" actId="20577"/>
          <ac:spMkLst>
            <pc:docMk/>
            <pc:sldMk cId="955412150" sldId="256"/>
            <ac:spMk id="3" creationId="{C0B4BBD4-4581-4E8F-BA58-0F36C7F6D692}"/>
          </ac:spMkLst>
        </pc:spChg>
      </pc:sldChg>
      <pc:sldChg chg="delSp modSp new del mod modClrScheme chgLayout">
        <pc:chgData name="Joko YULIANTORO" userId="fb86bed2-ee85-46fd-b362-cdeb2c687dfd" providerId="ADAL" clId="{864F4374-3B2F-4BFE-B643-B1F39128FB3A}" dt="2022-03-10T13:22:46.627" v="31" actId="2696"/>
        <pc:sldMkLst>
          <pc:docMk/>
          <pc:sldMk cId="3037057840" sldId="257"/>
        </pc:sldMkLst>
        <pc:spChg chg="del">
          <ac:chgData name="Joko YULIANTORO" userId="fb86bed2-ee85-46fd-b362-cdeb2c687dfd" providerId="ADAL" clId="{864F4374-3B2F-4BFE-B643-B1F39128FB3A}" dt="2022-03-10T13:22:37.378" v="30" actId="700"/>
          <ac:spMkLst>
            <pc:docMk/>
            <pc:sldMk cId="3037057840" sldId="257"/>
            <ac:spMk id="2" creationId="{73F278FD-45ED-43B5-BD8C-640FE66AE4F3}"/>
          </ac:spMkLst>
        </pc:spChg>
        <pc:spChg chg="del">
          <ac:chgData name="Joko YULIANTORO" userId="fb86bed2-ee85-46fd-b362-cdeb2c687dfd" providerId="ADAL" clId="{864F4374-3B2F-4BFE-B643-B1F39128FB3A}" dt="2022-03-10T13:22:37.378" v="30" actId="700"/>
          <ac:spMkLst>
            <pc:docMk/>
            <pc:sldMk cId="3037057840" sldId="257"/>
            <ac:spMk id="3" creationId="{18AEB6B5-6E60-45C6-A7E4-B775EFFEC8F3}"/>
          </ac:spMkLst>
        </pc:spChg>
        <pc:spChg chg="mod ord">
          <ac:chgData name="Joko YULIANTORO" userId="fb86bed2-ee85-46fd-b362-cdeb2c687dfd" providerId="ADAL" clId="{864F4374-3B2F-4BFE-B643-B1F39128FB3A}" dt="2022-03-10T13:22:37.378" v="30" actId="700"/>
          <ac:spMkLst>
            <pc:docMk/>
            <pc:sldMk cId="3037057840" sldId="257"/>
            <ac:spMk id="4" creationId="{878252E8-11D8-439F-9C44-98370FE1E970}"/>
          </ac:spMkLst>
        </pc:spChg>
      </pc:sldChg>
      <pc:sldMasterChg chg="addSp modSp modSldLayout">
        <pc:chgData name="Joko YULIANTORO" userId="fb86bed2-ee85-46fd-b362-cdeb2c687dfd" providerId="ADAL" clId="{864F4374-3B2F-4BFE-B643-B1F39128FB3A}" dt="2022-03-10T13:22:10.206" v="25" actId="1036"/>
        <pc:sldMasterMkLst>
          <pc:docMk/>
          <pc:sldMasterMk cId="2687004505" sldId="2147483648"/>
        </pc:sldMasterMkLst>
        <pc:spChg chg="mod">
          <ac:chgData name="Joko YULIANTORO" userId="fb86bed2-ee85-46fd-b362-cdeb2c687dfd" providerId="ADAL" clId="{864F4374-3B2F-4BFE-B643-B1F39128FB3A}" dt="2022-03-01T08:21:56.491" v="0"/>
          <ac:spMkLst>
            <pc:docMk/>
            <pc:sldMasterMk cId="2687004505" sldId="2147483648"/>
            <ac:spMk id="15" creationId="{D573D669-84E7-41B9-94FC-881CE6BEEFCF}"/>
          </ac:spMkLst>
        </pc:spChg>
        <pc:spChg chg="mod">
          <ac:chgData name="Joko YULIANTORO" userId="fb86bed2-ee85-46fd-b362-cdeb2c687dfd" providerId="ADAL" clId="{864F4374-3B2F-4BFE-B643-B1F39128FB3A}" dt="2022-03-01T08:21:56.491" v="0"/>
          <ac:spMkLst>
            <pc:docMk/>
            <pc:sldMasterMk cId="2687004505" sldId="2147483648"/>
            <ac:spMk id="16" creationId="{447FAE54-9E06-40C3-94B0-3606DBCB6F5E}"/>
          </ac:spMkLst>
        </pc:spChg>
        <pc:spChg chg="mod">
          <ac:chgData name="Joko YULIANTORO" userId="fb86bed2-ee85-46fd-b362-cdeb2c687dfd" providerId="ADAL" clId="{864F4374-3B2F-4BFE-B643-B1F39128FB3A}" dt="2022-03-01T08:21:56.491" v="0"/>
          <ac:spMkLst>
            <pc:docMk/>
            <pc:sldMasterMk cId="2687004505" sldId="2147483648"/>
            <ac:spMk id="17" creationId="{32D59B8A-D2FA-402F-9B05-146C3240E767}"/>
          </ac:spMkLst>
        </pc:spChg>
        <pc:spChg chg="mod">
          <ac:chgData name="Joko YULIANTORO" userId="fb86bed2-ee85-46fd-b362-cdeb2c687dfd" providerId="ADAL" clId="{864F4374-3B2F-4BFE-B643-B1F39128FB3A}" dt="2022-03-01T08:21:56.491" v="0"/>
          <ac:spMkLst>
            <pc:docMk/>
            <pc:sldMasterMk cId="2687004505" sldId="2147483648"/>
            <ac:spMk id="18" creationId="{423056FD-2880-4E32-98AC-E2C1D5B65CBE}"/>
          </ac:spMkLst>
        </pc:spChg>
        <pc:spChg chg="mod">
          <ac:chgData name="Joko YULIANTORO" userId="fb86bed2-ee85-46fd-b362-cdeb2c687dfd" providerId="ADAL" clId="{864F4374-3B2F-4BFE-B643-B1F39128FB3A}" dt="2022-03-01T08:21:56.491" v="0"/>
          <ac:spMkLst>
            <pc:docMk/>
            <pc:sldMasterMk cId="2687004505" sldId="2147483648"/>
            <ac:spMk id="19" creationId="{99C2A430-3E12-435E-B926-59EABB4AD527}"/>
          </ac:spMkLst>
        </pc:spChg>
        <pc:grpChg chg="add mod">
          <ac:chgData name="Joko YULIANTORO" userId="fb86bed2-ee85-46fd-b362-cdeb2c687dfd" providerId="ADAL" clId="{864F4374-3B2F-4BFE-B643-B1F39128FB3A}" dt="2022-03-01T08:21:56.491" v="0"/>
          <ac:grpSpMkLst>
            <pc:docMk/>
            <pc:sldMasterMk cId="2687004505" sldId="2147483648"/>
            <ac:grpSpMk id="14" creationId="{A1602E7B-400B-4533-BBAD-859BAE5AF1C4}"/>
          </ac:grpSpMkLst>
        </pc:grpChg>
        <pc:sldLayoutChg chg="addSp modSp mod">
          <pc:chgData name="Joko YULIANTORO" userId="fb86bed2-ee85-46fd-b362-cdeb2c687dfd" providerId="ADAL" clId="{864F4374-3B2F-4BFE-B643-B1F39128FB3A}" dt="2022-03-10T13:22:10.206" v="25" actId="1036"/>
          <pc:sldLayoutMkLst>
            <pc:docMk/>
            <pc:sldMasterMk cId="2687004505" sldId="2147483648"/>
            <pc:sldLayoutMk cId="265139277" sldId="2147483666"/>
          </pc:sldLayoutMkLst>
          <pc:spChg chg="mod">
            <ac:chgData name="Joko YULIANTORO" userId="fb86bed2-ee85-46fd-b362-cdeb2c687dfd" providerId="ADAL" clId="{864F4374-3B2F-4BFE-B643-B1F39128FB3A}" dt="2022-03-10T13:22:06.261" v="17"/>
            <ac:spMkLst>
              <pc:docMk/>
              <pc:sldMasterMk cId="2687004505" sldId="2147483648"/>
              <pc:sldLayoutMk cId="265139277" sldId="2147483666"/>
              <ac:spMk id="9" creationId="{01CDE182-D575-4CFE-9EB9-B456B9ACD110}"/>
            </ac:spMkLst>
          </pc:spChg>
          <pc:spChg chg="mod">
            <ac:chgData name="Joko YULIANTORO" userId="fb86bed2-ee85-46fd-b362-cdeb2c687dfd" providerId="ADAL" clId="{864F4374-3B2F-4BFE-B643-B1F39128FB3A}" dt="2022-03-10T13:22:06.261" v="17"/>
            <ac:spMkLst>
              <pc:docMk/>
              <pc:sldMasterMk cId="2687004505" sldId="2147483648"/>
              <pc:sldLayoutMk cId="265139277" sldId="2147483666"/>
              <ac:spMk id="10" creationId="{C01A4EC5-8E71-4B04-9E98-5923D8C17F96}"/>
            </ac:spMkLst>
          </pc:spChg>
          <pc:spChg chg="mod">
            <ac:chgData name="Joko YULIANTORO" userId="fb86bed2-ee85-46fd-b362-cdeb2c687dfd" providerId="ADAL" clId="{864F4374-3B2F-4BFE-B643-B1F39128FB3A}" dt="2022-03-10T13:22:06.261" v="17"/>
            <ac:spMkLst>
              <pc:docMk/>
              <pc:sldMasterMk cId="2687004505" sldId="2147483648"/>
              <pc:sldLayoutMk cId="265139277" sldId="2147483666"/>
              <ac:spMk id="17" creationId="{A62AB8DA-BED0-4CFB-9595-366A3CE27732}"/>
            </ac:spMkLst>
          </pc:spChg>
          <pc:spChg chg="mod">
            <ac:chgData name="Joko YULIANTORO" userId="fb86bed2-ee85-46fd-b362-cdeb2c687dfd" providerId="ADAL" clId="{864F4374-3B2F-4BFE-B643-B1F39128FB3A}" dt="2022-03-10T13:22:06.261" v="17"/>
            <ac:spMkLst>
              <pc:docMk/>
              <pc:sldMasterMk cId="2687004505" sldId="2147483648"/>
              <pc:sldLayoutMk cId="265139277" sldId="2147483666"/>
              <ac:spMk id="18" creationId="{CE288658-99F4-4C9E-BD38-36C90053A5FD}"/>
            </ac:spMkLst>
          </pc:spChg>
          <pc:spChg chg="mod">
            <ac:chgData name="Joko YULIANTORO" userId="fb86bed2-ee85-46fd-b362-cdeb2c687dfd" providerId="ADAL" clId="{864F4374-3B2F-4BFE-B643-B1F39128FB3A}" dt="2022-03-10T13:22:06.261" v="17"/>
            <ac:spMkLst>
              <pc:docMk/>
              <pc:sldMasterMk cId="2687004505" sldId="2147483648"/>
              <pc:sldLayoutMk cId="265139277" sldId="2147483666"/>
              <ac:spMk id="19" creationId="{CE45AC65-734C-4FCA-8B33-9B4E977B8768}"/>
            </ac:spMkLst>
          </pc:spChg>
          <pc:grpChg chg="add mod">
            <ac:chgData name="Joko YULIANTORO" userId="fb86bed2-ee85-46fd-b362-cdeb2c687dfd" providerId="ADAL" clId="{864F4374-3B2F-4BFE-B643-B1F39128FB3A}" dt="2022-03-10T13:22:10.206" v="25" actId="1036"/>
            <ac:grpSpMkLst>
              <pc:docMk/>
              <pc:sldMasterMk cId="2687004505" sldId="2147483648"/>
              <pc:sldLayoutMk cId="265139277" sldId="2147483666"/>
              <ac:grpSpMk id="8" creationId="{C114C9FB-C7AA-4F6D-AF9A-64DF19EF57F4}"/>
            </ac:grpSpMkLst>
          </pc:grpChg>
        </pc:sldLayoutChg>
        <pc:sldLayoutChg chg="addSp modSp mod">
          <pc:chgData name="Joko YULIANTORO" userId="fb86bed2-ee85-46fd-b362-cdeb2c687dfd" providerId="ADAL" clId="{864F4374-3B2F-4BFE-B643-B1F39128FB3A}" dt="2022-03-10T13:22:00.504" v="16" actId="1036"/>
          <pc:sldLayoutMkLst>
            <pc:docMk/>
            <pc:sldMasterMk cId="2687004505" sldId="2147483648"/>
            <pc:sldLayoutMk cId="113695443" sldId="2147483680"/>
          </pc:sldLayoutMkLst>
          <pc:spChg chg="mod">
            <ac:chgData name="Joko YULIANTORO" userId="fb86bed2-ee85-46fd-b362-cdeb2c687dfd" providerId="ADAL" clId="{864F4374-3B2F-4BFE-B643-B1F39128FB3A}" dt="2022-03-10T13:21:45.453" v="5"/>
            <ac:spMkLst>
              <pc:docMk/>
              <pc:sldMasterMk cId="2687004505" sldId="2147483648"/>
              <pc:sldLayoutMk cId="113695443" sldId="2147483680"/>
              <ac:spMk id="9" creationId="{B2DC6761-7EB5-45C0-A72D-32739C0AECFB}"/>
            </ac:spMkLst>
          </pc:spChg>
          <pc:spChg chg="mod">
            <ac:chgData name="Joko YULIANTORO" userId="fb86bed2-ee85-46fd-b362-cdeb2c687dfd" providerId="ADAL" clId="{864F4374-3B2F-4BFE-B643-B1F39128FB3A}" dt="2022-03-10T13:21:45.453" v="5"/>
            <ac:spMkLst>
              <pc:docMk/>
              <pc:sldMasterMk cId="2687004505" sldId="2147483648"/>
              <pc:sldLayoutMk cId="113695443" sldId="2147483680"/>
              <ac:spMk id="10" creationId="{9DED25C0-8AF4-4EC2-87A1-BD44BB450F91}"/>
            </ac:spMkLst>
          </pc:spChg>
          <pc:spChg chg="mod">
            <ac:chgData name="Joko YULIANTORO" userId="fb86bed2-ee85-46fd-b362-cdeb2c687dfd" providerId="ADAL" clId="{864F4374-3B2F-4BFE-B643-B1F39128FB3A}" dt="2022-03-10T13:21:45.453" v="5"/>
            <ac:spMkLst>
              <pc:docMk/>
              <pc:sldMasterMk cId="2687004505" sldId="2147483648"/>
              <pc:sldLayoutMk cId="113695443" sldId="2147483680"/>
              <ac:spMk id="11" creationId="{AEF585F3-52E7-435E-8D88-34527A3B9A2C}"/>
            </ac:spMkLst>
          </pc:spChg>
          <pc:spChg chg="mod">
            <ac:chgData name="Joko YULIANTORO" userId="fb86bed2-ee85-46fd-b362-cdeb2c687dfd" providerId="ADAL" clId="{864F4374-3B2F-4BFE-B643-B1F39128FB3A}" dt="2022-03-10T13:21:45.453" v="5"/>
            <ac:spMkLst>
              <pc:docMk/>
              <pc:sldMasterMk cId="2687004505" sldId="2147483648"/>
              <pc:sldLayoutMk cId="113695443" sldId="2147483680"/>
              <ac:spMk id="12" creationId="{B8AFD6B9-C77A-4F36-A178-A233009380A6}"/>
            </ac:spMkLst>
          </pc:spChg>
          <pc:spChg chg="mod">
            <ac:chgData name="Joko YULIANTORO" userId="fb86bed2-ee85-46fd-b362-cdeb2c687dfd" providerId="ADAL" clId="{864F4374-3B2F-4BFE-B643-B1F39128FB3A}" dt="2022-03-10T13:21:45.453" v="5"/>
            <ac:spMkLst>
              <pc:docMk/>
              <pc:sldMasterMk cId="2687004505" sldId="2147483648"/>
              <pc:sldLayoutMk cId="113695443" sldId="2147483680"/>
              <ac:spMk id="13" creationId="{54F31DEB-203B-4EAB-AA95-A301F2F8196A}"/>
            </ac:spMkLst>
          </pc:spChg>
          <pc:grpChg chg="add mod">
            <ac:chgData name="Joko YULIANTORO" userId="fb86bed2-ee85-46fd-b362-cdeb2c687dfd" providerId="ADAL" clId="{864F4374-3B2F-4BFE-B643-B1F39128FB3A}" dt="2022-03-10T13:22:00.504" v="16" actId="1036"/>
            <ac:grpSpMkLst>
              <pc:docMk/>
              <pc:sldMasterMk cId="2687004505" sldId="2147483648"/>
              <pc:sldLayoutMk cId="113695443" sldId="2147483680"/>
              <ac:grpSpMk id="8" creationId="{B8C717FB-77D0-4F80-9DD2-3A138CD99BCB}"/>
            </ac:grpSpMkLst>
          </pc:grpChg>
        </pc:sldLayoutChg>
      </pc:sldMasterChg>
    </pc:docChg>
  </pc:docChgLst>
  <pc:docChgLst>
    <pc:chgData name="Joko YULIANTORO" userId="fb86bed2-ee85-46fd-b362-cdeb2c687dfd" providerId="ADAL" clId="{1D3BE08D-251D-490C-8FBF-A796C7C39502}"/>
    <pc:docChg chg="undo redo custSel addSld delSld modSld sldOrd">
      <pc:chgData name="Joko YULIANTORO" userId="fb86bed2-ee85-46fd-b362-cdeb2c687dfd" providerId="ADAL" clId="{1D3BE08D-251D-490C-8FBF-A796C7C39502}" dt="2022-07-24T15:20:38.242" v="4476" actId="20577"/>
      <pc:docMkLst>
        <pc:docMk/>
      </pc:docMkLst>
      <pc:sldChg chg="modSp mod">
        <pc:chgData name="Joko YULIANTORO" userId="fb86bed2-ee85-46fd-b362-cdeb2c687dfd" providerId="ADAL" clId="{1D3BE08D-251D-490C-8FBF-A796C7C39502}" dt="2022-07-24T08:29:18.651" v="33" actId="20577"/>
        <pc:sldMkLst>
          <pc:docMk/>
          <pc:sldMk cId="955412150" sldId="256"/>
        </pc:sldMkLst>
        <pc:spChg chg="mod">
          <ac:chgData name="Joko YULIANTORO" userId="fb86bed2-ee85-46fd-b362-cdeb2c687dfd" providerId="ADAL" clId="{1D3BE08D-251D-490C-8FBF-A796C7C39502}" dt="2022-07-24T08:29:13.933" v="24" actId="20577"/>
          <ac:spMkLst>
            <pc:docMk/>
            <pc:sldMk cId="955412150" sldId="256"/>
            <ac:spMk id="2" creationId="{22DEB2C2-08B9-4A88-8206-D549B048D983}"/>
          </ac:spMkLst>
        </pc:spChg>
        <pc:spChg chg="mod">
          <ac:chgData name="Joko YULIANTORO" userId="fb86bed2-ee85-46fd-b362-cdeb2c687dfd" providerId="ADAL" clId="{1D3BE08D-251D-490C-8FBF-A796C7C39502}" dt="2022-07-24T08:29:18.651" v="33" actId="20577"/>
          <ac:spMkLst>
            <pc:docMk/>
            <pc:sldMk cId="955412150" sldId="256"/>
            <ac:spMk id="5" creationId="{B9B7033A-FB06-CA27-1457-9D5A20EFBDB6}"/>
          </ac:spMkLst>
        </pc:spChg>
      </pc:sldChg>
      <pc:sldChg chg="del">
        <pc:chgData name="Joko YULIANTORO" userId="fb86bed2-ee85-46fd-b362-cdeb2c687dfd" providerId="ADAL" clId="{1D3BE08D-251D-490C-8FBF-A796C7C39502}" dt="2022-07-24T09:07:07.696" v="34" actId="47"/>
        <pc:sldMkLst>
          <pc:docMk/>
          <pc:sldMk cId="4086427330" sldId="268"/>
        </pc:sldMkLst>
      </pc:sldChg>
      <pc:sldChg chg="modSp mod">
        <pc:chgData name="Joko YULIANTORO" userId="fb86bed2-ee85-46fd-b362-cdeb2c687dfd" providerId="ADAL" clId="{1D3BE08D-251D-490C-8FBF-A796C7C39502}" dt="2022-07-24T14:58:07.350" v="4433" actId="6549"/>
        <pc:sldMkLst>
          <pc:docMk/>
          <pc:sldMk cId="945075603" sldId="276"/>
        </pc:sldMkLst>
        <pc:spChg chg="mod">
          <ac:chgData name="Joko YULIANTORO" userId="fb86bed2-ee85-46fd-b362-cdeb2c687dfd" providerId="ADAL" clId="{1D3BE08D-251D-490C-8FBF-A796C7C39502}" dt="2022-07-24T09:14:26.925" v="108" actId="20577"/>
          <ac:spMkLst>
            <pc:docMk/>
            <pc:sldMk cId="945075603" sldId="276"/>
            <ac:spMk id="4" creationId="{B2299EB1-B559-FB16-6579-00713B3DE38D}"/>
          </ac:spMkLst>
        </pc:spChg>
        <pc:spChg chg="mod">
          <ac:chgData name="Joko YULIANTORO" userId="fb86bed2-ee85-46fd-b362-cdeb2c687dfd" providerId="ADAL" clId="{1D3BE08D-251D-490C-8FBF-A796C7C39502}" dt="2022-07-24T14:58:07.350" v="4433" actId="6549"/>
          <ac:spMkLst>
            <pc:docMk/>
            <pc:sldMk cId="945075603" sldId="276"/>
            <ac:spMk id="5" creationId="{E6B1C335-6FE7-C126-39E9-0B03B5E13ACD}"/>
          </ac:spMkLst>
        </pc:spChg>
      </pc:sldChg>
      <pc:sldChg chg="modSp add mod">
        <pc:chgData name="Joko YULIANTORO" userId="fb86bed2-ee85-46fd-b362-cdeb2c687dfd" providerId="ADAL" clId="{1D3BE08D-251D-490C-8FBF-A796C7C39502}" dt="2022-07-24T15:20:38.242" v="4476" actId="20577"/>
        <pc:sldMkLst>
          <pc:docMk/>
          <pc:sldMk cId="958807635" sldId="283"/>
        </pc:sldMkLst>
        <pc:spChg chg="mod">
          <ac:chgData name="Joko YULIANTORO" userId="fb86bed2-ee85-46fd-b362-cdeb2c687dfd" providerId="ADAL" clId="{1D3BE08D-251D-490C-8FBF-A796C7C39502}" dt="2022-07-24T15:20:38.242" v="4476" actId="20577"/>
          <ac:spMkLst>
            <pc:docMk/>
            <pc:sldMk cId="958807635" sldId="283"/>
            <ac:spMk id="7" creationId="{C02E13F2-A0E8-CAF2-A3EF-152A41E570E4}"/>
          </ac:spMkLst>
        </pc:spChg>
      </pc:sldChg>
      <pc:sldChg chg="del">
        <pc:chgData name="Joko YULIANTORO" userId="fb86bed2-ee85-46fd-b362-cdeb2c687dfd" providerId="ADAL" clId="{1D3BE08D-251D-490C-8FBF-A796C7C39502}" dt="2022-07-24T09:07:07.696" v="34" actId="47"/>
        <pc:sldMkLst>
          <pc:docMk/>
          <pc:sldMk cId="3016791797" sldId="283"/>
        </pc:sldMkLst>
      </pc:sldChg>
      <pc:sldChg chg="del">
        <pc:chgData name="Joko YULIANTORO" userId="fb86bed2-ee85-46fd-b362-cdeb2c687dfd" providerId="ADAL" clId="{1D3BE08D-251D-490C-8FBF-A796C7C39502}" dt="2022-07-24T09:07:07.696" v="34" actId="47"/>
        <pc:sldMkLst>
          <pc:docMk/>
          <pc:sldMk cId="1691357009" sldId="284"/>
        </pc:sldMkLst>
      </pc:sldChg>
      <pc:sldChg chg="del">
        <pc:chgData name="Joko YULIANTORO" userId="fb86bed2-ee85-46fd-b362-cdeb2c687dfd" providerId="ADAL" clId="{1D3BE08D-251D-490C-8FBF-A796C7C39502}" dt="2022-07-24T09:07:07.696" v="34" actId="47"/>
        <pc:sldMkLst>
          <pc:docMk/>
          <pc:sldMk cId="1507769338" sldId="285"/>
        </pc:sldMkLst>
      </pc:sldChg>
      <pc:sldChg chg="delSp modSp add mod">
        <pc:chgData name="Joko YULIANTORO" userId="fb86bed2-ee85-46fd-b362-cdeb2c687dfd" providerId="ADAL" clId="{1D3BE08D-251D-490C-8FBF-A796C7C39502}" dt="2022-07-24T09:13:40.428" v="72" actId="478"/>
        <pc:sldMkLst>
          <pc:docMk/>
          <pc:sldMk cId="918504693" sldId="286"/>
        </pc:sldMkLst>
        <pc:spChg chg="mod">
          <ac:chgData name="Joko YULIANTORO" userId="fb86bed2-ee85-46fd-b362-cdeb2c687dfd" providerId="ADAL" clId="{1D3BE08D-251D-490C-8FBF-A796C7C39502}" dt="2022-07-24T09:13:37.594" v="71" actId="20577"/>
          <ac:spMkLst>
            <pc:docMk/>
            <pc:sldMk cId="918504693" sldId="286"/>
            <ac:spMk id="4" creationId="{39DA9FC1-EC6F-60C7-8FCC-10BF9262F373}"/>
          </ac:spMkLst>
        </pc:spChg>
        <pc:spChg chg="del">
          <ac:chgData name="Joko YULIANTORO" userId="fb86bed2-ee85-46fd-b362-cdeb2c687dfd" providerId="ADAL" clId="{1D3BE08D-251D-490C-8FBF-A796C7C39502}" dt="2022-07-24T09:13:40.428" v="72" actId="478"/>
          <ac:spMkLst>
            <pc:docMk/>
            <pc:sldMk cId="918504693" sldId="286"/>
            <ac:spMk id="7" creationId="{C4FDBC5C-C9DF-53D8-1A6B-E30D1C3995A4}"/>
          </ac:spMkLst>
        </pc:spChg>
      </pc:sldChg>
      <pc:sldChg chg="del">
        <pc:chgData name="Joko YULIANTORO" userId="fb86bed2-ee85-46fd-b362-cdeb2c687dfd" providerId="ADAL" clId="{1D3BE08D-251D-490C-8FBF-A796C7C39502}" dt="2022-07-24T09:07:07.696" v="34" actId="47"/>
        <pc:sldMkLst>
          <pc:docMk/>
          <pc:sldMk cId="4131821452" sldId="286"/>
        </pc:sldMkLst>
      </pc:sldChg>
      <pc:sldChg chg="del">
        <pc:chgData name="Joko YULIANTORO" userId="fb86bed2-ee85-46fd-b362-cdeb2c687dfd" providerId="ADAL" clId="{1D3BE08D-251D-490C-8FBF-A796C7C39502}" dt="2022-07-24T09:07:07.696" v="34" actId="47"/>
        <pc:sldMkLst>
          <pc:docMk/>
          <pc:sldMk cId="2597881149" sldId="287"/>
        </pc:sldMkLst>
      </pc:sldChg>
      <pc:sldChg chg="del">
        <pc:chgData name="Joko YULIANTORO" userId="fb86bed2-ee85-46fd-b362-cdeb2c687dfd" providerId="ADAL" clId="{1D3BE08D-251D-490C-8FBF-A796C7C39502}" dt="2022-07-24T09:07:07.696" v="34" actId="47"/>
        <pc:sldMkLst>
          <pc:docMk/>
          <pc:sldMk cId="1151661424" sldId="288"/>
        </pc:sldMkLst>
      </pc:sldChg>
      <pc:sldChg chg="del">
        <pc:chgData name="Joko YULIANTORO" userId="fb86bed2-ee85-46fd-b362-cdeb2c687dfd" providerId="ADAL" clId="{1D3BE08D-251D-490C-8FBF-A796C7C39502}" dt="2022-07-24T09:07:07.696" v="34" actId="47"/>
        <pc:sldMkLst>
          <pc:docMk/>
          <pc:sldMk cId="1696838334" sldId="289"/>
        </pc:sldMkLst>
      </pc:sldChg>
      <pc:sldChg chg="del">
        <pc:chgData name="Joko YULIANTORO" userId="fb86bed2-ee85-46fd-b362-cdeb2c687dfd" providerId="ADAL" clId="{1D3BE08D-251D-490C-8FBF-A796C7C39502}" dt="2022-07-24T09:07:07.696" v="34" actId="47"/>
        <pc:sldMkLst>
          <pc:docMk/>
          <pc:sldMk cId="547281197" sldId="290"/>
        </pc:sldMkLst>
      </pc:sldChg>
      <pc:sldChg chg="del">
        <pc:chgData name="Joko YULIANTORO" userId="fb86bed2-ee85-46fd-b362-cdeb2c687dfd" providerId="ADAL" clId="{1D3BE08D-251D-490C-8FBF-A796C7C39502}" dt="2022-07-24T09:07:07.696" v="34" actId="47"/>
        <pc:sldMkLst>
          <pc:docMk/>
          <pc:sldMk cId="2390082798" sldId="291"/>
        </pc:sldMkLst>
      </pc:sldChg>
      <pc:sldChg chg="addSp delSp modSp add mod">
        <pc:chgData name="Joko YULIANTORO" userId="fb86bed2-ee85-46fd-b362-cdeb2c687dfd" providerId="ADAL" clId="{1D3BE08D-251D-490C-8FBF-A796C7C39502}" dt="2022-07-24T10:21:47.758" v="894" actId="21"/>
        <pc:sldMkLst>
          <pc:docMk/>
          <pc:sldMk cId="2944540556" sldId="291"/>
        </pc:sldMkLst>
        <pc:spChg chg="mod">
          <ac:chgData name="Joko YULIANTORO" userId="fb86bed2-ee85-46fd-b362-cdeb2c687dfd" providerId="ADAL" clId="{1D3BE08D-251D-490C-8FBF-A796C7C39502}" dt="2022-07-24T09:22:16.377" v="339" actId="20577"/>
          <ac:spMkLst>
            <pc:docMk/>
            <pc:sldMk cId="2944540556" sldId="291"/>
            <ac:spMk id="5" creationId="{34BC0836-3C00-E049-FBE5-9113D6E71719}"/>
          </ac:spMkLst>
        </pc:spChg>
        <pc:spChg chg="del mod ord">
          <ac:chgData name="Joko YULIANTORO" userId="fb86bed2-ee85-46fd-b362-cdeb2c687dfd" providerId="ADAL" clId="{1D3BE08D-251D-490C-8FBF-A796C7C39502}" dt="2022-07-24T10:21:47.758" v="894" actId="21"/>
          <ac:spMkLst>
            <pc:docMk/>
            <pc:sldMk cId="2944540556" sldId="291"/>
            <ac:spMk id="7" creationId="{BF6D15D0-CFBF-8A4B-D398-0288EBE68C5C}"/>
          </ac:spMkLst>
        </pc:spChg>
        <pc:spChg chg="mod ord">
          <ac:chgData name="Joko YULIANTORO" userId="fb86bed2-ee85-46fd-b362-cdeb2c687dfd" providerId="ADAL" clId="{1D3BE08D-251D-490C-8FBF-A796C7C39502}" dt="2022-07-24T09:48:47.797" v="431" actId="1036"/>
          <ac:spMkLst>
            <pc:docMk/>
            <pc:sldMk cId="2944540556" sldId="291"/>
            <ac:spMk id="8" creationId="{C4EBAB97-A967-15BE-4362-007D0CC60CBD}"/>
          </ac:spMkLst>
        </pc:spChg>
        <pc:spChg chg="del">
          <ac:chgData name="Joko YULIANTORO" userId="fb86bed2-ee85-46fd-b362-cdeb2c687dfd" providerId="ADAL" clId="{1D3BE08D-251D-490C-8FBF-A796C7C39502}" dt="2022-07-24T09:46:44.900" v="400" actId="478"/>
          <ac:spMkLst>
            <pc:docMk/>
            <pc:sldMk cId="2944540556" sldId="291"/>
            <ac:spMk id="9" creationId="{553A8B55-0334-605A-BC36-8393BEE80E5C}"/>
          </ac:spMkLst>
        </pc:spChg>
        <pc:spChg chg="del">
          <ac:chgData name="Joko YULIANTORO" userId="fb86bed2-ee85-46fd-b362-cdeb2c687dfd" providerId="ADAL" clId="{1D3BE08D-251D-490C-8FBF-A796C7C39502}" dt="2022-07-24T09:46:28.874" v="397" actId="478"/>
          <ac:spMkLst>
            <pc:docMk/>
            <pc:sldMk cId="2944540556" sldId="291"/>
            <ac:spMk id="10" creationId="{F6A7689D-9BE5-1474-6BD6-0862018123EC}"/>
          </ac:spMkLst>
        </pc:spChg>
        <pc:picChg chg="del">
          <ac:chgData name="Joko YULIANTORO" userId="fb86bed2-ee85-46fd-b362-cdeb2c687dfd" providerId="ADAL" clId="{1D3BE08D-251D-490C-8FBF-A796C7C39502}" dt="2022-07-24T09:46:16.272" v="340" actId="478"/>
          <ac:picMkLst>
            <pc:docMk/>
            <pc:sldMk cId="2944540556" sldId="291"/>
            <ac:picMk id="3" creationId="{57E8395B-6CF3-194B-EC00-8251685A975E}"/>
          </ac:picMkLst>
        </pc:picChg>
        <pc:picChg chg="add del mod">
          <ac:chgData name="Joko YULIANTORO" userId="fb86bed2-ee85-46fd-b362-cdeb2c687dfd" providerId="ADAL" clId="{1D3BE08D-251D-490C-8FBF-A796C7C39502}" dt="2022-07-24T09:48:20.429" v="412" actId="478"/>
          <ac:picMkLst>
            <pc:docMk/>
            <pc:sldMk cId="2944540556" sldId="291"/>
            <ac:picMk id="11" creationId="{C331C468-38CB-2A36-E6B4-EC8C0F9DC27B}"/>
          </ac:picMkLst>
        </pc:picChg>
        <pc:picChg chg="add del">
          <ac:chgData name="Joko YULIANTORO" userId="fb86bed2-ee85-46fd-b362-cdeb2c687dfd" providerId="ADAL" clId="{1D3BE08D-251D-490C-8FBF-A796C7C39502}" dt="2022-07-24T09:47:05.975" v="408" actId="22"/>
          <ac:picMkLst>
            <pc:docMk/>
            <pc:sldMk cId="2944540556" sldId="291"/>
            <ac:picMk id="13" creationId="{0937B602-AD2E-1846-6040-C4292A399195}"/>
          </ac:picMkLst>
        </pc:picChg>
        <pc:picChg chg="add mod">
          <ac:chgData name="Joko YULIANTORO" userId="fb86bed2-ee85-46fd-b362-cdeb2c687dfd" providerId="ADAL" clId="{1D3BE08D-251D-490C-8FBF-A796C7C39502}" dt="2022-07-24T09:48:41.250" v="425" actId="14100"/>
          <ac:picMkLst>
            <pc:docMk/>
            <pc:sldMk cId="2944540556" sldId="291"/>
            <ac:picMk id="15" creationId="{4DBA519E-5532-EA12-8464-B082070AAAE8}"/>
          </ac:picMkLst>
        </pc:picChg>
      </pc:sldChg>
      <pc:sldChg chg="del">
        <pc:chgData name="Joko YULIANTORO" userId="fb86bed2-ee85-46fd-b362-cdeb2c687dfd" providerId="ADAL" clId="{1D3BE08D-251D-490C-8FBF-A796C7C39502}" dt="2022-07-24T09:07:07.696" v="34" actId="47"/>
        <pc:sldMkLst>
          <pc:docMk/>
          <pc:sldMk cId="3605808525" sldId="292"/>
        </pc:sldMkLst>
      </pc:sldChg>
      <pc:sldChg chg="modSp add mod">
        <pc:chgData name="Joko YULIANTORO" userId="fb86bed2-ee85-46fd-b362-cdeb2c687dfd" providerId="ADAL" clId="{1D3BE08D-251D-490C-8FBF-A796C7C39502}" dt="2022-07-24T09:21:50.749" v="289"/>
        <pc:sldMkLst>
          <pc:docMk/>
          <pc:sldMk cId="1997943905" sldId="302"/>
        </pc:sldMkLst>
        <pc:spChg chg="mod">
          <ac:chgData name="Joko YULIANTORO" userId="fb86bed2-ee85-46fd-b362-cdeb2c687dfd" providerId="ADAL" clId="{1D3BE08D-251D-490C-8FBF-A796C7C39502}" dt="2022-07-24T09:21:50.749" v="289"/>
          <ac:spMkLst>
            <pc:docMk/>
            <pc:sldMk cId="1997943905" sldId="302"/>
            <ac:spMk id="5" creationId="{13591C29-FEC5-DB83-A97D-2C6BE25B825B}"/>
          </ac:spMkLst>
        </pc:spChg>
      </pc:sldChg>
      <pc:sldChg chg="addSp delSp modSp add mod">
        <pc:chgData name="Joko YULIANTORO" userId="fb86bed2-ee85-46fd-b362-cdeb2c687dfd" providerId="ADAL" clId="{1D3BE08D-251D-490C-8FBF-A796C7C39502}" dt="2022-07-24T15:19:27.474" v="4434" actId="478"/>
        <pc:sldMkLst>
          <pc:docMk/>
          <pc:sldMk cId="1642738255" sldId="310"/>
        </pc:sldMkLst>
        <pc:spChg chg="mod">
          <ac:chgData name="Joko YULIANTORO" userId="fb86bed2-ee85-46fd-b362-cdeb2c687dfd" providerId="ADAL" clId="{1D3BE08D-251D-490C-8FBF-A796C7C39502}" dt="2022-07-24T09:16:53.167" v="229" actId="20577"/>
          <ac:spMkLst>
            <pc:docMk/>
            <pc:sldMk cId="1642738255" sldId="310"/>
            <ac:spMk id="2" creationId="{8D10B06D-319D-205B-5EAC-D3A03DFCCA0E}"/>
          </ac:spMkLst>
        </pc:spChg>
        <pc:spChg chg="add del mod">
          <ac:chgData name="Joko YULIANTORO" userId="fb86bed2-ee85-46fd-b362-cdeb2c687dfd" providerId="ADAL" clId="{1D3BE08D-251D-490C-8FBF-A796C7C39502}" dt="2022-07-24T15:19:27.474" v="4434" actId="478"/>
          <ac:spMkLst>
            <pc:docMk/>
            <pc:sldMk cId="1642738255" sldId="310"/>
            <ac:spMk id="5" creationId="{225C881D-40A2-2FB4-4288-73F0D4EFF18A}"/>
          </ac:spMkLst>
        </pc:spChg>
        <pc:picChg chg="del mod">
          <ac:chgData name="Joko YULIANTORO" userId="fb86bed2-ee85-46fd-b362-cdeb2c687dfd" providerId="ADAL" clId="{1D3BE08D-251D-490C-8FBF-A796C7C39502}" dt="2022-07-24T15:19:27.474" v="4434" actId="478"/>
          <ac:picMkLst>
            <pc:docMk/>
            <pc:sldMk cId="1642738255" sldId="310"/>
            <ac:picMk id="8" creationId="{8C96032F-A82C-6CCC-F712-29D33FFB6003}"/>
          </ac:picMkLst>
        </pc:picChg>
      </pc:sldChg>
      <pc:sldChg chg="addSp delSp modSp add mod">
        <pc:chgData name="Joko YULIANTORO" userId="fb86bed2-ee85-46fd-b362-cdeb2c687dfd" providerId="ADAL" clId="{1D3BE08D-251D-490C-8FBF-A796C7C39502}" dt="2022-07-24T09:51:33.746" v="496" actId="20577"/>
        <pc:sldMkLst>
          <pc:docMk/>
          <pc:sldMk cId="3619299792" sldId="311"/>
        </pc:sldMkLst>
        <pc:spChg chg="mod">
          <ac:chgData name="Joko YULIANTORO" userId="fb86bed2-ee85-46fd-b362-cdeb2c687dfd" providerId="ADAL" clId="{1D3BE08D-251D-490C-8FBF-A796C7C39502}" dt="2022-07-24T09:51:33.746" v="496" actId="20577"/>
          <ac:spMkLst>
            <pc:docMk/>
            <pc:sldMk cId="3619299792" sldId="311"/>
            <ac:spMk id="6" creationId="{046D41B3-7E27-C128-2023-A39DDA32C013}"/>
          </ac:spMkLst>
        </pc:spChg>
        <pc:spChg chg="mod ord">
          <ac:chgData name="Joko YULIANTORO" userId="fb86bed2-ee85-46fd-b362-cdeb2c687dfd" providerId="ADAL" clId="{1D3BE08D-251D-490C-8FBF-A796C7C39502}" dt="2022-07-24T09:50:47.774" v="487" actId="20577"/>
          <ac:spMkLst>
            <pc:docMk/>
            <pc:sldMk cId="3619299792" sldId="311"/>
            <ac:spMk id="7" creationId="{BF6D15D0-CFBF-8A4B-D398-0288EBE68C5C}"/>
          </ac:spMkLst>
        </pc:spChg>
        <pc:spChg chg="del">
          <ac:chgData name="Joko YULIANTORO" userId="fb86bed2-ee85-46fd-b362-cdeb2c687dfd" providerId="ADAL" clId="{1D3BE08D-251D-490C-8FBF-A796C7C39502}" dt="2022-07-24T09:50:31.957" v="439" actId="478"/>
          <ac:spMkLst>
            <pc:docMk/>
            <pc:sldMk cId="3619299792" sldId="311"/>
            <ac:spMk id="8" creationId="{C4EBAB97-A967-15BE-4362-007D0CC60CBD}"/>
          </ac:spMkLst>
        </pc:spChg>
        <pc:spChg chg="add mod">
          <ac:chgData name="Joko YULIANTORO" userId="fb86bed2-ee85-46fd-b362-cdeb2c687dfd" providerId="ADAL" clId="{1D3BE08D-251D-490C-8FBF-A796C7C39502}" dt="2022-07-24T09:50:56.445" v="494" actId="20577"/>
          <ac:spMkLst>
            <pc:docMk/>
            <pc:sldMk cId="3619299792" sldId="311"/>
            <ac:spMk id="10" creationId="{C67775B3-D5AC-1F1A-2845-862F95731906}"/>
          </ac:spMkLst>
        </pc:spChg>
        <pc:picChg chg="add mod">
          <ac:chgData name="Joko YULIANTORO" userId="fb86bed2-ee85-46fd-b362-cdeb2c687dfd" providerId="ADAL" clId="{1D3BE08D-251D-490C-8FBF-A796C7C39502}" dt="2022-07-24T09:50:42.012" v="485" actId="1036"/>
          <ac:picMkLst>
            <pc:docMk/>
            <pc:sldMk cId="3619299792" sldId="311"/>
            <ac:picMk id="3" creationId="{BF98CBFF-C13F-C271-1456-EAC2B08D3F7A}"/>
          </ac:picMkLst>
        </pc:picChg>
        <pc:picChg chg="del">
          <ac:chgData name="Joko YULIANTORO" userId="fb86bed2-ee85-46fd-b362-cdeb2c687dfd" providerId="ADAL" clId="{1D3BE08D-251D-490C-8FBF-A796C7C39502}" dt="2022-07-24T09:50:22.618" v="433" actId="478"/>
          <ac:picMkLst>
            <pc:docMk/>
            <pc:sldMk cId="3619299792" sldId="311"/>
            <ac:picMk id="15" creationId="{4DBA519E-5532-EA12-8464-B082070AAAE8}"/>
          </ac:picMkLst>
        </pc:picChg>
      </pc:sldChg>
      <pc:sldChg chg="addSp delSp modSp add mod">
        <pc:chgData name="Joko YULIANTORO" userId="fb86bed2-ee85-46fd-b362-cdeb2c687dfd" providerId="ADAL" clId="{1D3BE08D-251D-490C-8FBF-A796C7C39502}" dt="2022-07-24T09:52:29.326" v="559" actId="1076"/>
        <pc:sldMkLst>
          <pc:docMk/>
          <pc:sldMk cId="2439459182" sldId="312"/>
        </pc:sldMkLst>
        <pc:spChg chg="mod">
          <ac:chgData name="Joko YULIANTORO" userId="fb86bed2-ee85-46fd-b362-cdeb2c687dfd" providerId="ADAL" clId="{1D3BE08D-251D-490C-8FBF-A796C7C39502}" dt="2022-07-24T09:51:38.330" v="497" actId="20577"/>
          <ac:spMkLst>
            <pc:docMk/>
            <pc:sldMk cId="2439459182" sldId="312"/>
            <ac:spMk id="6" creationId="{046D41B3-7E27-C128-2023-A39DDA32C013}"/>
          </ac:spMkLst>
        </pc:spChg>
        <pc:spChg chg="del">
          <ac:chgData name="Joko YULIANTORO" userId="fb86bed2-ee85-46fd-b362-cdeb2c687dfd" providerId="ADAL" clId="{1D3BE08D-251D-490C-8FBF-A796C7C39502}" dt="2022-07-24T09:51:50.035" v="508" actId="478"/>
          <ac:spMkLst>
            <pc:docMk/>
            <pc:sldMk cId="2439459182" sldId="312"/>
            <ac:spMk id="7" creationId="{BF6D15D0-CFBF-8A4B-D398-0288EBE68C5C}"/>
          </ac:spMkLst>
        </pc:spChg>
        <pc:spChg chg="del">
          <ac:chgData name="Joko YULIANTORO" userId="fb86bed2-ee85-46fd-b362-cdeb2c687dfd" providerId="ADAL" clId="{1D3BE08D-251D-490C-8FBF-A796C7C39502}" dt="2022-07-24T09:51:51.010" v="509" actId="478"/>
          <ac:spMkLst>
            <pc:docMk/>
            <pc:sldMk cId="2439459182" sldId="312"/>
            <ac:spMk id="10" creationId="{C67775B3-D5AC-1F1A-2845-862F95731906}"/>
          </ac:spMkLst>
        </pc:spChg>
        <pc:spChg chg="mod">
          <ac:chgData name="Joko YULIANTORO" userId="fb86bed2-ee85-46fd-b362-cdeb2c687dfd" providerId="ADAL" clId="{1D3BE08D-251D-490C-8FBF-A796C7C39502}" dt="2022-07-24T09:52:15.623" v="556"/>
          <ac:spMkLst>
            <pc:docMk/>
            <pc:sldMk cId="2439459182" sldId="312"/>
            <ac:spMk id="12" creationId="{9B7106BD-6D2B-B6E0-A74D-97E1F852F0D9}"/>
          </ac:spMkLst>
        </pc:spChg>
        <pc:grpChg chg="add mod">
          <ac:chgData name="Joko YULIANTORO" userId="fb86bed2-ee85-46fd-b362-cdeb2c687dfd" providerId="ADAL" clId="{1D3BE08D-251D-490C-8FBF-A796C7C39502}" dt="2022-07-24T09:52:29.326" v="559" actId="1076"/>
          <ac:grpSpMkLst>
            <pc:docMk/>
            <pc:sldMk cId="2439459182" sldId="312"/>
            <ac:grpSpMk id="11" creationId="{85A84172-9766-E0DC-36F0-9756EE8FC696}"/>
          </ac:grpSpMkLst>
        </pc:grpChg>
        <pc:picChg chg="del">
          <ac:chgData name="Joko YULIANTORO" userId="fb86bed2-ee85-46fd-b362-cdeb2c687dfd" providerId="ADAL" clId="{1D3BE08D-251D-490C-8FBF-A796C7C39502}" dt="2022-07-24T09:51:40.762" v="498" actId="478"/>
          <ac:picMkLst>
            <pc:docMk/>
            <pc:sldMk cId="2439459182" sldId="312"/>
            <ac:picMk id="3" creationId="{BF98CBFF-C13F-C271-1456-EAC2B08D3F7A}"/>
          </ac:picMkLst>
        </pc:picChg>
        <pc:picChg chg="add mod">
          <ac:chgData name="Joko YULIANTORO" userId="fb86bed2-ee85-46fd-b362-cdeb2c687dfd" providerId="ADAL" clId="{1D3BE08D-251D-490C-8FBF-A796C7C39502}" dt="2022-07-24T09:51:57.682" v="555" actId="1038"/>
          <ac:picMkLst>
            <pc:docMk/>
            <pc:sldMk cId="2439459182" sldId="312"/>
            <ac:picMk id="8" creationId="{52655546-DCA1-0605-8F88-AEC725F15EAD}"/>
          </ac:picMkLst>
        </pc:picChg>
        <pc:picChg chg="mod">
          <ac:chgData name="Joko YULIANTORO" userId="fb86bed2-ee85-46fd-b362-cdeb2c687dfd" providerId="ADAL" clId="{1D3BE08D-251D-490C-8FBF-A796C7C39502}" dt="2022-07-24T09:52:15.623" v="556"/>
          <ac:picMkLst>
            <pc:docMk/>
            <pc:sldMk cId="2439459182" sldId="312"/>
            <ac:picMk id="13" creationId="{F3F254F8-CBB0-89C1-9211-DCA392CD5AB4}"/>
          </ac:picMkLst>
        </pc:picChg>
      </pc:sldChg>
      <pc:sldChg chg="modSp add mod ord">
        <pc:chgData name="Joko YULIANTORO" userId="fb86bed2-ee85-46fd-b362-cdeb2c687dfd" providerId="ADAL" clId="{1D3BE08D-251D-490C-8FBF-A796C7C39502}" dt="2022-07-24T09:54:08.515" v="572"/>
        <pc:sldMkLst>
          <pc:docMk/>
          <pc:sldMk cId="46799164" sldId="313"/>
        </pc:sldMkLst>
        <pc:spChg chg="mod">
          <ac:chgData name="Joko YULIANTORO" userId="fb86bed2-ee85-46fd-b362-cdeb2c687dfd" providerId="ADAL" clId="{1D3BE08D-251D-490C-8FBF-A796C7C39502}" dt="2022-07-24T09:54:08.515" v="572"/>
          <ac:spMkLst>
            <pc:docMk/>
            <pc:sldMk cId="46799164" sldId="313"/>
            <ac:spMk id="5" creationId="{13591C29-FEC5-DB83-A97D-2C6BE25B825B}"/>
          </ac:spMkLst>
        </pc:spChg>
      </pc:sldChg>
      <pc:sldChg chg="addSp delSp modSp add mod ord">
        <pc:chgData name="Joko YULIANTORO" userId="fb86bed2-ee85-46fd-b362-cdeb2c687dfd" providerId="ADAL" clId="{1D3BE08D-251D-490C-8FBF-A796C7C39502}" dt="2022-07-24T10:23:56.446" v="977" actId="1076"/>
        <pc:sldMkLst>
          <pc:docMk/>
          <pc:sldMk cId="2041240590" sldId="314"/>
        </pc:sldMkLst>
        <pc:spChg chg="add del mod">
          <ac:chgData name="Joko YULIANTORO" userId="fb86bed2-ee85-46fd-b362-cdeb2c687dfd" providerId="ADAL" clId="{1D3BE08D-251D-490C-8FBF-A796C7C39502}" dt="2022-07-24T09:59:58.937" v="579" actId="478"/>
          <ac:spMkLst>
            <pc:docMk/>
            <pc:sldMk cId="2041240590" sldId="314"/>
            <ac:spMk id="3" creationId="{F836C535-08EE-04DA-93F0-B8E2FE3E6681}"/>
          </ac:spMkLst>
        </pc:spChg>
        <pc:spChg chg="mod">
          <ac:chgData name="Joko YULIANTORO" userId="fb86bed2-ee85-46fd-b362-cdeb2c687dfd" providerId="ADAL" clId="{1D3BE08D-251D-490C-8FBF-A796C7C39502}" dt="2022-07-24T09:54:19.369" v="573"/>
          <ac:spMkLst>
            <pc:docMk/>
            <pc:sldMk cId="2041240590" sldId="314"/>
            <ac:spMk id="5" creationId="{34BC0836-3C00-E049-FBE5-9113D6E71719}"/>
          </ac:spMkLst>
        </pc:spChg>
        <pc:spChg chg="add del mod">
          <ac:chgData name="Joko YULIANTORO" userId="fb86bed2-ee85-46fd-b362-cdeb2c687dfd" providerId="ADAL" clId="{1D3BE08D-251D-490C-8FBF-A796C7C39502}" dt="2022-07-24T10:21:37.297" v="893" actId="20577"/>
          <ac:spMkLst>
            <pc:docMk/>
            <pc:sldMk cId="2041240590" sldId="314"/>
            <ac:spMk id="6" creationId="{046D41B3-7E27-C128-2023-A39DDA32C013}"/>
          </ac:spMkLst>
        </pc:spChg>
        <pc:spChg chg="del">
          <ac:chgData name="Joko YULIANTORO" userId="fb86bed2-ee85-46fd-b362-cdeb2c687dfd" providerId="ADAL" clId="{1D3BE08D-251D-490C-8FBF-A796C7C39502}" dt="2022-07-24T10:00:00.417" v="580" actId="478"/>
          <ac:spMkLst>
            <pc:docMk/>
            <pc:sldMk cId="2041240590" sldId="314"/>
            <ac:spMk id="7" creationId="{BF6D15D0-CFBF-8A4B-D398-0288EBE68C5C}"/>
          </ac:spMkLst>
        </pc:spChg>
        <pc:spChg chg="del">
          <ac:chgData name="Joko YULIANTORO" userId="fb86bed2-ee85-46fd-b362-cdeb2c687dfd" providerId="ADAL" clId="{1D3BE08D-251D-490C-8FBF-A796C7C39502}" dt="2022-07-24T09:59:56.485" v="577" actId="478"/>
          <ac:spMkLst>
            <pc:docMk/>
            <pc:sldMk cId="2041240590" sldId="314"/>
            <ac:spMk id="8" creationId="{C4EBAB97-A967-15BE-4362-007D0CC60CBD}"/>
          </ac:spMkLst>
        </pc:spChg>
        <pc:spChg chg="add mod">
          <ac:chgData name="Joko YULIANTORO" userId="fb86bed2-ee85-46fd-b362-cdeb2c687dfd" providerId="ADAL" clId="{1D3BE08D-251D-490C-8FBF-A796C7C39502}" dt="2022-07-24T10:23:41.758" v="969" actId="1035"/>
          <ac:spMkLst>
            <pc:docMk/>
            <pc:sldMk cId="2041240590" sldId="314"/>
            <ac:spMk id="12" creationId="{83718135-DDE0-3547-4329-8D9EE1A2C7A5}"/>
          </ac:spMkLst>
        </pc:spChg>
        <pc:picChg chg="add mod">
          <ac:chgData name="Joko YULIANTORO" userId="fb86bed2-ee85-46fd-b362-cdeb2c687dfd" providerId="ADAL" clId="{1D3BE08D-251D-490C-8FBF-A796C7C39502}" dt="2022-07-24T10:23:56.446" v="977" actId="1076"/>
          <ac:picMkLst>
            <pc:docMk/>
            <pc:sldMk cId="2041240590" sldId="314"/>
            <ac:picMk id="10" creationId="{8454C6FD-85F5-D06B-864C-AB6CE35030BB}"/>
          </ac:picMkLst>
        </pc:picChg>
        <pc:picChg chg="add mod">
          <ac:chgData name="Joko YULIANTORO" userId="fb86bed2-ee85-46fd-b362-cdeb2c687dfd" providerId="ADAL" clId="{1D3BE08D-251D-490C-8FBF-A796C7C39502}" dt="2022-07-24T10:23:41.758" v="969" actId="1035"/>
          <ac:picMkLst>
            <pc:docMk/>
            <pc:sldMk cId="2041240590" sldId="314"/>
            <ac:picMk id="13" creationId="{058C1612-9758-7C20-C4FD-1828AFCEE9A6}"/>
          </ac:picMkLst>
        </pc:picChg>
        <pc:picChg chg="del">
          <ac:chgData name="Joko YULIANTORO" userId="fb86bed2-ee85-46fd-b362-cdeb2c687dfd" providerId="ADAL" clId="{1D3BE08D-251D-490C-8FBF-A796C7C39502}" dt="2022-07-24T09:58:26.246" v="574" actId="478"/>
          <ac:picMkLst>
            <pc:docMk/>
            <pc:sldMk cId="2041240590" sldId="314"/>
            <ac:picMk id="15" creationId="{4DBA519E-5532-EA12-8464-B082070AAAE8}"/>
          </ac:picMkLst>
        </pc:picChg>
      </pc:sldChg>
      <pc:sldChg chg="addSp modSp add mod">
        <pc:chgData name="Joko YULIANTORO" userId="fb86bed2-ee85-46fd-b362-cdeb2c687dfd" providerId="ADAL" clId="{1D3BE08D-251D-490C-8FBF-A796C7C39502}" dt="2022-07-24T11:02:28.688" v="1573"/>
        <pc:sldMkLst>
          <pc:docMk/>
          <pc:sldMk cId="982979839" sldId="315"/>
        </pc:sldMkLst>
        <pc:spChg chg="mod">
          <ac:chgData name="Joko YULIANTORO" userId="fb86bed2-ee85-46fd-b362-cdeb2c687dfd" providerId="ADAL" clId="{1D3BE08D-251D-490C-8FBF-A796C7C39502}" dt="2022-07-24T11:02:28.688" v="1573"/>
          <ac:spMkLst>
            <pc:docMk/>
            <pc:sldMk cId="982979839" sldId="315"/>
            <ac:spMk id="5" creationId="{34BC0836-3C00-E049-FBE5-9113D6E71719}"/>
          </ac:spMkLst>
        </pc:spChg>
        <pc:spChg chg="mod">
          <ac:chgData name="Joko YULIANTORO" userId="fb86bed2-ee85-46fd-b362-cdeb2c687dfd" providerId="ADAL" clId="{1D3BE08D-251D-490C-8FBF-A796C7C39502}" dt="2022-07-24T10:50:58.222" v="1420" actId="20577"/>
          <ac:spMkLst>
            <pc:docMk/>
            <pc:sldMk cId="982979839" sldId="315"/>
            <ac:spMk id="6" creationId="{046D41B3-7E27-C128-2023-A39DDA32C013}"/>
          </ac:spMkLst>
        </pc:spChg>
        <pc:picChg chg="add mod">
          <ac:chgData name="Joko YULIANTORO" userId="fb86bed2-ee85-46fd-b362-cdeb2c687dfd" providerId="ADAL" clId="{1D3BE08D-251D-490C-8FBF-A796C7C39502}" dt="2022-07-24T10:49:29.348" v="1382" actId="1076"/>
          <ac:picMkLst>
            <pc:docMk/>
            <pc:sldMk cId="982979839" sldId="315"/>
            <ac:picMk id="3" creationId="{DE40B6EF-D8B0-F14C-8101-EF20628349EA}"/>
          </ac:picMkLst>
        </pc:picChg>
        <pc:picChg chg="add mod">
          <ac:chgData name="Joko YULIANTORO" userId="fb86bed2-ee85-46fd-b362-cdeb2c687dfd" providerId="ADAL" clId="{1D3BE08D-251D-490C-8FBF-A796C7C39502}" dt="2022-07-24T10:49:25.572" v="1381" actId="1076"/>
          <ac:picMkLst>
            <pc:docMk/>
            <pc:sldMk cId="982979839" sldId="315"/>
            <ac:picMk id="8" creationId="{8349160E-8216-BB69-86AB-5289ACDAB520}"/>
          </ac:picMkLst>
        </pc:picChg>
      </pc:sldChg>
      <pc:sldChg chg="addSp delSp modSp add mod">
        <pc:chgData name="Joko YULIANTORO" userId="fb86bed2-ee85-46fd-b362-cdeb2c687dfd" providerId="ADAL" clId="{1D3BE08D-251D-490C-8FBF-A796C7C39502}" dt="2022-07-24T10:34:21.185" v="1059" actId="1076"/>
        <pc:sldMkLst>
          <pc:docMk/>
          <pc:sldMk cId="2974003852" sldId="316"/>
        </pc:sldMkLst>
        <pc:spChg chg="mod">
          <ac:chgData name="Joko YULIANTORO" userId="fb86bed2-ee85-46fd-b362-cdeb2c687dfd" providerId="ADAL" clId="{1D3BE08D-251D-490C-8FBF-A796C7C39502}" dt="2022-07-24T10:34:15.140" v="1057" actId="2711"/>
          <ac:spMkLst>
            <pc:docMk/>
            <pc:sldMk cId="2974003852" sldId="316"/>
            <ac:spMk id="6" creationId="{046D41B3-7E27-C128-2023-A39DDA32C013}"/>
          </ac:spMkLst>
        </pc:spChg>
        <pc:spChg chg="del">
          <ac:chgData name="Joko YULIANTORO" userId="fb86bed2-ee85-46fd-b362-cdeb2c687dfd" providerId="ADAL" clId="{1D3BE08D-251D-490C-8FBF-A796C7C39502}" dt="2022-07-24T10:33:21.172" v="1053" actId="478"/>
          <ac:spMkLst>
            <pc:docMk/>
            <pc:sldMk cId="2974003852" sldId="316"/>
            <ac:spMk id="12" creationId="{83718135-DDE0-3547-4329-8D9EE1A2C7A5}"/>
          </ac:spMkLst>
        </pc:spChg>
        <pc:picChg chg="add mod">
          <ac:chgData name="Joko YULIANTORO" userId="fb86bed2-ee85-46fd-b362-cdeb2c687dfd" providerId="ADAL" clId="{1D3BE08D-251D-490C-8FBF-A796C7C39502}" dt="2022-07-24T10:34:21.185" v="1059" actId="1076"/>
          <ac:picMkLst>
            <pc:docMk/>
            <pc:sldMk cId="2974003852" sldId="316"/>
            <ac:picMk id="3" creationId="{CB38990A-1086-50B4-1618-BA5D86DA044C}"/>
          </ac:picMkLst>
        </pc:picChg>
        <pc:picChg chg="del">
          <ac:chgData name="Joko YULIANTORO" userId="fb86bed2-ee85-46fd-b362-cdeb2c687dfd" providerId="ADAL" clId="{1D3BE08D-251D-490C-8FBF-A796C7C39502}" dt="2022-07-24T10:29:00.720" v="980" actId="478"/>
          <ac:picMkLst>
            <pc:docMk/>
            <pc:sldMk cId="2974003852" sldId="316"/>
            <ac:picMk id="10" creationId="{8454C6FD-85F5-D06B-864C-AB6CE35030BB}"/>
          </ac:picMkLst>
        </pc:picChg>
        <pc:picChg chg="del">
          <ac:chgData name="Joko YULIANTORO" userId="fb86bed2-ee85-46fd-b362-cdeb2c687dfd" providerId="ADAL" clId="{1D3BE08D-251D-490C-8FBF-A796C7C39502}" dt="2022-07-24T10:29:00.102" v="979" actId="478"/>
          <ac:picMkLst>
            <pc:docMk/>
            <pc:sldMk cId="2974003852" sldId="316"/>
            <ac:picMk id="13" creationId="{058C1612-9758-7C20-C4FD-1828AFCEE9A6}"/>
          </ac:picMkLst>
        </pc:picChg>
      </pc:sldChg>
      <pc:sldChg chg="addSp delSp modSp add mod">
        <pc:chgData name="Joko YULIANTORO" userId="fb86bed2-ee85-46fd-b362-cdeb2c687dfd" providerId="ADAL" clId="{1D3BE08D-251D-490C-8FBF-A796C7C39502}" dt="2022-07-24T10:36:56.747" v="1276" actId="20577"/>
        <pc:sldMkLst>
          <pc:docMk/>
          <pc:sldMk cId="3282362920" sldId="317"/>
        </pc:sldMkLst>
        <pc:spChg chg="mod">
          <ac:chgData name="Joko YULIANTORO" userId="fb86bed2-ee85-46fd-b362-cdeb2c687dfd" providerId="ADAL" clId="{1D3BE08D-251D-490C-8FBF-A796C7C39502}" dt="2022-07-24T10:36:56.747" v="1276" actId="20577"/>
          <ac:spMkLst>
            <pc:docMk/>
            <pc:sldMk cId="3282362920" sldId="317"/>
            <ac:spMk id="6" creationId="{046D41B3-7E27-C128-2023-A39DDA32C013}"/>
          </ac:spMkLst>
        </pc:spChg>
        <pc:spChg chg="add mod">
          <ac:chgData name="Joko YULIANTORO" userId="fb86bed2-ee85-46fd-b362-cdeb2c687dfd" providerId="ADAL" clId="{1D3BE08D-251D-490C-8FBF-A796C7C39502}" dt="2022-07-24T10:36:34.808" v="1241" actId="1038"/>
          <ac:spMkLst>
            <pc:docMk/>
            <pc:sldMk cId="3282362920" sldId="317"/>
            <ac:spMk id="10" creationId="{D564CFF4-C997-F926-1005-47E783AE7938}"/>
          </ac:spMkLst>
        </pc:spChg>
        <pc:picChg chg="del">
          <ac:chgData name="Joko YULIANTORO" userId="fb86bed2-ee85-46fd-b362-cdeb2c687dfd" providerId="ADAL" clId="{1D3BE08D-251D-490C-8FBF-A796C7C39502}" dt="2022-07-24T10:34:26.483" v="1060" actId="478"/>
          <ac:picMkLst>
            <pc:docMk/>
            <pc:sldMk cId="3282362920" sldId="317"/>
            <ac:picMk id="3" creationId="{CB38990A-1086-50B4-1618-BA5D86DA044C}"/>
          </ac:picMkLst>
        </pc:picChg>
        <pc:picChg chg="add del mod">
          <ac:chgData name="Joko YULIANTORO" userId="fb86bed2-ee85-46fd-b362-cdeb2c687dfd" providerId="ADAL" clId="{1D3BE08D-251D-490C-8FBF-A796C7C39502}" dt="2022-07-24T10:35:44.750" v="1147" actId="478"/>
          <ac:picMkLst>
            <pc:docMk/>
            <pc:sldMk cId="3282362920" sldId="317"/>
            <ac:picMk id="7" creationId="{391D472C-E358-7B2F-689C-A0C697C3CEAB}"/>
          </ac:picMkLst>
        </pc:picChg>
        <pc:picChg chg="add mod">
          <ac:chgData name="Joko YULIANTORO" userId="fb86bed2-ee85-46fd-b362-cdeb2c687dfd" providerId="ADAL" clId="{1D3BE08D-251D-490C-8FBF-A796C7C39502}" dt="2022-07-24T10:36:20.906" v="1232" actId="1035"/>
          <ac:picMkLst>
            <pc:docMk/>
            <pc:sldMk cId="3282362920" sldId="317"/>
            <ac:picMk id="9" creationId="{16E9B0A2-5733-69B2-F084-4610BB9E0D9D}"/>
          </ac:picMkLst>
        </pc:picChg>
      </pc:sldChg>
      <pc:sldChg chg="modSp add mod">
        <pc:chgData name="Joko YULIANTORO" userId="fb86bed2-ee85-46fd-b362-cdeb2c687dfd" providerId="ADAL" clId="{1D3BE08D-251D-490C-8FBF-A796C7C39502}" dt="2022-07-24T11:02:28.688" v="1573"/>
        <pc:sldMkLst>
          <pc:docMk/>
          <pc:sldMk cId="3581382173" sldId="318"/>
        </pc:sldMkLst>
        <pc:spChg chg="mod">
          <ac:chgData name="Joko YULIANTORO" userId="fb86bed2-ee85-46fd-b362-cdeb2c687dfd" providerId="ADAL" clId="{1D3BE08D-251D-490C-8FBF-A796C7C39502}" dt="2022-07-24T11:02:28.688" v="1573"/>
          <ac:spMkLst>
            <pc:docMk/>
            <pc:sldMk cId="3581382173" sldId="318"/>
            <ac:spMk id="5" creationId="{13591C29-FEC5-DB83-A97D-2C6BE25B825B}"/>
          </ac:spMkLst>
        </pc:spChg>
      </pc:sldChg>
      <pc:sldChg chg="addSp delSp modSp add mod">
        <pc:chgData name="Joko YULIANTORO" userId="fb86bed2-ee85-46fd-b362-cdeb2c687dfd" providerId="ADAL" clId="{1D3BE08D-251D-490C-8FBF-A796C7C39502}" dt="2022-07-24T12:44:59.116" v="2716" actId="14100"/>
        <pc:sldMkLst>
          <pc:docMk/>
          <pc:sldMk cId="3989443700" sldId="319"/>
        </pc:sldMkLst>
        <pc:spChg chg="mod">
          <ac:chgData name="Joko YULIANTORO" userId="fb86bed2-ee85-46fd-b362-cdeb2c687dfd" providerId="ADAL" clId="{1D3BE08D-251D-490C-8FBF-A796C7C39502}" dt="2022-07-24T11:02:28.688" v="1573"/>
          <ac:spMkLst>
            <pc:docMk/>
            <pc:sldMk cId="3989443700" sldId="319"/>
            <ac:spMk id="5" creationId="{34BC0836-3C00-E049-FBE5-9113D6E71719}"/>
          </ac:spMkLst>
        </pc:spChg>
        <pc:spChg chg="mod">
          <ac:chgData name="Joko YULIANTORO" userId="fb86bed2-ee85-46fd-b362-cdeb2c687dfd" providerId="ADAL" clId="{1D3BE08D-251D-490C-8FBF-A796C7C39502}" dt="2022-07-24T10:51:49.052" v="1478" actId="20577"/>
          <ac:spMkLst>
            <pc:docMk/>
            <pc:sldMk cId="3989443700" sldId="319"/>
            <ac:spMk id="6" creationId="{046D41B3-7E27-C128-2023-A39DDA32C013}"/>
          </ac:spMkLst>
        </pc:spChg>
        <pc:spChg chg="add mod ord">
          <ac:chgData name="Joko YULIANTORO" userId="fb86bed2-ee85-46fd-b362-cdeb2c687dfd" providerId="ADAL" clId="{1D3BE08D-251D-490C-8FBF-A796C7C39502}" dt="2022-07-24T12:44:48.155" v="2710" actId="14100"/>
          <ac:spMkLst>
            <pc:docMk/>
            <pc:sldMk cId="3989443700" sldId="319"/>
            <ac:spMk id="9" creationId="{4FBDC687-A607-0001-20DF-9BB68C1474D5}"/>
          </ac:spMkLst>
        </pc:spChg>
        <pc:spChg chg="add mod ord">
          <ac:chgData name="Joko YULIANTORO" userId="fb86bed2-ee85-46fd-b362-cdeb2c687dfd" providerId="ADAL" clId="{1D3BE08D-251D-490C-8FBF-A796C7C39502}" dt="2022-07-24T12:44:59.116" v="2716" actId="14100"/>
          <ac:spMkLst>
            <pc:docMk/>
            <pc:sldMk cId="3989443700" sldId="319"/>
            <ac:spMk id="10" creationId="{E850A1EE-8F93-F425-9E38-94E8B3E13594}"/>
          </ac:spMkLst>
        </pc:spChg>
        <pc:spChg chg="add mod ord">
          <ac:chgData name="Joko YULIANTORO" userId="fb86bed2-ee85-46fd-b362-cdeb2c687dfd" providerId="ADAL" clId="{1D3BE08D-251D-490C-8FBF-A796C7C39502}" dt="2022-07-24T12:44:53.971" v="2712" actId="14100"/>
          <ac:spMkLst>
            <pc:docMk/>
            <pc:sldMk cId="3989443700" sldId="319"/>
            <ac:spMk id="11" creationId="{221D2D84-DCC7-8B76-94C4-61813FDC341C}"/>
          </ac:spMkLst>
        </pc:spChg>
        <pc:picChg chg="del">
          <ac:chgData name="Joko YULIANTORO" userId="fb86bed2-ee85-46fd-b362-cdeb2c687dfd" providerId="ADAL" clId="{1D3BE08D-251D-490C-8FBF-A796C7C39502}" dt="2022-07-24T10:50:38.413" v="1384" actId="478"/>
          <ac:picMkLst>
            <pc:docMk/>
            <pc:sldMk cId="3989443700" sldId="319"/>
            <ac:picMk id="3" creationId="{DE40B6EF-D8B0-F14C-8101-EF20628349EA}"/>
          </ac:picMkLst>
        </pc:picChg>
        <pc:picChg chg="add del mod">
          <ac:chgData name="Joko YULIANTORO" userId="fb86bed2-ee85-46fd-b362-cdeb2c687dfd" providerId="ADAL" clId="{1D3BE08D-251D-490C-8FBF-A796C7C39502}" dt="2022-07-24T12:43:17.384" v="2624" actId="478"/>
          <ac:picMkLst>
            <pc:docMk/>
            <pc:sldMk cId="3989443700" sldId="319"/>
            <ac:picMk id="7" creationId="{B7E101BC-5BEB-5444-6690-3ACD7DC4B5D3}"/>
          </ac:picMkLst>
        </pc:picChg>
        <pc:picChg chg="del">
          <ac:chgData name="Joko YULIANTORO" userId="fb86bed2-ee85-46fd-b362-cdeb2c687dfd" providerId="ADAL" clId="{1D3BE08D-251D-490C-8FBF-A796C7C39502}" dt="2022-07-24T10:50:39.160" v="1385" actId="478"/>
          <ac:picMkLst>
            <pc:docMk/>
            <pc:sldMk cId="3989443700" sldId="319"/>
            <ac:picMk id="8" creationId="{8349160E-8216-BB69-86AB-5289ACDAB520}"/>
          </ac:picMkLst>
        </pc:picChg>
        <pc:picChg chg="add mod">
          <ac:chgData name="Joko YULIANTORO" userId="fb86bed2-ee85-46fd-b362-cdeb2c687dfd" providerId="ADAL" clId="{1D3BE08D-251D-490C-8FBF-A796C7C39502}" dt="2022-07-24T12:43:38.250" v="2669" actId="1036"/>
          <ac:picMkLst>
            <pc:docMk/>
            <pc:sldMk cId="3989443700" sldId="319"/>
            <ac:picMk id="13" creationId="{86252366-4809-B2E3-CF51-255DC15B207E}"/>
          </ac:picMkLst>
        </pc:picChg>
      </pc:sldChg>
      <pc:sldChg chg="addSp delSp modSp add mod">
        <pc:chgData name="Joko YULIANTORO" userId="fb86bed2-ee85-46fd-b362-cdeb2c687dfd" providerId="ADAL" clId="{1D3BE08D-251D-490C-8FBF-A796C7C39502}" dt="2022-07-24T13:01:20.667" v="3267" actId="478"/>
        <pc:sldMkLst>
          <pc:docMk/>
          <pc:sldMk cId="3999178489" sldId="320"/>
        </pc:sldMkLst>
        <pc:spChg chg="mod">
          <ac:chgData name="Joko YULIANTORO" userId="fb86bed2-ee85-46fd-b362-cdeb2c687dfd" providerId="ADAL" clId="{1D3BE08D-251D-490C-8FBF-A796C7C39502}" dt="2022-07-24T11:02:28.688" v="1573"/>
          <ac:spMkLst>
            <pc:docMk/>
            <pc:sldMk cId="3999178489" sldId="320"/>
            <ac:spMk id="5" creationId="{34BC0836-3C00-E049-FBE5-9113D6E71719}"/>
          </ac:spMkLst>
        </pc:spChg>
        <pc:spChg chg="mod">
          <ac:chgData name="Joko YULIANTORO" userId="fb86bed2-ee85-46fd-b362-cdeb2c687dfd" providerId="ADAL" clId="{1D3BE08D-251D-490C-8FBF-A796C7C39502}" dt="2022-07-24T12:25:08.110" v="2623"/>
          <ac:spMkLst>
            <pc:docMk/>
            <pc:sldMk cId="3999178489" sldId="320"/>
            <ac:spMk id="6" creationId="{046D41B3-7E27-C128-2023-A39DDA32C013}"/>
          </ac:spMkLst>
        </pc:spChg>
        <pc:spChg chg="del">
          <ac:chgData name="Joko YULIANTORO" userId="fb86bed2-ee85-46fd-b362-cdeb2c687dfd" providerId="ADAL" clId="{1D3BE08D-251D-490C-8FBF-A796C7C39502}" dt="2022-07-24T12:59:19.483" v="3194" actId="478"/>
          <ac:spMkLst>
            <pc:docMk/>
            <pc:sldMk cId="3999178489" sldId="320"/>
            <ac:spMk id="9" creationId="{4FBDC687-A607-0001-20DF-9BB68C1474D5}"/>
          </ac:spMkLst>
        </pc:spChg>
        <pc:spChg chg="del">
          <ac:chgData name="Joko YULIANTORO" userId="fb86bed2-ee85-46fd-b362-cdeb2c687dfd" providerId="ADAL" clId="{1D3BE08D-251D-490C-8FBF-A796C7C39502}" dt="2022-07-24T12:59:21.278" v="3195" actId="478"/>
          <ac:spMkLst>
            <pc:docMk/>
            <pc:sldMk cId="3999178489" sldId="320"/>
            <ac:spMk id="10" creationId="{E850A1EE-8F93-F425-9E38-94E8B3E13594}"/>
          </ac:spMkLst>
        </pc:spChg>
        <pc:spChg chg="del">
          <ac:chgData name="Joko YULIANTORO" userId="fb86bed2-ee85-46fd-b362-cdeb2c687dfd" providerId="ADAL" clId="{1D3BE08D-251D-490C-8FBF-A796C7C39502}" dt="2022-07-24T12:59:22.038" v="3196" actId="478"/>
          <ac:spMkLst>
            <pc:docMk/>
            <pc:sldMk cId="3999178489" sldId="320"/>
            <ac:spMk id="11" creationId="{221D2D84-DCC7-8B76-94C4-61813FDC341C}"/>
          </ac:spMkLst>
        </pc:spChg>
        <pc:spChg chg="add mod">
          <ac:chgData name="Joko YULIANTORO" userId="fb86bed2-ee85-46fd-b362-cdeb2c687dfd" providerId="ADAL" clId="{1D3BE08D-251D-490C-8FBF-A796C7C39502}" dt="2022-07-24T13:00:47.577" v="3259" actId="1036"/>
          <ac:spMkLst>
            <pc:docMk/>
            <pc:sldMk cId="3999178489" sldId="320"/>
            <ac:spMk id="15" creationId="{6955A1EC-EC0B-B2CB-4DE5-8F710389EE2E}"/>
          </ac:spMkLst>
        </pc:spChg>
        <pc:picChg chg="add mod">
          <ac:chgData name="Joko YULIANTORO" userId="fb86bed2-ee85-46fd-b362-cdeb2c687dfd" providerId="ADAL" clId="{1D3BE08D-251D-490C-8FBF-A796C7C39502}" dt="2022-07-24T11:04:05.762" v="1602" actId="1076"/>
          <ac:picMkLst>
            <pc:docMk/>
            <pc:sldMk cId="3999178489" sldId="320"/>
            <ac:picMk id="3" creationId="{40E836B0-0E19-942E-A396-E6DD50EB4E65}"/>
          </ac:picMkLst>
        </pc:picChg>
        <pc:picChg chg="del">
          <ac:chgData name="Joko YULIANTORO" userId="fb86bed2-ee85-46fd-b362-cdeb2c687dfd" providerId="ADAL" clId="{1D3BE08D-251D-490C-8FBF-A796C7C39502}" dt="2022-07-24T11:01:18.008" v="1548" actId="478"/>
          <ac:picMkLst>
            <pc:docMk/>
            <pc:sldMk cId="3999178489" sldId="320"/>
            <ac:picMk id="7" creationId="{B7E101BC-5BEB-5444-6690-3ACD7DC4B5D3}"/>
          </ac:picMkLst>
        </pc:picChg>
        <pc:picChg chg="add del mod">
          <ac:chgData name="Joko YULIANTORO" userId="fb86bed2-ee85-46fd-b362-cdeb2c687dfd" providerId="ADAL" clId="{1D3BE08D-251D-490C-8FBF-A796C7C39502}" dt="2022-07-24T13:01:20.667" v="3267" actId="478"/>
          <ac:picMkLst>
            <pc:docMk/>
            <pc:sldMk cId="3999178489" sldId="320"/>
            <ac:picMk id="12" creationId="{D6E44AF4-DEF4-ADEF-9EC7-CF74C5422298}"/>
          </ac:picMkLst>
        </pc:picChg>
        <pc:picChg chg="add del mod">
          <ac:chgData name="Joko YULIANTORO" userId="fb86bed2-ee85-46fd-b362-cdeb2c687dfd" providerId="ADAL" clId="{1D3BE08D-251D-490C-8FBF-A796C7C39502}" dt="2022-07-24T13:00:26.379" v="3216" actId="478"/>
          <ac:picMkLst>
            <pc:docMk/>
            <pc:sldMk cId="3999178489" sldId="320"/>
            <ac:picMk id="14" creationId="{21144DB7-54EF-6733-330C-313EED7C397C}"/>
          </ac:picMkLst>
        </pc:picChg>
      </pc:sldChg>
      <pc:sldChg chg="addSp delSp modSp add mod ord">
        <pc:chgData name="Joko YULIANTORO" userId="fb86bed2-ee85-46fd-b362-cdeb2c687dfd" providerId="ADAL" clId="{1D3BE08D-251D-490C-8FBF-A796C7C39502}" dt="2022-07-24T15:20:26.174" v="4460" actId="20577"/>
        <pc:sldMkLst>
          <pc:docMk/>
          <pc:sldMk cId="3414505316" sldId="321"/>
        </pc:sldMkLst>
        <pc:spChg chg="mod">
          <ac:chgData name="Joko YULIANTORO" userId="fb86bed2-ee85-46fd-b362-cdeb2c687dfd" providerId="ADAL" clId="{1D3BE08D-251D-490C-8FBF-A796C7C39502}" dt="2022-07-24T15:20:26.174" v="4460" actId="20577"/>
          <ac:spMkLst>
            <pc:docMk/>
            <pc:sldMk cId="3414505316" sldId="321"/>
            <ac:spMk id="6" creationId="{046D41B3-7E27-C128-2023-A39DDA32C013}"/>
          </ac:spMkLst>
        </pc:spChg>
        <pc:spChg chg="mod ord">
          <ac:chgData name="Joko YULIANTORO" userId="fb86bed2-ee85-46fd-b362-cdeb2c687dfd" providerId="ADAL" clId="{1D3BE08D-251D-490C-8FBF-A796C7C39502}" dt="2022-07-24T12:04:01.677" v="1775" actId="1036"/>
          <ac:spMkLst>
            <pc:docMk/>
            <pc:sldMk cId="3414505316" sldId="321"/>
            <ac:spMk id="8" creationId="{C4EBAB97-A967-15BE-4362-007D0CC60CBD}"/>
          </ac:spMkLst>
        </pc:spChg>
        <pc:picChg chg="add mod">
          <ac:chgData name="Joko YULIANTORO" userId="fb86bed2-ee85-46fd-b362-cdeb2c687dfd" providerId="ADAL" clId="{1D3BE08D-251D-490C-8FBF-A796C7C39502}" dt="2022-07-24T12:03:52.708" v="1767" actId="1076"/>
          <ac:picMkLst>
            <pc:docMk/>
            <pc:sldMk cId="3414505316" sldId="321"/>
            <ac:picMk id="3" creationId="{D91CA852-794D-44EA-7F09-A83AC07C5FDA}"/>
          </ac:picMkLst>
        </pc:picChg>
        <pc:picChg chg="del">
          <ac:chgData name="Joko YULIANTORO" userId="fb86bed2-ee85-46fd-b362-cdeb2c687dfd" providerId="ADAL" clId="{1D3BE08D-251D-490C-8FBF-A796C7C39502}" dt="2022-07-24T12:02:01.101" v="1754" actId="478"/>
          <ac:picMkLst>
            <pc:docMk/>
            <pc:sldMk cId="3414505316" sldId="321"/>
            <ac:picMk id="15" creationId="{4DBA519E-5532-EA12-8464-B082070AAAE8}"/>
          </ac:picMkLst>
        </pc:picChg>
      </pc:sldChg>
      <pc:sldChg chg="addSp delSp modSp add mod">
        <pc:chgData name="Joko YULIANTORO" userId="fb86bed2-ee85-46fd-b362-cdeb2c687dfd" providerId="ADAL" clId="{1D3BE08D-251D-490C-8FBF-A796C7C39502}" dt="2022-07-24T12:47:37.017" v="2809" actId="1036"/>
        <pc:sldMkLst>
          <pc:docMk/>
          <pc:sldMk cId="3086799556" sldId="322"/>
        </pc:sldMkLst>
        <pc:spChg chg="mod">
          <ac:chgData name="Joko YULIANTORO" userId="fb86bed2-ee85-46fd-b362-cdeb2c687dfd" providerId="ADAL" clId="{1D3BE08D-251D-490C-8FBF-A796C7C39502}" dt="2022-07-24T12:05:16.591" v="1779" actId="20577"/>
          <ac:spMkLst>
            <pc:docMk/>
            <pc:sldMk cId="3086799556" sldId="322"/>
            <ac:spMk id="6" creationId="{046D41B3-7E27-C128-2023-A39DDA32C013}"/>
          </ac:spMkLst>
        </pc:spChg>
        <pc:spChg chg="del mod">
          <ac:chgData name="Joko YULIANTORO" userId="fb86bed2-ee85-46fd-b362-cdeb2c687dfd" providerId="ADAL" clId="{1D3BE08D-251D-490C-8FBF-A796C7C39502}" dt="2022-07-24T12:06:10.236" v="1839" actId="478"/>
          <ac:spMkLst>
            <pc:docMk/>
            <pc:sldMk cId="3086799556" sldId="322"/>
            <ac:spMk id="8" creationId="{C4EBAB97-A967-15BE-4362-007D0CC60CBD}"/>
          </ac:spMkLst>
        </pc:spChg>
        <pc:spChg chg="add mod">
          <ac:chgData name="Joko YULIANTORO" userId="fb86bed2-ee85-46fd-b362-cdeb2c687dfd" providerId="ADAL" clId="{1D3BE08D-251D-490C-8FBF-A796C7C39502}" dt="2022-07-24T12:47:32.207" v="2800" actId="1037"/>
          <ac:spMkLst>
            <pc:docMk/>
            <pc:sldMk cId="3086799556" sldId="322"/>
            <ac:spMk id="9" creationId="{FC24B89F-4D3A-9ECE-716E-AA1444BE0A92}"/>
          </ac:spMkLst>
        </pc:spChg>
        <pc:spChg chg="add mod">
          <ac:chgData name="Joko YULIANTORO" userId="fb86bed2-ee85-46fd-b362-cdeb2c687dfd" providerId="ADAL" clId="{1D3BE08D-251D-490C-8FBF-A796C7C39502}" dt="2022-07-24T12:47:19.492" v="2764" actId="1037"/>
          <ac:spMkLst>
            <pc:docMk/>
            <pc:sldMk cId="3086799556" sldId="322"/>
            <ac:spMk id="10" creationId="{AB4A1DCC-01B7-9F75-F4BF-5B2301F6A715}"/>
          </ac:spMkLst>
        </pc:spChg>
        <pc:spChg chg="add mod">
          <ac:chgData name="Joko YULIANTORO" userId="fb86bed2-ee85-46fd-b362-cdeb2c687dfd" providerId="ADAL" clId="{1D3BE08D-251D-490C-8FBF-A796C7C39502}" dt="2022-07-24T12:47:37.017" v="2809" actId="1036"/>
          <ac:spMkLst>
            <pc:docMk/>
            <pc:sldMk cId="3086799556" sldId="322"/>
            <ac:spMk id="11" creationId="{82B4E2EE-B3A1-CFC4-3AC9-5F7E7720837B}"/>
          </ac:spMkLst>
        </pc:spChg>
        <pc:picChg chg="del">
          <ac:chgData name="Joko YULIANTORO" userId="fb86bed2-ee85-46fd-b362-cdeb2c687dfd" providerId="ADAL" clId="{1D3BE08D-251D-490C-8FBF-A796C7C39502}" dt="2022-07-24T12:04:16.071" v="1777" actId="478"/>
          <ac:picMkLst>
            <pc:docMk/>
            <pc:sldMk cId="3086799556" sldId="322"/>
            <ac:picMk id="3" creationId="{D91CA852-794D-44EA-7F09-A83AC07C5FDA}"/>
          </ac:picMkLst>
        </pc:picChg>
        <pc:picChg chg="add del mod">
          <ac:chgData name="Joko YULIANTORO" userId="fb86bed2-ee85-46fd-b362-cdeb2c687dfd" providerId="ADAL" clId="{1D3BE08D-251D-490C-8FBF-A796C7C39502}" dt="2022-07-24T12:46:45.419" v="2722" actId="478"/>
          <ac:picMkLst>
            <pc:docMk/>
            <pc:sldMk cId="3086799556" sldId="322"/>
            <ac:picMk id="7" creationId="{02C82B29-00A8-E325-6130-DE644EAD3723}"/>
          </ac:picMkLst>
        </pc:picChg>
        <pc:picChg chg="add mod ord">
          <ac:chgData name="Joko YULIANTORO" userId="fb86bed2-ee85-46fd-b362-cdeb2c687dfd" providerId="ADAL" clId="{1D3BE08D-251D-490C-8FBF-A796C7C39502}" dt="2022-07-24T12:47:24.005" v="2766" actId="1036"/>
          <ac:picMkLst>
            <pc:docMk/>
            <pc:sldMk cId="3086799556" sldId="322"/>
            <ac:picMk id="13" creationId="{900F6F7F-05AB-4782-401E-75B5FD2B4BFA}"/>
          </ac:picMkLst>
        </pc:picChg>
      </pc:sldChg>
      <pc:sldChg chg="addSp delSp modSp add mod">
        <pc:chgData name="Joko YULIANTORO" userId="fb86bed2-ee85-46fd-b362-cdeb2c687dfd" providerId="ADAL" clId="{1D3BE08D-251D-490C-8FBF-A796C7C39502}" dt="2022-07-24T12:50:36.896" v="2901" actId="1036"/>
        <pc:sldMkLst>
          <pc:docMk/>
          <pc:sldMk cId="3277693955" sldId="323"/>
        </pc:sldMkLst>
        <pc:spChg chg="mod">
          <ac:chgData name="Joko YULIANTORO" userId="fb86bed2-ee85-46fd-b362-cdeb2c687dfd" providerId="ADAL" clId="{1D3BE08D-251D-490C-8FBF-A796C7C39502}" dt="2022-07-24T12:07:55.611" v="1917" actId="20577"/>
          <ac:spMkLst>
            <pc:docMk/>
            <pc:sldMk cId="3277693955" sldId="323"/>
            <ac:spMk id="6" creationId="{046D41B3-7E27-C128-2023-A39DDA32C013}"/>
          </ac:spMkLst>
        </pc:spChg>
        <pc:spChg chg="add mod ord">
          <ac:chgData name="Joko YULIANTORO" userId="fb86bed2-ee85-46fd-b362-cdeb2c687dfd" providerId="ADAL" clId="{1D3BE08D-251D-490C-8FBF-A796C7C39502}" dt="2022-07-24T12:49:08.645" v="2844" actId="1076"/>
          <ac:spMkLst>
            <pc:docMk/>
            <pc:sldMk cId="3277693955" sldId="323"/>
            <ac:spMk id="8" creationId="{13C8E44B-3031-4B60-A604-8D1CEFBC9831}"/>
          </ac:spMkLst>
        </pc:spChg>
        <pc:spChg chg="del mod ord">
          <ac:chgData name="Joko YULIANTORO" userId="fb86bed2-ee85-46fd-b362-cdeb2c687dfd" providerId="ADAL" clId="{1D3BE08D-251D-490C-8FBF-A796C7C39502}" dt="2022-07-24T12:10:04.434" v="2000" actId="478"/>
          <ac:spMkLst>
            <pc:docMk/>
            <pc:sldMk cId="3277693955" sldId="323"/>
            <ac:spMk id="9" creationId="{FC24B89F-4D3A-9ECE-716E-AA1444BE0A92}"/>
          </ac:spMkLst>
        </pc:spChg>
        <pc:spChg chg="del mod ord">
          <ac:chgData name="Joko YULIANTORO" userId="fb86bed2-ee85-46fd-b362-cdeb2c687dfd" providerId="ADAL" clId="{1D3BE08D-251D-490C-8FBF-A796C7C39502}" dt="2022-07-24T12:10:02.318" v="1999" actId="478"/>
          <ac:spMkLst>
            <pc:docMk/>
            <pc:sldMk cId="3277693955" sldId="323"/>
            <ac:spMk id="10" creationId="{AB4A1DCC-01B7-9F75-F4BF-5B2301F6A715}"/>
          </ac:spMkLst>
        </pc:spChg>
        <pc:spChg chg="del mod ord">
          <ac:chgData name="Joko YULIANTORO" userId="fb86bed2-ee85-46fd-b362-cdeb2c687dfd" providerId="ADAL" clId="{1D3BE08D-251D-490C-8FBF-A796C7C39502}" dt="2022-07-24T12:10:27.837" v="2006" actId="478"/>
          <ac:spMkLst>
            <pc:docMk/>
            <pc:sldMk cId="3277693955" sldId="323"/>
            <ac:spMk id="11" creationId="{82B4E2EE-B3A1-CFC4-3AC9-5F7E7720837B}"/>
          </ac:spMkLst>
        </pc:spChg>
        <pc:spChg chg="add mod ord">
          <ac:chgData name="Joko YULIANTORO" userId="fb86bed2-ee85-46fd-b362-cdeb2c687dfd" providerId="ADAL" clId="{1D3BE08D-251D-490C-8FBF-A796C7C39502}" dt="2022-07-24T12:49:24.921" v="2869" actId="1038"/>
          <ac:spMkLst>
            <pc:docMk/>
            <pc:sldMk cId="3277693955" sldId="323"/>
            <ac:spMk id="12" creationId="{69E77BF5-FBD2-E909-4BAD-760350EA33DF}"/>
          </ac:spMkLst>
        </pc:spChg>
        <pc:spChg chg="add mod ord">
          <ac:chgData name="Joko YULIANTORO" userId="fb86bed2-ee85-46fd-b362-cdeb2c687dfd" providerId="ADAL" clId="{1D3BE08D-251D-490C-8FBF-A796C7C39502}" dt="2022-07-24T12:49:14.732" v="2860" actId="1038"/>
          <ac:spMkLst>
            <pc:docMk/>
            <pc:sldMk cId="3277693955" sldId="323"/>
            <ac:spMk id="13" creationId="{1A5CEEA2-06B7-00C6-CAD6-3D6290F22D1D}"/>
          </ac:spMkLst>
        </pc:spChg>
        <pc:spChg chg="add mod">
          <ac:chgData name="Joko YULIANTORO" userId="fb86bed2-ee85-46fd-b362-cdeb2c687dfd" providerId="ADAL" clId="{1D3BE08D-251D-490C-8FBF-A796C7C39502}" dt="2022-07-24T12:10:57.720" v="2010" actId="1076"/>
          <ac:spMkLst>
            <pc:docMk/>
            <pc:sldMk cId="3277693955" sldId="323"/>
            <ac:spMk id="14" creationId="{126D274E-330F-EBA8-08FF-AAE441851FF5}"/>
          </ac:spMkLst>
        </pc:spChg>
        <pc:spChg chg="add mod ord">
          <ac:chgData name="Joko YULIANTORO" userId="fb86bed2-ee85-46fd-b362-cdeb2c687dfd" providerId="ADAL" clId="{1D3BE08D-251D-490C-8FBF-A796C7C39502}" dt="2022-07-24T12:50:36.896" v="2901" actId="1036"/>
          <ac:spMkLst>
            <pc:docMk/>
            <pc:sldMk cId="3277693955" sldId="323"/>
            <ac:spMk id="17" creationId="{759A0D65-1FF0-806F-1DD3-BFF56093C6B4}"/>
          </ac:spMkLst>
        </pc:spChg>
        <pc:picChg chg="add del mod">
          <ac:chgData name="Joko YULIANTORO" userId="fb86bed2-ee85-46fd-b362-cdeb2c687dfd" providerId="ADAL" clId="{1D3BE08D-251D-490C-8FBF-A796C7C39502}" dt="2022-07-24T12:48:23.426" v="2810" actId="478"/>
          <ac:picMkLst>
            <pc:docMk/>
            <pc:sldMk cId="3277693955" sldId="323"/>
            <ac:picMk id="3" creationId="{FE28F7CA-5414-DB39-7962-538802D3C411}"/>
          </ac:picMkLst>
        </pc:picChg>
        <pc:picChg chg="del">
          <ac:chgData name="Joko YULIANTORO" userId="fb86bed2-ee85-46fd-b362-cdeb2c687dfd" providerId="ADAL" clId="{1D3BE08D-251D-490C-8FBF-A796C7C39502}" dt="2022-07-24T12:06:25.944" v="1841" actId="478"/>
          <ac:picMkLst>
            <pc:docMk/>
            <pc:sldMk cId="3277693955" sldId="323"/>
            <ac:picMk id="7" creationId="{02C82B29-00A8-E325-6130-DE644EAD3723}"/>
          </ac:picMkLst>
        </pc:picChg>
        <pc:picChg chg="add del mod">
          <ac:chgData name="Joko YULIANTORO" userId="fb86bed2-ee85-46fd-b362-cdeb2c687dfd" providerId="ADAL" clId="{1D3BE08D-251D-490C-8FBF-A796C7C39502}" dt="2022-07-24T12:49:19.358" v="2861" actId="478"/>
          <ac:picMkLst>
            <pc:docMk/>
            <pc:sldMk cId="3277693955" sldId="323"/>
            <ac:picMk id="16" creationId="{371C8C19-11F7-4B3F-9D5A-9997DBE574D7}"/>
          </ac:picMkLst>
        </pc:picChg>
        <pc:picChg chg="add mod">
          <ac:chgData name="Joko YULIANTORO" userId="fb86bed2-ee85-46fd-b362-cdeb2c687dfd" providerId="ADAL" clId="{1D3BE08D-251D-490C-8FBF-A796C7C39502}" dt="2022-07-24T12:49:00.526" v="2843" actId="1036"/>
          <ac:picMkLst>
            <pc:docMk/>
            <pc:sldMk cId="3277693955" sldId="323"/>
            <ac:picMk id="19" creationId="{E9BDAFCF-B34F-0E33-8ECF-0B0E2621113B}"/>
          </ac:picMkLst>
        </pc:picChg>
        <pc:picChg chg="add mod">
          <ac:chgData name="Joko YULIANTORO" userId="fb86bed2-ee85-46fd-b362-cdeb2c687dfd" providerId="ADAL" clId="{1D3BE08D-251D-490C-8FBF-A796C7C39502}" dt="2022-07-24T12:50:32.047" v="2886" actId="1036"/>
          <ac:picMkLst>
            <pc:docMk/>
            <pc:sldMk cId="3277693955" sldId="323"/>
            <ac:picMk id="21" creationId="{3A7920A9-E10A-1637-1F25-50FAA477069D}"/>
          </ac:picMkLst>
        </pc:picChg>
      </pc:sldChg>
      <pc:sldChg chg="addSp delSp modSp add mod">
        <pc:chgData name="Joko YULIANTORO" userId="fb86bed2-ee85-46fd-b362-cdeb2c687dfd" providerId="ADAL" clId="{1D3BE08D-251D-490C-8FBF-A796C7C39502}" dt="2022-07-24T12:52:09.772" v="3033" actId="1035"/>
        <pc:sldMkLst>
          <pc:docMk/>
          <pc:sldMk cId="3054953644" sldId="324"/>
        </pc:sldMkLst>
        <pc:spChg chg="add del">
          <ac:chgData name="Joko YULIANTORO" userId="fb86bed2-ee85-46fd-b362-cdeb2c687dfd" providerId="ADAL" clId="{1D3BE08D-251D-490C-8FBF-A796C7C39502}" dt="2022-07-24T12:14:36.025" v="2033" actId="478"/>
          <ac:spMkLst>
            <pc:docMk/>
            <pc:sldMk cId="3054953644" sldId="324"/>
            <ac:spMk id="4" creationId="{F98A5141-1CB0-73F2-223E-CE5053DC1283}"/>
          </ac:spMkLst>
        </pc:spChg>
        <pc:spChg chg="mod">
          <ac:chgData name="Joko YULIANTORO" userId="fb86bed2-ee85-46fd-b362-cdeb2c687dfd" providerId="ADAL" clId="{1D3BE08D-251D-490C-8FBF-A796C7C39502}" dt="2022-07-24T12:15:50.831" v="2093" actId="20577"/>
          <ac:spMkLst>
            <pc:docMk/>
            <pc:sldMk cId="3054953644" sldId="324"/>
            <ac:spMk id="6" creationId="{046D41B3-7E27-C128-2023-A39DDA32C013}"/>
          </ac:spMkLst>
        </pc:spChg>
        <pc:spChg chg="add del">
          <ac:chgData name="Joko YULIANTORO" userId="fb86bed2-ee85-46fd-b362-cdeb2c687dfd" providerId="ADAL" clId="{1D3BE08D-251D-490C-8FBF-A796C7C39502}" dt="2022-07-24T12:14:40.768" v="2034" actId="478"/>
          <ac:spMkLst>
            <pc:docMk/>
            <pc:sldMk cId="3054953644" sldId="324"/>
            <ac:spMk id="8" creationId="{13C8E44B-3031-4B60-A604-8D1CEFBC9831}"/>
          </ac:spMkLst>
        </pc:spChg>
        <pc:spChg chg="add del">
          <ac:chgData name="Joko YULIANTORO" userId="fb86bed2-ee85-46fd-b362-cdeb2c687dfd" providerId="ADAL" clId="{1D3BE08D-251D-490C-8FBF-A796C7C39502}" dt="2022-07-24T12:14:40.768" v="2034" actId="478"/>
          <ac:spMkLst>
            <pc:docMk/>
            <pc:sldMk cId="3054953644" sldId="324"/>
            <ac:spMk id="12" creationId="{69E77BF5-FBD2-E909-4BAD-760350EA33DF}"/>
          </ac:spMkLst>
        </pc:spChg>
        <pc:spChg chg="add del">
          <ac:chgData name="Joko YULIANTORO" userId="fb86bed2-ee85-46fd-b362-cdeb2c687dfd" providerId="ADAL" clId="{1D3BE08D-251D-490C-8FBF-A796C7C39502}" dt="2022-07-24T12:14:40.768" v="2034" actId="478"/>
          <ac:spMkLst>
            <pc:docMk/>
            <pc:sldMk cId="3054953644" sldId="324"/>
            <ac:spMk id="13" creationId="{1A5CEEA2-06B7-00C6-CAD6-3D6290F22D1D}"/>
          </ac:spMkLst>
        </pc:spChg>
        <pc:spChg chg="add del">
          <ac:chgData name="Joko YULIANTORO" userId="fb86bed2-ee85-46fd-b362-cdeb2c687dfd" providerId="ADAL" clId="{1D3BE08D-251D-490C-8FBF-A796C7C39502}" dt="2022-07-24T12:14:40.768" v="2034" actId="478"/>
          <ac:spMkLst>
            <pc:docMk/>
            <pc:sldMk cId="3054953644" sldId="324"/>
            <ac:spMk id="14" creationId="{126D274E-330F-EBA8-08FF-AAE441851FF5}"/>
          </ac:spMkLst>
        </pc:spChg>
        <pc:spChg chg="add del">
          <ac:chgData name="Joko YULIANTORO" userId="fb86bed2-ee85-46fd-b362-cdeb2c687dfd" providerId="ADAL" clId="{1D3BE08D-251D-490C-8FBF-A796C7C39502}" dt="2022-07-24T12:14:40.768" v="2034" actId="478"/>
          <ac:spMkLst>
            <pc:docMk/>
            <pc:sldMk cId="3054953644" sldId="324"/>
            <ac:spMk id="17" creationId="{759A0D65-1FF0-806F-1DD3-BFF56093C6B4}"/>
          </ac:spMkLst>
        </pc:spChg>
        <pc:spChg chg="mod">
          <ac:chgData name="Joko YULIANTORO" userId="fb86bed2-ee85-46fd-b362-cdeb2c687dfd" providerId="ADAL" clId="{1D3BE08D-251D-490C-8FBF-A796C7C39502}" dt="2022-07-24T12:14:55.105" v="2079"/>
          <ac:spMkLst>
            <pc:docMk/>
            <pc:sldMk cId="3054953644" sldId="324"/>
            <ac:spMk id="18" creationId="{D936AFD9-C7BB-E667-1AA5-B675B2B0DDB6}"/>
          </ac:spMkLst>
        </pc:spChg>
        <pc:spChg chg="add mod ord">
          <ac:chgData name="Joko YULIANTORO" userId="fb86bed2-ee85-46fd-b362-cdeb2c687dfd" providerId="ADAL" clId="{1D3BE08D-251D-490C-8FBF-A796C7C39502}" dt="2022-07-24T12:51:59.694" v="2956" actId="166"/>
          <ac:spMkLst>
            <pc:docMk/>
            <pc:sldMk cId="3054953644" sldId="324"/>
            <ac:spMk id="20" creationId="{9E848032-877D-242D-1C88-F1D4EBEEB2D0}"/>
          </ac:spMkLst>
        </pc:spChg>
        <pc:spChg chg="add mod ord">
          <ac:chgData name="Joko YULIANTORO" userId="fb86bed2-ee85-46fd-b362-cdeb2c687dfd" providerId="ADAL" clId="{1D3BE08D-251D-490C-8FBF-A796C7C39502}" dt="2022-07-24T12:51:59.694" v="2956" actId="166"/>
          <ac:spMkLst>
            <pc:docMk/>
            <pc:sldMk cId="3054953644" sldId="324"/>
            <ac:spMk id="21" creationId="{ECA2DB31-9AAA-3905-EDD6-201B1372EDFA}"/>
          </ac:spMkLst>
        </pc:spChg>
        <pc:grpChg chg="add mod">
          <ac:chgData name="Joko YULIANTORO" userId="fb86bed2-ee85-46fd-b362-cdeb2c687dfd" providerId="ADAL" clId="{1D3BE08D-251D-490C-8FBF-A796C7C39502}" dt="2022-07-24T12:15:00.185" v="2080" actId="1076"/>
          <ac:grpSpMkLst>
            <pc:docMk/>
            <pc:sldMk cId="3054953644" sldId="324"/>
            <ac:grpSpMk id="15" creationId="{5E776F3D-3D44-6BFD-DFEA-1139E9F308BB}"/>
          </ac:grpSpMkLst>
        </pc:grpChg>
        <pc:picChg chg="del">
          <ac:chgData name="Joko YULIANTORO" userId="fb86bed2-ee85-46fd-b362-cdeb2c687dfd" providerId="ADAL" clId="{1D3BE08D-251D-490C-8FBF-A796C7C39502}" dt="2022-07-24T12:14:24.765" v="2030" actId="478"/>
          <ac:picMkLst>
            <pc:docMk/>
            <pc:sldMk cId="3054953644" sldId="324"/>
            <ac:picMk id="3" creationId="{FE28F7CA-5414-DB39-7962-538802D3C411}"/>
          </ac:picMkLst>
        </pc:picChg>
        <pc:picChg chg="add del mod">
          <ac:chgData name="Joko YULIANTORO" userId="fb86bed2-ee85-46fd-b362-cdeb2c687dfd" providerId="ADAL" clId="{1D3BE08D-251D-490C-8FBF-A796C7C39502}" dt="2022-07-24T12:51:53.826" v="2955" actId="478"/>
          <ac:picMkLst>
            <pc:docMk/>
            <pc:sldMk cId="3054953644" sldId="324"/>
            <ac:picMk id="7" creationId="{96C2B8BC-4921-DC1F-5CF6-6B095DE0EF72}"/>
          </ac:picMkLst>
        </pc:picChg>
        <pc:picChg chg="add mod">
          <ac:chgData name="Joko YULIANTORO" userId="fb86bed2-ee85-46fd-b362-cdeb2c687dfd" providerId="ADAL" clId="{1D3BE08D-251D-490C-8FBF-A796C7C39502}" dt="2022-07-24T12:52:09.772" v="3033" actId="1035"/>
          <ac:picMkLst>
            <pc:docMk/>
            <pc:sldMk cId="3054953644" sldId="324"/>
            <ac:picMk id="10" creationId="{BDEC68A0-2FA5-E321-D567-E9A21C2E2C6A}"/>
          </ac:picMkLst>
        </pc:picChg>
        <pc:picChg chg="del">
          <ac:chgData name="Joko YULIANTORO" userId="fb86bed2-ee85-46fd-b362-cdeb2c687dfd" providerId="ADAL" clId="{1D3BE08D-251D-490C-8FBF-A796C7C39502}" dt="2022-07-24T12:14:28.646" v="2031" actId="478"/>
          <ac:picMkLst>
            <pc:docMk/>
            <pc:sldMk cId="3054953644" sldId="324"/>
            <ac:picMk id="16" creationId="{371C8C19-11F7-4B3F-9D5A-9997DBE574D7}"/>
          </ac:picMkLst>
        </pc:picChg>
        <pc:picChg chg="mod">
          <ac:chgData name="Joko YULIANTORO" userId="fb86bed2-ee85-46fd-b362-cdeb2c687dfd" providerId="ADAL" clId="{1D3BE08D-251D-490C-8FBF-A796C7C39502}" dt="2022-07-24T12:14:55.105" v="2079"/>
          <ac:picMkLst>
            <pc:docMk/>
            <pc:sldMk cId="3054953644" sldId="324"/>
            <ac:picMk id="19" creationId="{C394E510-D9BE-F8BB-2E5E-9FA151D28A69}"/>
          </ac:picMkLst>
        </pc:picChg>
      </pc:sldChg>
      <pc:sldChg chg="addSp delSp modSp add mod">
        <pc:chgData name="Joko YULIANTORO" userId="fb86bed2-ee85-46fd-b362-cdeb2c687dfd" providerId="ADAL" clId="{1D3BE08D-251D-490C-8FBF-A796C7C39502}" dt="2022-07-24T12:19:35.819" v="2313" actId="1076"/>
        <pc:sldMkLst>
          <pc:docMk/>
          <pc:sldMk cId="900096973" sldId="325"/>
        </pc:sldMkLst>
        <pc:spChg chg="mod">
          <ac:chgData name="Joko YULIANTORO" userId="fb86bed2-ee85-46fd-b362-cdeb2c687dfd" providerId="ADAL" clId="{1D3BE08D-251D-490C-8FBF-A796C7C39502}" dt="2022-07-24T12:19:10.551" v="2246" actId="1035"/>
          <ac:spMkLst>
            <pc:docMk/>
            <pc:sldMk cId="900096973" sldId="325"/>
            <ac:spMk id="6" creationId="{046D41B3-7E27-C128-2023-A39DDA32C013}"/>
          </ac:spMkLst>
        </pc:spChg>
        <pc:spChg chg="add mod">
          <ac:chgData name="Joko YULIANTORO" userId="fb86bed2-ee85-46fd-b362-cdeb2c687dfd" providerId="ADAL" clId="{1D3BE08D-251D-490C-8FBF-A796C7C39502}" dt="2022-07-24T12:19:30.938" v="2312" actId="1038"/>
          <ac:spMkLst>
            <pc:docMk/>
            <pc:sldMk cId="900096973" sldId="325"/>
            <ac:spMk id="13" creationId="{51D86E27-E87B-3893-81F3-6E3AB5A4C9C3}"/>
          </ac:spMkLst>
        </pc:spChg>
        <pc:spChg chg="mod">
          <ac:chgData name="Joko YULIANTORO" userId="fb86bed2-ee85-46fd-b362-cdeb2c687dfd" providerId="ADAL" clId="{1D3BE08D-251D-490C-8FBF-A796C7C39502}" dt="2022-07-24T12:16:58.362" v="2109"/>
          <ac:spMkLst>
            <pc:docMk/>
            <pc:sldMk cId="900096973" sldId="325"/>
            <ac:spMk id="16" creationId="{7D143632-67E1-7D8F-BCB7-DF3400F9A081}"/>
          </ac:spMkLst>
        </pc:spChg>
        <pc:spChg chg="del">
          <ac:chgData name="Joko YULIANTORO" userId="fb86bed2-ee85-46fd-b362-cdeb2c687dfd" providerId="ADAL" clId="{1D3BE08D-251D-490C-8FBF-A796C7C39502}" dt="2022-07-24T12:16:10.743" v="2097" actId="478"/>
          <ac:spMkLst>
            <pc:docMk/>
            <pc:sldMk cId="900096973" sldId="325"/>
            <ac:spMk id="20" creationId="{9E848032-877D-242D-1C88-F1D4EBEEB2D0}"/>
          </ac:spMkLst>
        </pc:spChg>
        <pc:spChg chg="del">
          <ac:chgData name="Joko YULIANTORO" userId="fb86bed2-ee85-46fd-b362-cdeb2c687dfd" providerId="ADAL" clId="{1D3BE08D-251D-490C-8FBF-A796C7C39502}" dt="2022-07-24T12:16:10.743" v="2097" actId="478"/>
          <ac:spMkLst>
            <pc:docMk/>
            <pc:sldMk cId="900096973" sldId="325"/>
            <ac:spMk id="21" creationId="{ECA2DB31-9AAA-3905-EDD6-201B1372EDFA}"/>
          </ac:spMkLst>
        </pc:spChg>
        <pc:spChg chg="add mod">
          <ac:chgData name="Joko YULIANTORO" userId="fb86bed2-ee85-46fd-b362-cdeb2c687dfd" providerId="ADAL" clId="{1D3BE08D-251D-490C-8FBF-A796C7C39502}" dt="2022-07-24T12:19:35.819" v="2313" actId="1076"/>
          <ac:spMkLst>
            <pc:docMk/>
            <pc:sldMk cId="900096973" sldId="325"/>
            <ac:spMk id="22" creationId="{00385D70-78B3-76BE-39EC-8A42182C855C}"/>
          </ac:spMkLst>
        </pc:spChg>
        <pc:grpChg chg="add mod">
          <ac:chgData name="Joko YULIANTORO" userId="fb86bed2-ee85-46fd-b362-cdeb2c687dfd" providerId="ADAL" clId="{1D3BE08D-251D-490C-8FBF-A796C7C39502}" dt="2022-07-24T12:19:30.938" v="2312" actId="1038"/>
          <ac:grpSpMkLst>
            <pc:docMk/>
            <pc:sldMk cId="900096973" sldId="325"/>
            <ac:grpSpMk id="14" creationId="{639BBD48-7252-715F-894A-283D203ACD1E}"/>
          </ac:grpSpMkLst>
        </pc:grpChg>
        <pc:grpChg chg="del">
          <ac:chgData name="Joko YULIANTORO" userId="fb86bed2-ee85-46fd-b362-cdeb2c687dfd" providerId="ADAL" clId="{1D3BE08D-251D-490C-8FBF-A796C7C39502}" dt="2022-07-24T12:16:07.697" v="2095" actId="478"/>
          <ac:grpSpMkLst>
            <pc:docMk/>
            <pc:sldMk cId="900096973" sldId="325"/>
            <ac:grpSpMk id="15" creationId="{5E776F3D-3D44-6BFD-DFEA-1139E9F308BB}"/>
          </ac:grpSpMkLst>
        </pc:grpChg>
        <pc:picChg chg="add mod">
          <ac:chgData name="Joko YULIANTORO" userId="fb86bed2-ee85-46fd-b362-cdeb2c687dfd" providerId="ADAL" clId="{1D3BE08D-251D-490C-8FBF-A796C7C39502}" dt="2022-07-24T12:19:30.938" v="2312" actId="1038"/>
          <ac:picMkLst>
            <pc:docMk/>
            <pc:sldMk cId="900096973" sldId="325"/>
            <ac:picMk id="3" creationId="{FC71C492-D5CB-A30A-B914-F44BEC4FEE90}"/>
          </ac:picMkLst>
        </pc:picChg>
        <pc:picChg chg="del">
          <ac:chgData name="Joko YULIANTORO" userId="fb86bed2-ee85-46fd-b362-cdeb2c687dfd" providerId="ADAL" clId="{1D3BE08D-251D-490C-8FBF-A796C7C39502}" dt="2022-07-24T12:16:08.655" v="2096" actId="478"/>
          <ac:picMkLst>
            <pc:docMk/>
            <pc:sldMk cId="900096973" sldId="325"/>
            <ac:picMk id="7" creationId="{96C2B8BC-4921-DC1F-5CF6-6B095DE0EF72}"/>
          </ac:picMkLst>
        </pc:picChg>
        <pc:picChg chg="add mod">
          <ac:chgData name="Joko YULIANTORO" userId="fb86bed2-ee85-46fd-b362-cdeb2c687dfd" providerId="ADAL" clId="{1D3BE08D-251D-490C-8FBF-A796C7C39502}" dt="2022-07-24T12:19:35.819" v="2313" actId="1076"/>
          <ac:picMkLst>
            <pc:docMk/>
            <pc:sldMk cId="900096973" sldId="325"/>
            <ac:picMk id="9" creationId="{57ED430C-A09C-DB3F-CCE6-01C557D0E6BC}"/>
          </ac:picMkLst>
        </pc:picChg>
        <pc:picChg chg="mod">
          <ac:chgData name="Joko YULIANTORO" userId="fb86bed2-ee85-46fd-b362-cdeb2c687dfd" providerId="ADAL" clId="{1D3BE08D-251D-490C-8FBF-A796C7C39502}" dt="2022-07-24T12:16:58.362" v="2109"/>
          <ac:picMkLst>
            <pc:docMk/>
            <pc:sldMk cId="900096973" sldId="325"/>
            <ac:picMk id="17" creationId="{F3643B0D-2C54-1481-B947-230212B72358}"/>
          </ac:picMkLst>
        </pc:picChg>
      </pc:sldChg>
      <pc:sldChg chg="addSp delSp modSp add mod">
        <pc:chgData name="Joko YULIANTORO" userId="fb86bed2-ee85-46fd-b362-cdeb2c687dfd" providerId="ADAL" clId="{1D3BE08D-251D-490C-8FBF-A796C7C39502}" dt="2022-07-24T12:54:38.400" v="3055" actId="1076"/>
        <pc:sldMkLst>
          <pc:docMk/>
          <pc:sldMk cId="1602039870" sldId="326"/>
        </pc:sldMkLst>
        <pc:spChg chg="del">
          <ac:chgData name="Joko YULIANTORO" userId="fb86bed2-ee85-46fd-b362-cdeb2c687dfd" providerId="ADAL" clId="{1D3BE08D-251D-490C-8FBF-A796C7C39502}" dt="2022-07-24T12:19:51.261" v="2315" actId="478"/>
          <ac:spMkLst>
            <pc:docMk/>
            <pc:sldMk cId="1602039870" sldId="326"/>
            <ac:spMk id="13" creationId="{51D86E27-E87B-3893-81F3-6E3AB5A4C9C3}"/>
          </ac:spMkLst>
        </pc:spChg>
        <pc:spChg chg="add del mod">
          <ac:chgData name="Joko YULIANTORO" userId="fb86bed2-ee85-46fd-b362-cdeb2c687dfd" providerId="ADAL" clId="{1D3BE08D-251D-490C-8FBF-A796C7C39502}" dt="2022-07-24T12:22:07.143" v="2415" actId="478"/>
          <ac:spMkLst>
            <pc:docMk/>
            <pc:sldMk cId="1602039870" sldId="326"/>
            <ac:spMk id="15" creationId="{B75DDAD0-93CF-1F9E-C3BE-42B4452C41FF}"/>
          </ac:spMkLst>
        </pc:spChg>
        <pc:spChg chg="mod">
          <ac:chgData name="Joko YULIANTORO" userId="fb86bed2-ee85-46fd-b362-cdeb2c687dfd" providerId="ADAL" clId="{1D3BE08D-251D-490C-8FBF-A796C7C39502}" dt="2022-07-24T12:21:28.842" v="2372"/>
          <ac:spMkLst>
            <pc:docMk/>
            <pc:sldMk cId="1602039870" sldId="326"/>
            <ac:spMk id="19" creationId="{F1AB4252-3404-5CC0-4F2E-56474C7C954D}"/>
          </ac:spMkLst>
        </pc:spChg>
        <pc:spChg chg="del">
          <ac:chgData name="Joko YULIANTORO" userId="fb86bed2-ee85-46fd-b362-cdeb2c687dfd" providerId="ADAL" clId="{1D3BE08D-251D-490C-8FBF-A796C7C39502}" dt="2022-07-24T12:19:51.261" v="2315" actId="478"/>
          <ac:spMkLst>
            <pc:docMk/>
            <pc:sldMk cId="1602039870" sldId="326"/>
            <ac:spMk id="22" creationId="{00385D70-78B3-76BE-39EC-8A42182C855C}"/>
          </ac:spMkLst>
        </pc:spChg>
        <pc:spChg chg="mod">
          <ac:chgData name="Joko YULIANTORO" userId="fb86bed2-ee85-46fd-b362-cdeb2c687dfd" providerId="ADAL" clId="{1D3BE08D-251D-490C-8FBF-A796C7C39502}" dt="2022-07-24T12:21:40.197" v="2378"/>
          <ac:spMkLst>
            <pc:docMk/>
            <pc:sldMk cId="1602039870" sldId="326"/>
            <ac:spMk id="23" creationId="{D746E3DC-941E-EB5D-0947-4B4730FD9172}"/>
          </ac:spMkLst>
        </pc:spChg>
        <pc:spChg chg="mod">
          <ac:chgData name="Joko YULIANTORO" userId="fb86bed2-ee85-46fd-b362-cdeb2c687dfd" providerId="ADAL" clId="{1D3BE08D-251D-490C-8FBF-A796C7C39502}" dt="2022-07-24T12:21:51.032" v="2410"/>
          <ac:spMkLst>
            <pc:docMk/>
            <pc:sldMk cId="1602039870" sldId="326"/>
            <ac:spMk id="26" creationId="{0CE1D0E3-0F0C-AA6F-B03A-F6E8FB868E28}"/>
          </ac:spMkLst>
        </pc:spChg>
        <pc:spChg chg="mod">
          <ac:chgData name="Joko YULIANTORO" userId="fb86bed2-ee85-46fd-b362-cdeb2c687dfd" providerId="ADAL" clId="{1D3BE08D-251D-490C-8FBF-A796C7C39502}" dt="2022-07-24T12:21:56.965" v="2412"/>
          <ac:spMkLst>
            <pc:docMk/>
            <pc:sldMk cId="1602039870" sldId="326"/>
            <ac:spMk id="29" creationId="{7B338323-5042-B5DD-E75E-FA00EECADB6F}"/>
          </ac:spMkLst>
        </pc:spChg>
        <pc:spChg chg="mod">
          <ac:chgData name="Joko YULIANTORO" userId="fb86bed2-ee85-46fd-b362-cdeb2c687dfd" providerId="ADAL" clId="{1D3BE08D-251D-490C-8FBF-A796C7C39502}" dt="2022-07-24T12:22:11.480" v="2425"/>
          <ac:spMkLst>
            <pc:docMk/>
            <pc:sldMk cId="1602039870" sldId="326"/>
            <ac:spMk id="32" creationId="{4BCECF35-23D3-49BA-5081-99535666CBB4}"/>
          </ac:spMkLst>
        </pc:spChg>
        <pc:spChg chg="add mod ord">
          <ac:chgData name="Joko YULIANTORO" userId="fb86bed2-ee85-46fd-b362-cdeb2c687dfd" providerId="ADAL" clId="{1D3BE08D-251D-490C-8FBF-A796C7C39502}" dt="2022-07-24T12:54:38.400" v="3055" actId="1076"/>
          <ac:spMkLst>
            <pc:docMk/>
            <pc:sldMk cId="1602039870" sldId="326"/>
            <ac:spMk id="34" creationId="{47FF47D9-6543-D195-177B-66091836F547}"/>
          </ac:spMkLst>
        </pc:spChg>
        <pc:grpChg chg="del">
          <ac:chgData name="Joko YULIANTORO" userId="fb86bed2-ee85-46fd-b362-cdeb2c687dfd" providerId="ADAL" clId="{1D3BE08D-251D-490C-8FBF-A796C7C39502}" dt="2022-07-24T12:19:51.261" v="2315" actId="478"/>
          <ac:grpSpMkLst>
            <pc:docMk/>
            <pc:sldMk cId="1602039870" sldId="326"/>
            <ac:grpSpMk id="14" creationId="{639BBD48-7252-715F-894A-283D203ACD1E}"/>
          </ac:grpSpMkLst>
        </pc:grpChg>
        <pc:grpChg chg="add mod ord">
          <ac:chgData name="Joko YULIANTORO" userId="fb86bed2-ee85-46fd-b362-cdeb2c687dfd" providerId="ADAL" clId="{1D3BE08D-251D-490C-8FBF-A796C7C39502}" dt="2022-07-24T12:54:04.450" v="3047" actId="166"/>
          <ac:grpSpMkLst>
            <pc:docMk/>
            <pc:sldMk cId="1602039870" sldId="326"/>
            <ac:grpSpMk id="18" creationId="{4E98ED61-91DF-450B-AB9F-C3F172F70396}"/>
          </ac:grpSpMkLst>
        </pc:grpChg>
        <pc:grpChg chg="add mod ord">
          <ac:chgData name="Joko YULIANTORO" userId="fb86bed2-ee85-46fd-b362-cdeb2c687dfd" providerId="ADAL" clId="{1D3BE08D-251D-490C-8FBF-A796C7C39502}" dt="2022-07-24T12:54:04.450" v="3047" actId="166"/>
          <ac:grpSpMkLst>
            <pc:docMk/>
            <pc:sldMk cId="1602039870" sldId="326"/>
            <ac:grpSpMk id="21" creationId="{189858AF-26AE-E15D-F81D-9AD0E1D651DA}"/>
          </ac:grpSpMkLst>
        </pc:grpChg>
        <pc:grpChg chg="add mod ord">
          <ac:chgData name="Joko YULIANTORO" userId="fb86bed2-ee85-46fd-b362-cdeb2c687dfd" providerId="ADAL" clId="{1D3BE08D-251D-490C-8FBF-A796C7C39502}" dt="2022-07-24T12:54:04.450" v="3047" actId="166"/>
          <ac:grpSpMkLst>
            <pc:docMk/>
            <pc:sldMk cId="1602039870" sldId="326"/>
            <ac:grpSpMk id="25" creationId="{7764DC29-54AB-394D-95E6-97C8D8199B5F}"/>
          </ac:grpSpMkLst>
        </pc:grpChg>
        <pc:grpChg chg="add mod ord">
          <ac:chgData name="Joko YULIANTORO" userId="fb86bed2-ee85-46fd-b362-cdeb2c687dfd" providerId="ADAL" clId="{1D3BE08D-251D-490C-8FBF-A796C7C39502}" dt="2022-07-24T12:54:04.450" v="3047" actId="166"/>
          <ac:grpSpMkLst>
            <pc:docMk/>
            <pc:sldMk cId="1602039870" sldId="326"/>
            <ac:grpSpMk id="28" creationId="{B3833397-5B0B-A8F5-8B01-F4E9E502B124}"/>
          </ac:grpSpMkLst>
        </pc:grpChg>
        <pc:grpChg chg="add mod ord">
          <ac:chgData name="Joko YULIANTORO" userId="fb86bed2-ee85-46fd-b362-cdeb2c687dfd" providerId="ADAL" clId="{1D3BE08D-251D-490C-8FBF-A796C7C39502}" dt="2022-07-24T12:54:04.450" v="3047" actId="166"/>
          <ac:grpSpMkLst>
            <pc:docMk/>
            <pc:sldMk cId="1602039870" sldId="326"/>
            <ac:grpSpMk id="31" creationId="{8C7627EE-6840-DF9C-2B60-7FF891E24D0F}"/>
          </ac:grpSpMkLst>
        </pc:grpChg>
        <pc:picChg chg="del">
          <ac:chgData name="Joko YULIANTORO" userId="fb86bed2-ee85-46fd-b362-cdeb2c687dfd" providerId="ADAL" clId="{1D3BE08D-251D-490C-8FBF-A796C7C39502}" dt="2022-07-24T12:19:51.261" v="2315" actId="478"/>
          <ac:picMkLst>
            <pc:docMk/>
            <pc:sldMk cId="1602039870" sldId="326"/>
            <ac:picMk id="3" creationId="{FC71C492-D5CB-A30A-B914-F44BEC4FEE90}"/>
          </ac:picMkLst>
        </pc:picChg>
        <pc:picChg chg="add del mod">
          <ac:chgData name="Joko YULIANTORO" userId="fb86bed2-ee85-46fd-b362-cdeb2c687dfd" providerId="ADAL" clId="{1D3BE08D-251D-490C-8FBF-A796C7C39502}" dt="2022-07-24T12:53:51.257" v="3045" actId="478"/>
          <ac:picMkLst>
            <pc:docMk/>
            <pc:sldMk cId="1602039870" sldId="326"/>
            <ac:picMk id="7" creationId="{A7ADC1BC-65F9-35C9-916F-3F3DCC25EB45}"/>
          </ac:picMkLst>
        </pc:picChg>
        <pc:picChg chg="del">
          <ac:chgData name="Joko YULIANTORO" userId="fb86bed2-ee85-46fd-b362-cdeb2c687dfd" providerId="ADAL" clId="{1D3BE08D-251D-490C-8FBF-A796C7C39502}" dt="2022-07-24T12:19:51.261" v="2315" actId="478"/>
          <ac:picMkLst>
            <pc:docMk/>
            <pc:sldMk cId="1602039870" sldId="326"/>
            <ac:picMk id="9" creationId="{57ED430C-A09C-DB3F-CCE6-01C557D0E6BC}"/>
          </ac:picMkLst>
        </pc:picChg>
        <pc:picChg chg="add mod">
          <ac:chgData name="Joko YULIANTORO" userId="fb86bed2-ee85-46fd-b362-cdeb2c687dfd" providerId="ADAL" clId="{1D3BE08D-251D-490C-8FBF-A796C7C39502}" dt="2022-07-24T12:54:09.941" v="3048" actId="1076"/>
          <ac:picMkLst>
            <pc:docMk/>
            <pc:sldMk cId="1602039870" sldId="326"/>
            <ac:picMk id="10" creationId="{1511D7C4-489F-209C-7D02-BE598AB17C04}"/>
          </ac:picMkLst>
        </pc:picChg>
        <pc:picChg chg="mod">
          <ac:chgData name="Joko YULIANTORO" userId="fb86bed2-ee85-46fd-b362-cdeb2c687dfd" providerId="ADAL" clId="{1D3BE08D-251D-490C-8FBF-A796C7C39502}" dt="2022-07-24T12:21:28.842" v="2372"/>
          <ac:picMkLst>
            <pc:docMk/>
            <pc:sldMk cId="1602039870" sldId="326"/>
            <ac:picMk id="20" creationId="{A9FA6F99-789E-03DC-1906-9BD1A1E5F431}"/>
          </ac:picMkLst>
        </pc:picChg>
        <pc:picChg chg="mod">
          <ac:chgData name="Joko YULIANTORO" userId="fb86bed2-ee85-46fd-b362-cdeb2c687dfd" providerId="ADAL" clId="{1D3BE08D-251D-490C-8FBF-A796C7C39502}" dt="2022-07-24T12:21:40.197" v="2378"/>
          <ac:picMkLst>
            <pc:docMk/>
            <pc:sldMk cId="1602039870" sldId="326"/>
            <ac:picMk id="24" creationId="{CE26A300-F265-75D6-3AD8-589F96357C3A}"/>
          </ac:picMkLst>
        </pc:picChg>
        <pc:picChg chg="mod">
          <ac:chgData name="Joko YULIANTORO" userId="fb86bed2-ee85-46fd-b362-cdeb2c687dfd" providerId="ADAL" clId="{1D3BE08D-251D-490C-8FBF-A796C7C39502}" dt="2022-07-24T12:21:51.032" v="2410"/>
          <ac:picMkLst>
            <pc:docMk/>
            <pc:sldMk cId="1602039870" sldId="326"/>
            <ac:picMk id="27" creationId="{E11A5910-3F81-FE5C-43B3-B3B5EFF35B20}"/>
          </ac:picMkLst>
        </pc:picChg>
        <pc:picChg chg="mod">
          <ac:chgData name="Joko YULIANTORO" userId="fb86bed2-ee85-46fd-b362-cdeb2c687dfd" providerId="ADAL" clId="{1D3BE08D-251D-490C-8FBF-A796C7C39502}" dt="2022-07-24T12:21:56.965" v="2412"/>
          <ac:picMkLst>
            <pc:docMk/>
            <pc:sldMk cId="1602039870" sldId="326"/>
            <ac:picMk id="30" creationId="{31C752DE-D5DD-07B4-8056-152B966B21F1}"/>
          </ac:picMkLst>
        </pc:picChg>
        <pc:picChg chg="mod">
          <ac:chgData name="Joko YULIANTORO" userId="fb86bed2-ee85-46fd-b362-cdeb2c687dfd" providerId="ADAL" clId="{1D3BE08D-251D-490C-8FBF-A796C7C39502}" dt="2022-07-24T12:22:11.480" v="2425"/>
          <ac:picMkLst>
            <pc:docMk/>
            <pc:sldMk cId="1602039870" sldId="326"/>
            <ac:picMk id="33" creationId="{2C7EF8CF-701C-211F-4491-2C7D7D2B155A}"/>
          </ac:picMkLst>
        </pc:picChg>
      </pc:sldChg>
      <pc:sldChg chg="addSp delSp modSp add mod">
        <pc:chgData name="Joko YULIANTORO" userId="fb86bed2-ee85-46fd-b362-cdeb2c687dfd" providerId="ADAL" clId="{1D3BE08D-251D-490C-8FBF-A796C7C39502}" dt="2022-07-24T12:57:05.003" v="3193" actId="1076"/>
        <pc:sldMkLst>
          <pc:docMk/>
          <pc:sldMk cId="4132632864" sldId="327"/>
        </pc:sldMkLst>
        <pc:spChg chg="mod">
          <ac:chgData name="Joko YULIANTORO" userId="fb86bed2-ee85-46fd-b362-cdeb2c687dfd" providerId="ADAL" clId="{1D3BE08D-251D-490C-8FBF-A796C7C39502}" dt="2022-07-24T12:24:23.799" v="2600" actId="20577"/>
          <ac:spMkLst>
            <pc:docMk/>
            <pc:sldMk cId="4132632864" sldId="327"/>
            <ac:spMk id="6" creationId="{046D41B3-7E27-C128-2023-A39DDA32C013}"/>
          </ac:spMkLst>
        </pc:spChg>
        <pc:spChg chg="del">
          <ac:chgData name="Joko YULIANTORO" userId="fb86bed2-ee85-46fd-b362-cdeb2c687dfd" providerId="ADAL" clId="{1D3BE08D-251D-490C-8FBF-A796C7C39502}" dt="2022-07-24T12:23:45.366" v="2472" actId="478"/>
          <ac:spMkLst>
            <pc:docMk/>
            <pc:sldMk cId="4132632864" sldId="327"/>
            <ac:spMk id="34" creationId="{47FF47D9-6543-D195-177B-66091836F547}"/>
          </ac:spMkLst>
        </pc:spChg>
        <pc:spChg chg="add mod">
          <ac:chgData name="Joko YULIANTORO" userId="fb86bed2-ee85-46fd-b362-cdeb2c687dfd" providerId="ADAL" clId="{1D3BE08D-251D-490C-8FBF-A796C7C39502}" dt="2022-07-24T12:56:31.173" v="3183" actId="14100"/>
          <ac:spMkLst>
            <pc:docMk/>
            <pc:sldMk cId="4132632864" sldId="327"/>
            <ac:spMk id="35" creationId="{A95B1F1E-3C49-619A-A979-23339BA2C0D6}"/>
          </ac:spMkLst>
        </pc:spChg>
        <pc:spChg chg="add mod">
          <ac:chgData name="Joko YULIANTORO" userId="fb86bed2-ee85-46fd-b362-cdeb2c687dfd" providerId="ADAL" clId="{1D3BE08D-251D-490C-8FBF-A796C7C39502}" dt="2022-07-24T12:57:05.003" v="3193" actId="1076"/>
          <ac:spMkLst>
            <pc:docMk/>
            <pc:sldMk cId="4132632864" sldId="327"/>
            <ac:spMk id="36" creationId="{28CBF12F-6AFF-DAC7-639A-FD1ADBF34C1C}"/>
          </ac:spMkLst>
        </pc:spChg>
        <pc:grpChg chg="del">
          <ac:chgData name="Joko YULIANTORO" userId="fb86bed2-ee85-46fd-b362-cdeb2c687dfd" providerId="ADAL" clId="{1D3BE08D-251D-490C-8FBF-A796C7C39502}" dt="2022-07-24T12:23:53.740" v="2475" actId="478"/>
          <ac:grpSpMkLst>
            <pc:docMk/>
            <pc:sldMk cId="4132632864" sldId="327"/>
            <ac:grpSpMk id="18" creationId="{4E98ED61-91DF-450B-AB9F-C3F172F70396}"/>
          </ac:grpSpMkLst>
        </pc:grpChg>
        <pc:grpChg chg="del">
          <ac:chgData name="Joko YULIANTORO" userId="fb86bed2-ee85-46fd-b362-cdeb2c687dfd" providerId="ADAL" clId="{1D3BE08D-251D-490C-8FBF-A796C7C39502}" dt="2022-07-24T12:23:51.003" v="2474" actId="478"/>
          <ac:grpSpMkLst>
            <pc:docMk/>
            <pc:sldMk cId="4132632864" sldId="327"/>
            <ac:grpSpMk id="21" creationId="{189858AF-26AE-E15D-F81D-9AD0E1D651DA}"/>
          </ac:grpSpMkLst>
        </pc:grpChg>
        <pc:grpChg chg="del">
          <ac:chgData name="Joko YULIANTORO" userId="fb86bed2-ee85-46fd-b362-cdeb2c687dfd" providerId="ADAL" clId="{1D3BE08D-251D-490C-8FBF-A796C7C39502}" dt="2022-07-24T12:23:51.003" v="2474" actId="478"/>
          <ac:grpSpMkLst>
            <pc:docMk/>
            <pc:sldMk cId="4132632864" sldId="327"/>
            <ac:grpSpMk id="25" creationId="{7764DC29-54AB-394D-95E6-97C8D8199B5F}"/>
          </ac:grpSpMkLst>
        </pc:grpChg>
        <pc:grpChg chg="del">
          <ac:chgData name="Joko YULIANTORO" userId="fb86bed2-ee85-46fd-b362-cdeb2c687dfd" providerId="ADAL" clId="{1D3BE08D-251D-490C-8FBF-A796C7C39502}" dt="2022-07-24T12:23:47.770" v="2473" actId="478"/>
          <ac:grpSpMkLst>
            <pc:docMk/>
            <pc:sldMk cId="4132632864" sldId="327"/>
            <ac:grpSpMk id="28" creationId="{B3833397-5B0B-A8F5-8B01-F4E9E502B124}"/>
          </ac:grpSpMkLst>
        </pc:grpChg>
        <pc:grpChg chg="del">
          <ac:chgData name="Joko YULIANTORO" userId="fb86bed2-ee85-46fd-b362-cdeb2c687dfd" providerId="ADAL" clId="{1D3BE08D-251D-490C-8FBF-A796C7C39502}" dt="2022-07-24T12:23:47.770" v="2473" actId="478"/>
          <ac:grpSpMkLst>
            <pc:docMk/>
            <pc:sldMk cId="4132632864" sldId="327"/>
            <ac:grpSpMk id="31" creationId="{8C7627EE-6840-DF9C-2B60-7FF891E24D0F}"/>
          </ac:grpSpMkLst>
        </pc:grpChg>
        <pc:picChg chg="add del mod">
          <ac:chgData name="Joko YULIANTORO" userId="fb86bed2-ee85-46fd-b362-cdeb2c687dfd" providerId="ADAL" clId="{1D3BE08D-251D-490C-8FBF-A796C7C39502}" dt="2022-07-24T12:54:56.356" v="3056" actId="478"/>
          <ac:picMkLst>
            <pc:docMk/>
            <pc:sldMk cId="4132632864" sldId="327"/>
            <ac:picMk id="3" creationId="{4D722F03-AE53-1AFA-44C0-FB41EE8A7D4D}"/>
          </ac:picMkLst>
        </pc:picChg>
        <pc:picChg chg="del">
          <ac:chgData name="Joko YULIANTORO" userId="fb86bed2-ee85-46fd-b362-cdeb2c687dfd" providerId="ADAL" clId="{1D3BE08D-251D-490C-8FBF-A796C7C39502}" dt="2022-07-24T12:23:42.981" v="2471" actId="478"/>
          <ac:picMkLst>
            <pc:docMk/>
            <pc:sldMk cId="4132632864" sldId="327"/>
            <ac:picMk id="7" creationId="{A7ADC1BC-65F9-35C9-916F-3F3DCC25EB45}"/>
          </ac:picMkLst>
        </pc:picChg>
        <pc:picChg chg="add mod">
          <ac:chgData name="Joko YULIANTORO" userId="fb86bed2-ee85-46fd-b362-cdeb2c687dfd" providerId="ADAL" clId="{1D3BE08D-251D-490C-8FBF-A796C7C39502}" dt="2022-07-24T12:55:41.801" v="3097" actId="1036"/>
          <ac:picMkLst>
            <pc:docMk/>
            <pc:sldMk cId="4132632864" sldId="327"/>
            <ac:picMk id="9" creationId="{D9DE1739-9E41-9D69-EEB7-ECA9582EA28D}"/>
          </ac:picMkLst>
        </pc:picChg>
        <pc:picChg chg="add mod">
          <ac:chgData name="Joko YULIANTORO" userId="fb86bed2-ee85-46fd-b362-cdeb2c687dfd" providerId="ADAL" clId="{1D3BE08D-251D-490C-8FBF-A796C7C39502}" dt="2022-07-24T12:56:13.098" v="3175" actId="1036"/>
          <ac:picMkLst>
            <pc:docMk/>
            <pc:sldMk cId="4132632864" sldId="327"/>
            <ac:picMk id="11" creationId="{B883C152-6BDC-BA1C-1BE9-360589475026}"/>
          </ac:picMkLst>
        </pc:picChg>
      </pc:sldChg>
      <pc:sldChg chg="addSp delSp modSp add mod">
        <pc:chgData name="Joko YULIANTORO" userId="fb86bed2-ee85-46fd-b362-cdeb2c687dfd" providerId="ADAL" clId="{1D3BE08D-251D-490C-8FBF-A796C7C39502}" dt="2022-07-24T13:09:57.683" v="3616" actId="1035"/>
        <pc:sldMkLst>
          <pc:docMk/>
          <pc:sldMk cId="2450930062" sldId="328"/>
        </pc:sldMkLst>
        <pc:spChg chg="mod">
          <ac:chgData name="Joko YULIANTORO" userId="fb86bed2-ee85-46fd-b362-cdeb2c687dfd" providerId="ADAL" clId="{1D3BE08D-251D-490C-8FBF-A796C7C39502}" dt="2022-07-24T13:01:01.848" v="3263" actId="20577"/>
          <ac:spMkLst>
            <pc:docMk/>
            <pc:sldMk cId="2450930062" sldId="328"/>
            <ac:spMk id="6" creationId="{046D41B3-7E27-C128-2023-A39DDA32C013}"/>
          </ac:spMkLst>
        </pc:spChg>
        <pc:picChg chg="del">
          <ac:chgData name="Joko YULIANTORO" userId="fb86bed2-ee85-46fd-b362-cdeb2c687dfd" providerId="ADAL" clId="{1D3BE08D-251D-490C-8FBF-A796C7C39502}" dt="2022-07-24T13:00:59.742" v="3261" actId="478"/>
          <ac:picMkLst>
            <pc:docMk/>
            <pc:sldMk cId="2450930062" sldId="328"/>
            <ac:picMk id="3" creationId="{40E836B0-0E19-942E-A396-E6DD50EB4E65}"/>
          </ac:picMkLst>
        </pc:picChg>
        <pc:picChg chg="add del mod">
          <ac:chgData name="Joko YULIANTORO" userId="fb86bed2-ee85-46fd-b362-cdeb2c687dfd" providerId="ADAL" clId="{1D3BE08D-251D-490C-8FBF-A796C7C39502}" dt="2022-07-24T13:09:44.764" v="3578" actId="478"/>
          <ac:picMkLst>
            <pc:docMk/>
            <pc:sldMk cId="2450930062" sldId="328"/>
            <ac:picMk id="7" creationId="{A0FAC9D7-AD30-B076-A687-E43713BCE0BB}"/>
          </ac:picMkLst>
        </pc:picChg>
        <pc:picChg chg="add mod">
          <ac:chgData name="Joko YULIANTORO" userId="fb86bed2-ee85-46fd-b362-cdeb2c687dfd" providerId="ADAL" clId="{1D3BE08D-251D-490C-8FBF-A796C7C39502}" dt="2022-07-24T13:03:15.379" v="3496" actId="1035"/>
          <ac:picMkLst>
            <pc:docMk/>
            <pc:sldMk cId="2450930062" sldId="328"/>
            <ac:picMk id="8" creationId="{7FF5DD22-6A0E-3871-7F10-0B3E7FBF7910}"/>
          </ac:picMkLst>
        </pc:picChg>
        <pc:picChg chg="add mod">
          <ac:chgData name="Joko YULIANTORO" userId="fb86bed2-ee85-46fd-b362-cdeb2c687dfd" providerId="ADAL" clId="{1D3BE08D-251D-490C-8FBF-A796C7C39502}" dt="2022-07-24T13:08:13.677" v="3577" actId="1035"/>
          <ac:picMkLst>
            <pc:docMk/>
            <pc:sldMk cId="2450930062" sldId="328"/>
            <ac:picMk id="10" creationId="{9550C0AF-D35D-87B2-46BA-A28DEC2CB85A}"/>
          </ac:picMkLst>
        </pc:picChg>
        <pc:picChg chg="del">
          <ac:chgData name="Joko YULIANTORO" userId="fb86bed2-ee85-46fd-b362-cdeb2c687dfd" providerId="ADAL" clId="{1D3BE08D-251D-490C-8FBF-A796C7C39502}" dt="2022-07-24T13:01:00.584" v="3262" actId="478"/>
          <ac:picMkLst>
            <pc:docMk/>
            <pc:sldMk cId="2450930062" sldId="328"/>
            <ac:picMk id="12" creationId="{D6E44AF4-DEF4-ADEF-9EC7-CF74C5422298}"/>
          </ac:picMkLst>
        </pc:picChg>
        <pc:picChg chg="add mod">
          <ac:chgData name="Joko YULIANTORO" userId="fb86bed2-ee85-46fd-b362-cdeb2c687dfd" providerId="ADAL" clId="{1D3BE08D-251D-490C-8FBF-A796C7C39502}" dt="2022-07-24T13:09:57.683" v="3616" actId="1035"/>
          <ac:picMkLst>
            <pc:docMk/>
            <pc:sldMk cId="2450930062" sldId="328"/>
            <ac:picMk id="13" creationId="{D397EC9D-0DCF-A8E2-EED6-797644A7115C}"/>
          </ac:picMkLst>
        </pc:picChg>
        <pc:picChg chg="del mod">
          <ac:chgData name="Joko YULIANTORO" userId="fb86bed2-ee85-46fd-b362-cdeb2c687dfd" providerId="ADAL" clId="{1D3BE08D-251D-490C-8FBF-A796C7C39502}" dt="2022-07-24T13:07:23.776" v="3540" actId="478"/>
          <ac:picMkLst>
            <pc:docMk/>
            <pc:sldMk cId="2450930062" sldId="328"/>
            <ac:picMk id="14" creationId="{21144DB7-54EF-6733-330C-313EED7C397C}"/>
          </ac:picMkLst>
        </pc:picChg>
      </pc:sldChg>
      <pc:sldChg chg="addSp delSp modSp add mod">
        <pc:chgData name="Joko YULIANTORO" userId="fb86bed2-ee85-46fd-b362-cdeb2c687dfd" providerId="ADAL" clId="{1D3BE08D-251D-490C-8FBF-A796C7C39502}" dt="2022-07-24T13:11:04.366" v="3646" actId="1036"/>
        <pc:sldMkLst>
          <pc:docMk/>
          <pc:sldMk cId="795844311" sldId="329"/>
        </pc:sldMkLst>
        <pc:picChg chg="add del mod">
          <ac:chgData name="Joko YULIANTORO" userId="fb86bed2-ee85-46fd-b362-cdeb2c687dfd" providerId="ADAL" clId="{1D3BE08D-251D-490C-8FBF-A796C7C39502}" dt="2022-07-24T13:10:57.296" v="3617" actId="478"/>
          <ac:picMkLst>
            <pc:docMk/>
            <pc:sldMk cId="795844311" sldId="329"/>
            <ac:picMk id="3" creationId="{8D7A6B11-4C38-ADD3-F226-901EE6C77A18}"/>
          </ac:picMkLst>
        </pc:picChg>
        <pc:picChg chg="del">
          <ac:chgData name="Joko YULIANTORO" userId="fb86bed2-ee85-46fd-b362-cdeb2c687dfd" providerId="ADAL" clId="{1D3BE08D-251D-490C-8FBF-A796C7C39502}" dt="2022-07-24T13:03:26.643" v="3513" actId="478"/>
          <ac:picMkLst>
            <pc:docMk/>
            <pc:sldMk cId="795844311" sldId="329"/>
            <ac:picMk id="7" creationId="{A0FAC9D7-AD30-B076-A687-E43713BCE0BB}"/>
          </ac:picMkLst>
        </pc:picChg>
        <pc:picChg chg="del">
          <ac:chgData name="Joko YULIANTORO" userId="fb86bed2-ee85-46fd-b362-cdeb2c687dfd" providerId="ADAL" clId="{1D3BE08D-251D-490C-8FBF-A796C7C39502}" dt="2022-07-24T13:03:25.209" v="3511" actId="478"/>
          <ac:picMkLst>
            <pc:docMk/>
            <pc:sldMk cId="795844311" sldId="329"/>
            <ac:picMk id="8" creationId="{7FF5DD22-6A0E-3871-7F10-0B3E7FBF7910}"/>
          </ac:picMkLst>
        </pc:picChg>
        <pc:picChg chg="add mod">
          <ac:chgData name="Joko YULIANTORO" userId="fb86bed2-ee85-46fd-b362-cdeb2c687dfd" providerId="ADAL" clId="{1D3BE08D-251D-490C-8FBF-A796C7C39502}" dt="2022-07-24T13:11:04.366" v="3646" actId="1036"/>
          <ac:picMkLst>
            <pc:docMk/>
            <pc:sldMk cId="795844311" sldId="329"/>
            <ac:picMk id="10" creationId="{86DBBE4F-8AD9-4A52-E50A-8459D5DD96EB}"/>
          </ac:picMkLst>
        </pc:picChg>
        <pc:picChg chg="del">
          <ac:chgData name="Joko YULIANTORO" userId="fb86bed2-ee85-46fd-b362-cdeb2c687dfd" providerId="ADAL" clId="{1D3BE08D-251D-490C-8FBF-A796C7C39502}" dt="2022-07-24T13:03:25.992" v="3512" actId="478"/>
          <ac:picMkLst>
            <pc:docMk/>
            <pc:sldMk cId="795844311" sldId="329"/>
            <ac:picMk id="14" creationId="{21144DB7-54EF-6733-330C-313EED7C397C}"/>
          </ac:picMkLst>
        </pc:picChg>
      </pc:sldChg>
      <pc:sldChg chg="addSp delSp modSp add mod">
        <pc:chgData name="Joko YULIANTORO" userId="fb86bed2-ee85-46fd-b362-cdeb2c687dfd" providerId="ADAL" clId="{1D3BE08D-251D-490C-8FBF-A796C7C39502}" dt="2022-07-24T13:24:47.084" v="3742" actId="478"/>
        <pc:sldMkLst>
          <pc:docMk/>
          <pc:sldMk cId="200813821" sldId="330"/>
        </pc:sldMkLst>
        <pc:spChg chg="add del">
          <ac:chgData name="Joko YULIANTORO" userId="fb86bed2-ee85-46fd-b362-cdeb2c687dfd" providerId="ADAL" clId="{1D3BE08D-251D-490C-8FBF-A796C7C39502}" dt="2022-07-24T13:12:39.270" v="3684" actId="478"/>
          <ac:spMkLst>
            <pc:docMk/>
            <pc:sldMk cId="200813821" sldId="330"/>
            <ac:spMk id="2" creationId="{7B818DE6-B8F9-48C3-049C-5A9651920FE5}"/>
          </ac:spMkLst>
        </pc:spChg>
        <pc:spChg chg="del">
          <ac:chgData name="Joko YULIANTORO" userId="fb86bed2-ee85-46fd-b362-cdeb2c687dfd" providerId="ADAL" clId="{1D3BE08D-251D-490C-8FBF-A796C7C39502}" dt="2022-07-24T13:15:45.379" v="3718" actId="478"/>
          <ac:spMkLst>
            <pc:docMk/>
            <pc:sldMk cId="200813821" sldId="330"/>
            <ac:spMk id="6" creationId="{046D41B3-7E27-C128-2023-A39DDA32C013}"/>
          </ac:spMkLst>
        </pc:spChg>
        <pc:spChg chg="add mod">
          <ac:chgData name="Joko YULIANTORO" userId="fb86bed2-ee85-46fd-b362-cdeb2c687dfd" providerId="ADAL" clId="{1D3BE08D-251D-490C-8FBF-A796C7C39502}" dt="2022-07-24T13:14:30.342" v="3702" actId="692"/>
          <ac:spMkLst>
            <pc:docMk/>
            <pc:sldMk cId="200813821" sldId="330"/>
            <ac:spMk id="9" creationId="{EB4132F6-AB39-D02A-3F67-ECC7CD4E9272}"/>
          </ac:spMkLst>
        </pc:spChg>
        <pc:spChg chg="add del mod">
          <ac:chgData name="Joko YULIANTORO" userId="fb86bed2-ee85-46fd-b362-cdeb2c687dfd" providerId="ADAL" clId="{1D3BE08D-251D-490C-8FBF-A796C7C39502}" dt="2022-07-24T13:15:48.041" v="3719" actId="478"/>
          <ac:spMkLst>
            <pc:docMk/>
            <pc:sldMk cId="200813821" sldId="330"/>
            <ac:spMk id="17" creationId="{A6F0C922-8DD1-B0A4-8B93-802C62A842A3}"/>
          </ac:spMkLst>
        </pc:spChg>
        <pc:picChg chg="add mod">
          <ac:chgData name="Joko YULIANTORO" userId="fb86bed2-ee85-46fd-b362-cdeb2c687dfd" providerId="ADAL" clId="{1D3BE08D-251D-490C-8FBF-A796C7C39502}" dt="2022-07-24T13:13:08.902" v="3694" actId="1076"/>
          <ac:picMkLst>
            <pc:docMk/>
            <pc:sldMk cId="200813821" sldId="330"/>
            <ac:picMk id="7" creationId="{60C03A13-9350-5518-0AD9-574857173BE5}"/>
          </ac:picMkLst>
        </pc:picChg>
        <pc:cxnChg chg="add del mod">
          <ac:chgData name="Joko YULIANTORO" userId="fb86bed2-ee85-46fd-b362-cdeb2c687dfd" providerId="ADAL" clId="{1D3BE08D-251D-490C-8FBF-A796C7C39502}" dt="2022-07-24T13:16:19.783" v="3735" actId="478"/>
          <ac:cxnSpMkLst>
            <pc:docMk/>
            <pc:sldMk cId="200813821" sldId="330"/>
            <ac:cxnSpMk id="8" creationId="{9E899B7A-1509-094F-0B1F-BFC7DD98B6BF}"/>
          </ac:cxnSpMkLst>
        </pc:cxnChg>
        <pc:cxnChg chg="add del mod">
          <ac:chgData name="Joko YULIANTORO" userId="fb86bed2-ee85-46fd-b362-cdeb2c687dfd" providerId="ADAL" clId="{1D3BE08D-251D-490C-8FBF-A796C7C39502}" dt="2022-07-24T13:24:47.084" v="3742" actId="478"/>
          <ac:cxnSpMkLst>
            <pc:docMk/>
            <pc:sldMk cId="200813821" sldId="330"/>
            <ac:cxnSpMk id="11" creationId="{38CD48DC-05BB-3FFE-6B53-8DAE42A58076}"/>
          </ac:cxnSpMkLst>
        </pc:cxnChg>
        <pc:cxnChg chg="add mod">
          <ac:chgData name="Joko YULIANTORO" userId="fb86bed2-ee85-46fd-b362-cdeb2c687dfd" providerId="ADAL" clId="{1D3BE08D-251D-490C-8FBF-A796C7C39502}" dt="2022-07-24T13:16:41.151" v="3739" actId="14100"/>
          <ac:cxnSpMkLst>
            <pc:docMk/>
            <pc:sldMk cId="200813821" sldId="330"/>
            <ac:cxnSpMk id="13" creationId="{3BC3E8A6-8D3B-3F65-CEE7-777C561CB359}"/>
          </ac:cxnSpMkLst>
        </pc:cxnChg>
        <pc:cxnChg chg="add mod">
          <ac:chgData name="Joko YULIANTORO" userId="fb86bed2-ee85-46fd-b362-cdeb2c687dfd" providerId="ADAL" clId="{1D3BE08D-251D-490C-8FBF-A796C7C39502}" dt="2022-07-24T13:16:15.560" v="3734" actId="692"/>
          <ac:cxnSpMkLst>
            <pc:docMk/>
            <pc:sldMk cId="200813821" sldId="330"/>
            <ac:cxnSpMk id="18" creationId="{97B4E9ED-4C4A-039F-4494-34257C0ECB66}"/>
          </ac:cxnSpMkLst>
        </pc:cxnChg>
        <pc:cxnChg chg="add del mod">
          <ac:chgData name="Joko YULIANTORO" userId="fb86bed2-ee85-46fd-b362-cdeb2c687dfd" providerId="ADAL" clId="{1D3BE08D-251D-490C-8FBF-A796C7C39502}" dt="2022-07-24T13:24:41.737" v="3741"/>
          <ac:cxnSpMkLst>
            <pc:docMk/>
            <pc:sldMk cId="200813821" sldId="330"/>
            <ac:cxnSpMk id="22" creationId="{E15CF633-5E2B-7238-A5FD-4ECB4C2C333B}"/>
          </ac:cxnSpMkLst>
        </pc:cxnChg>
      </pc:sldChg>
      <pc:sldChg chg="modSp add mod ord">
        <pc:chgData name="Joko YULIANTORO" userId="fb86bed2-ee85-46fd-b362-cdeb2c687dfd" providerId="ADAL" clId="{1D3BE08D-251D-490C-8FBF-A796C7C39502}" dt="2022-07-24T14:11:00.650" v="3789" actId="20577"/>
        <pc:sldMkLst>
          <pc:docMk/>
          <pc:sldMk cId="2855938873" sldId="331"/>
        </pc:sldMkLst>
        <pc:spChg chg="mod">
          <ac:chgData name="Joko YULIANTORO" userId="fb86bed2-ee85-46fd-b362-cdeb2c687dfd" providerId="ADAL" clId="{1D3BE08D-251D-490C-8FBF-A796C7C39502}" dt="2022-07-24T14:11:00.650" v="3789" actId="20577"/>
          <ac:spMkLst>
            <pc:docMk/>
            <pc:sldMk cId="2855938873" sldId="331"/>
            <ac:spMk id="5" creationId="{13591C29-FEC5-DB83-A97D-2C6BE25B825B}"/>
          </ac:spMkLst>
        </pc:spChg>
      </pc:sldChg>
      <pc:sldChg chg="modSp add mod">
        <pc:chgData name="Joko YULIANTORO" userId="fb86bed2-ee85-46fd-b362-cdeb2c687dfd" providerId="ADAL" clId="{1D3BE08D-251D-490C-8FBF-A796C7C39502}" dt="2022-07-24T14:57:55.397" v="4432" actId="20577"/>
        <pc:sldMkLst>
          <pc:docMk/>
          <pc:sldMk cId="3132330878" sldId="332"/>
        </pc:sldMkLst>
        <pc:spChg chg="mod">
          <ac:chgData name="Joko YULIANTORO" userId="fb86bed2-ee85-46fd-b362-cdeb2c687dfd" providerId="ADAL" clId="{1D3BE08D-251D-490C-8FBF-A796C7C39502}" dt="2022-07-24T14:57:55.397" v="4432" actId="20577"/>
          <ac:spMkLst>
            <pc:docMk/>
            <pc:sldMk cId="3132330878" sldId="332"/>
            <ac:spMk id="5" creationId="{13591C29-FEC5-DB83-A97D-2C6BE25B825B}"/>
          </ac:spMkLst>
        </pc:spChg>
      </pc:sldChg>
      <pc:sldChg chg="addSp delSp modSp add mod ord chgLayout">
        <pc:chgData name="Joko YULIANTORO" userId="fb86bed2-ee85-46fd-b362-cdeb2c687dfd" providerId="ADAL" clId="{1D3BE08D-251D-490C-8FBF-A796C7C39502}" dt="2022-07-24T14:13:27.010" v="3839" actId="1036"/>
        <pc:sldMkLst>
          <pc:docMk/>
          <pc:sldMk cId="2702565767" sldId="333"/>
        </pc:sldMkLst>
        <pc:spChg chg="add del mod ord">
          <ac:chgData name="Joko YULIANTORO" userId="fb86bed2-ee85-46fd-b362-cdeb2c687dfd" providerId="ADAL" clId="{1D3BE08D-251D-490C-8FBF-A796C7C39502}" dt="2022-07-24T14:12:24.408" v="3802" actId="700"/>
          <ac:spMkLst>
            <pc:docMk/>
            <pc:sldMk cId="2702565767" sldId="333"/>
            <ac:spMk id="2" creationId="{D39869A3-FFFB-A7A0-0D37-D131CC17573A}"/>
          </ac:spMkLst>
        </pc:spChg>
        <pc:spChg chg="mod ord">
          <ac:chgData name="Joko YULIANTORO" userId="fb86bed2-ee85-46fd-b362-cdeb2c687dfd" providerId="ADAL" clId="{1D3BE08D-251D-490C-8FBF-A796C7C39502}" dt="2022-07-24T14:12:24.408" v="3802" actId="700"/>
          <ac:spMkLst>
            <pc:docMk/>
            <pc:sldMk cId="2702565767" sldId="333"/>
            <ac:spMk id="4" creationId="{F98A5141-1CB0-73F2-223E-CE5053DC1283}"/>
          </ac:spMkLst>
        </pc:spChg>
        <pc:spChg chg="mod ord">
          <ac:chgData name="Joko YULIANTORO" userId="fb86bed2-ee85-46fd-b362-cdeb2c687dfd" providerId="ADAL" clId="{1D3BE08D-251D-490C-8FBF-A796C7C39502}" dt="2022-07-24T14:12:24.408" v="3802" actId="700"/>
          <ac:spMkLst>
            <pc:docMk/>
            <pc:sldMk cId="2702565767" sldId="333"/>
            <ac:spMk id="5" creationId="{34BC0836-3C00-E049-FBE5-9113D6E71719}"/>
          </ac:spMkLst>
        </pc:spChg>
        <pc:spChg chg="del">
          <ac:chgData name="Joko YULIANTORO" userId="fb86bed2-ee85-46fd-b362-cdeb2c687dfd" providerId="ADAL" clId="{1D3BE08D-251D-490C-8FBF-A796C7C39502}" dt="2022-07-24T14:12:11.743" v="3800" actId="478"/>
          <ac:spMkLst>
            <pc:docMk/>
            <pc:sldMk cId="2702565767" sldId="333"/>
            <ac:spMk id="9" creationId="{EB4132F6-AB39-D02A-3F67-ECC7CD4E9272}"/>
          </ac:spMkLst>
        </pc:spChg>
        <pc:spChg chg="add mod">
          <ac:chgData name="Joko YULIANTORO" userId="fb86bed2-ee85-46fd-b362-cdeb2c687dfd" providerId="ADAL" clId="{1D3BE08D-251D-490C-8FBF-A796C7C39502}" dt="2022-07-24T14:13:27.010" v="3839" actId="1036"/>
          <ac:spMkLst>
            <pc:docMk/>
            <pc:sldMk cId="2702565767" sldId="333"/>
            <ac:spMk id="12" creationId="{B124F1B0-3278-3B77-23B9-8A955EAE2771}"/>
          </ac:spMkLst>
        </pc:spChg>
        <pc:picChg chg="add mod">
          <ac:chgData name="Joko YULIANTORO" userId="fb86bed2-ee85-46fd-b362-cdeb2c687dfd" providerId="ADAL" clId="{1D3BE08D-251D-490C-8FBF-A796C7C39502}" dt="2022-07-24T14:13:14.546" v="3833" actId="1036"/>
          <ac:picMkLst>
            <pc:docMk/>
            <pc:sldMk cId="2702565767" sldId="333"/>
            <ac:picMk id="6" creationId="{9B3C9DE8-CFD3-A23E-6B9B-F07C3B8CB60C}"/>
          </ac:picMkLst>
        </pc:picChg>
        <pc:picChg chg="del">
          <ac:chgData name="Joko YULIANTORO" userId="fb86bed2-ee85-46fd-b362-cdeb2c687dfd" providerId="ADAL" clId="{1D3BE08D-251D-490C-8FBF-A796C7C39502}" dt="2022-07-24T14:12:11.743" v="3800" actId="478"/>
          <ac:picMkLst>
            <pc:docMk/>
            <pc:sldMk cId="2702565767" sldId="333"/>
            <ac:picMk id="7" creationId="{60C03A13-9350-5518-0AD9-574857173BE5}"/>
          </ac:picMkLst>
        </pc:picChg>
        <pc:picChg chg="del">
          <ac:chgData name="Joko YULIANTORO" userId="fb86bed2-ee85-46fd-b362-cdeb2c687dfd" providerId="ADAL" clId="{1D3BE08D-251D-490C-8FBF-A796C7C39502}" dt="2022-07-24T14:12:11.743" v="3800" actId="478"/>
          <ac:picMkLst>
            <pc:docMk/>
            <pc:sldMk cId="2702565767" sldId="333"/>
            <ac:picMk id="10" creationId="{86DBBE4F-8AD9-4A52-E50A-8459D5DD96EB}"/>
          </ac:picMkLst>
        </pc:picChg>
        <pc:cxnChg chg="del">
          <ac:chgData name="Joko YULIANTORO" userId="fb86bed2-ee85-46fd-b362-cdeb2c687dfd" providerId="ADAL" clId="{1D3BE08D-251D-490C-8FBF-A796C7C39502}" dt="2022-07-24T14:12:11.743" v="3800" actId="478"/>
          <ac:cxnSpMkLst>
            <pc:docMk/>
            <pc:sldMk cId="2702565767" sldId="333"/>
            <ac:cxnSpMk id="13" creationId="{3BC3E8A6-8D3B-3F65-CEE7-777C561CB359}"/>
          </ac:cxnSpMkLst>
        </pc:cxnChg>
        <pc:cxnChg chg="del">
          <ac:chgData name="Joko YULIANTORO" userId="fb86bed2-ee85-46fd-b362-cdeb2c687dfd" providerId="ADAL" clId="{1D3BE08D-251D-490C-8FBF-A796C7C39502}" dt="2022-07-24T14:12:11.743" v="3800" actId="478"/>
          <ac:cxnSpMkLst>
            <pc:docMk/>
            <pc:sldMk cId="2702565767" sldId="333"/>
            <ac:cxnSpMk id="18" creationId="{97B4E9ED-4C4A-039F-4494-34257C0ECB66}"/>
          </ac:cxnSpMkLst>
        </pc:cxnChg>
      </pc:sldChg>
      <pc:sldChg chg="addSp delSp modSp add mod">
        <pc:chgData name="Joko YULIANTORO" userId="fb86bed2-ee85-46fd-b362-cdeb2c687dfd" providerId="ADAL" clId="{1D3BE08D-251D-490C-8FBF-A796C7C39502}" dt="2022-07-24T14:47:05.826" v="4182" actId="20577"/>
        <pc:sldMkLst>
          <pc:docMk/>
          <pc:sldMk cId="3547933059" sldId="334"/>
        </pc:sldMkLst>
        <pc:spChg chg="add mod">
          <ac:chgData name="Joko YULIANTORO" userId="fb86bed2-ee85-46fd-b362-cdeb2c687dfd" providerId="ADAL" clId="{1D3BE08D-251D-490C-8FBF-A796C7C39502}" dt="2022-07-24T14:33:17.330" v="4169" actId="692"/>
          <ac:spMkLst>
            <pc:docMk/>
            <pc:sldMk cId="3547933059" sldId="334"/>
            <ac:spMk id="9" creationId="{1A656E88-A9AF-10F6-3A2E-94ABA6FF3447}"/>
          </ac:spMkLst>
        </pc:spChg>
        <pc:spChg chg="add del mod">
          <ac:chgData name="Joko YULIANTORO" userId="fb86bed2-ee85-46fd-b362-cdeb2c687dfd" providerId="ADAL" clId="{1D3BE08D-251D-490C-8FBF-A796C7C39502}" dt="2022-07-24T14:30:59.471" v="4100" actId="478"/>
          <ac:spMkLst>
            <pc:docMk/>
            <pc:sldMk cId="3547933059" sldId="334"/>
            <ac:spMk id="10" creationId="{F2811E11-A354-2DC7-8299-993731E47988}"/>
          </ac:spMkLst>
        </pc:spChg>
        <pc:spChg chg="add mod">
          <ac:chgData name="Joko YULIANTORO" userId="fb86bed2-ee85-46fd-b362-cdeb2c687dfd" providerId="ADAL" clId="{1D3BE08D-251D-490C-8FBF-A796C7C39502}" dt="2022-07-24T14:32:01.654" v="4128" actId="404"/>
          <ac:spMkLst>
            <pc:docMk/>
            <pc:sldMk cId="3547933059" sldId="334"/>
            <ac:spMk id="11" creationId="{DBF45613-3EAD-2B41-2CBD-EB1AEBF13840}"/>
          </ac:spMkLst>
        </pc:spChg>
        <pc:spChg chg="mod ord">
          <ac:chgData name="Joko YULIANTORO" userId="fb86bed2-ee85-46fd-b362-cdeb2c687dfd" providerId="ADAL" clId="{1D3BE08D-251D-490C-8FBF-A796C7C39502}" dt="2022-07-24T14:33:34.554" v="4176" actId="14100"/>
          <ac:spMkLst>
            <pc:docMk/>
            <pc:sldMk cId="3547933059" sldId="334"/>
            <ac:spMk id="12" creationId="{B124F1B0-3278-3B77-23B9-8A955EAE2771}"/>
          </ac:spMkLst>
        </pc:spChg>
        <pc:spChg chg="add mod">
          <ac:chgData name="Joko YULIANTORO" userId="fb86bed2-ee85-46fd-b362-cdeb2c687dfd" providerId="ADAL" clId="{1D3BE08D-251D-490C-8FBF-A796C7C39502}" dt="2022-07-24T14:32:01.654" v="4128" actId="404"/>
          <ac:spMkLst>
            <pc:docMk/>
            <pc:sldMk cId="3547933059" sldId="334"/>
            <ac:spMk id="13" creationId="{B18BF1F8-C5F7-1D9E-E6A8-32EAD5C154D2}"/>
          </ac:spMkLst>
        </pc:spChg>
        <pc:spChg chg="add mod">
          <ac:chgData name="Joko YULIANTORO" userId="fb86bed2-ee85-46fd-b362-cdeb2c687dfd" providerId="ADAL" clId="{1D3BE08D-251D-490C-8FBF-A796C7C39502}" dt="2022-07-24T14:32:01.654" v="4128" actId="404"/>
          <ac:spMkLst>
            <pc:docMk/>
            <pc:sldMk cId="3547933059" sldId="334"/>
            <ac:spMk id="14" creationId="{29AC65FC-99C4-2AE9-A3C1-AA3FEF7F4443}"/>
          </ac:spMkLst>
        </pc:spChg>
        <pc:spChg chg="add mod">
          <ac:chgData name="Joko YULIANTORO" userId="fb86bed2-ee85-46fd-b362-cdeb2c687dfd" providerId="ADAL" clId="{1D3BE08D-251D-490C-8FBF-A796C7C39502}" dt="2022-07-24T14:32:18.190" v="4134" actId="20577"/>
          <ac:spMkLst>
            <pc:docMk/>
            <pc:sldMk cId="3547933059" sldId="334"/>
            <ac:spMk id="15" creationId="{8A774D31-3862-4D04-6BC2-4E06E9B04CCB}"/>
          </ac:spMkLst>
        </pc:spChg>
        <pc:spChg chg="add mod">
          <ac:chgData name="Joko YULIANTORO" userId="fb86bed2-ee85-46fd-b362-cdeb2c687dfd" providerId="ADAL" clId="{1D3BE08D-251D-490C-8FBF-A796C7C39502}" dt="2022-07-24T14:47:05.826" v="4182" actId="20577"/>
          <ac:spMkLst>
            <pc:docMk/>
            <pc:sldMk cId="3547933059" sldId="334"/>
            <ac:spMk id="16" creationId="{77671B95-377D-AFAF-FD9C-4F61C6BA56F9}"/>
          </ac:spMkLst>
        </pc:spChg>
        <pc:picChg chg="add mod">
          <ac:chgData name="Joko YULIANTORO" userId="fb86bed2-ee85-46fd-b362-cdeb2c687dfd" providerId="ADAL" clId="{1D3BE08D-251D-490C-8FBF-A796C7C39502}" dt="2022-07-24T14:30:08.776" v="4092" actId="1037"/>
          <ac:picMkLst>
            <pc:docMk/>
            <pc:sldMk cId="3547933059" sldId="334"/>
            <ac:picMk id="3" creationId="{B55CCD55-91CB-EC1A-6111-9F4955C0EF4E}"/>
          </ac:picMkLst>
        </pc:picChg>
        <pc:picChg chg="del">
          <ac:chgData name="Joko YULIANTORO" userId="fb86bed2-ee85-46fd-b362-cdeb2c687dfd" providerId="ADAL" clId="{1D3BE08D-251D-490C-8FBF-A796C7C39502}" dt="2022-07-24T14:16:31.656" v="3841" actId="478"/>
          <ac:picMkLst>
            <pc:docMk/>
            <pc:sldMk cId="3547933059" sldId="334"/>
            <ac:picMk id="6" creationId="{9B3C9DE8-CFD3-A23E-6B9B-F07C3B8CB60C}"/>
          </ac:picMkLst>
        </pc:picChg>
        <pc:picChg chg="add mod">
          <ac:chgData name="Joko YULIANTORO" userId="fb86bed2-ee85-46fd-b362-cdeb2c687dfd" providerId="ADAL" clId="{1D3BE08D-251D-490C-8FBF-A796C7C39502}" dt="2022-07-24T14:29:57.446" v="3996" actId="1037"/>
          <ac:picMkLst>
            <pc:docMk/>
            <pc:sldMk cId="3547933059" sldId="334"/>
            <ac:picMk id="8" creationId="{716D20C8-AAEA-608E-B8D7-78D2B43AC1A6}"/>
          </ac:picMkLst>
        </pc:picChg>
      </pc:sldChg>
      <pc:sldChg chg="addSp delSp modSp add mod">
        <pc:chgData name="Joko YULIANTORO" userId="fb86bed2-ee85-46fd-b362-cdeb2c687dfd" providerId="ADAL" clId="{1D3BE08D-251D-490C-8FBF-A796C7C39502}" dt="2022-07-24T14:51:43.460" v="4251" actId="1037"/>
        <pc:sldMkLst>
          <pc:docMk/>
          <pc:sldMk cId="909855465" sldId="335"/>
        </pc:sldMkLst>
        <pc:spChg chg="del">
          <ac:chgData name="Joko YULIANTORO" userId="fb86bed2-ee85-46fd-b362-cdeb2c687dfd" providerId="ADAL" clId="{1D3BE08D-251D-490C-8FBF-A796C7C39502}" dt="2022-07-24T14:48:10.114" v="4186" actId="478"/>
          <ac:spMkLst>
            <pc:docMk/>
            <pc:sldMk cId="909855465" sldId="335"/>
            <ac:spMk id="9" creationId="{1A656E88-A9AF-10F6-3A2E-94ABA6FF3447}"/>
          </ac:spMkLst>
        </pc:spChg>
        <pc:spChg chg="del">
          <ac:chgData name="Joko YULIANTORO" userId="fb86bed2-ee85-46fd-b362-cdeb2c687dfd" providerId="ADAL" clId="{1D3BE08D-251D-490C-8FBF-A796C7C39502}" dt="2022-07-24T14:49:26.413" v="4218" actId="478"/>
          <ac:spMkLst>
            <pc:docMk/>
            <pc:sldMk cId="909855465" sldId="335"/>
            <ac:spMk id="11" creationId="{DBF45613-3EAD-2B41-2CBD-EB1AEBF13840}"/>
          </ac:spMkLst>
        </pc:spChg>
        <pc:spChg chg="del">
          <ac:chgData name="Joko YULIANTORO" userId="fb86bed2-ee85-46fd-b362-cdeb2c687dfd" providerId="ADAL" clId="{1D3BE08D-251D-490C-8FBF-A796C7C39502}" dt="2022-07-24T14:48:53.567" v="4212" actId="478"/>
          <ac:spMkLst>
            <pc:docMk/>
            <pc:sldMk cId="909855465" sldId="335"/>
            <ac:spMk id="12" creationId="{B124F1B0-3278-3B77-23B9-8A955EAE2771}"/>
          </ac:spMkLst>
        </pc:spChg>
        <pc:spChg chg="del">
          <ac:chgData name="Joko YULIANTORO" userId="fb86bed2-ee85-46fd-b362-cdeb2c687dfd" providerId="ADAL" clId="{1D3BE08D-251D-490C-8FBF-A796C7C39502}" dt="2022-07-24T14:48:57.298" v="4213" actId="478"/>
          <ac:spMkLst>
            <pc:docMk/>
            <pc:sldMk cId="909855465" sldId="335"/>
            <ac:spMk id="13" creationId="{B18BF1F8-C5F7-1D9E-E6A8-32EAD5C154D2}"/>
          </ac:spMkLst>
        </pc:spChg>
        <pc:spChg chg="del">
          <ac:chgData name="Joko YULIANTORO" userId="fb86bed2-ee85-46fd-b362-cdeb2c687dfd" providerId="ADAL" clId="{1D3BE08D-251D-490C-8FBF-A796C7C39502}" dt="2022-07-24T14:48:57.298" v="4213" actId="478"/>
          <ac:spMkLst>
            <pc:docMk/>
            <pc:sldMk cId="909855465" sldId="335"/>
            <ac:spMk id="14" creationId="{29AC65FC-99C4-2AE9-A3C1-AA3FEF7F4443}"/>
          </ac:spMkLst>
        </pc:spChg>
        <pc:spChg chg="del">
          <ac:chgData name="Joko YULIANTORO" userId="fb86bed2-ee85-46fd-b362-cdeb2c687dfd" providerId="ADAL" clId="{1D3BE08D-251D-490C-8FBF-A796C7C39502}" dt="2022-07-24T14:48:58.409" v="4214" actId="478"/>
          <ac:spMkLst>
            <pc:docMk/>
            <pc:sldMk cId="909855465" sldId="335"/>
            <ac:spMk id="15" creationId="{8A774D31-3862-4D04-6BC2-4E06E9B04CCB}"/>
          </ac:spMkLst>
        </pc:spChg>
        <pc:spChg chg="del">
          <ac:chgData name="Joko YULIANTORO" userId="fb86bed2-ee85-46fd-b362-cdeb2c687dfd" providerId="ADAL" clId="{1D3BE08D-251D-490C-8FBF-A796C7C39502}" dt="2022-07-24T14:48:57.298" v="4213" actId="478"/>
          <ac:spMkLst>
            <pc:docMk/>
            <pc:sldMk cId="909855465" sldId="335"/>
            <ac:spMk id="16" creationId="{77671B95-377D-AFAF-FD9C-4F61C6BA56F9}"/>
          </ac:spMkLst>
        </pc:spChg>
        <pc:spChg chg="mod">
          <ac:chgData name="Joko YULIANTORO" userId="fb86bed2-ee85-46fd-b362-cdeb2c687dfd" providerId="ADAL" clId="{1D3BE08D-251D-490C-8FBF-A796C7C39502}" dt="2022-07-24T14:48:33.150" v="4194"/>
          <ac:spMkLst>
            <pc:docMk/>
            <pc:sldMk cId="909855465" sldId="335"/>
            <ac:spMk id="18" creationId="{0E22A3CA-FDDA-89EB-23CA-10C335FAAC42}"/>
          </ac:spMkLst>
        </pc:spChg>
        <pc:spChg chg="add del mod">
          <ac:chgData name="Joko YULIANTORO" userId="fb86bed2-ee85-46fd-b362-cdeb2c687dfd" providerId="ADAL" clId="{1D3BE08D-251D-490C-8FBF-A796C7C39502}" dt="2022-07-24T14:50:33.869" v="4232" actId="478"/>
          <ac:spMkLst>
            <pc:docMk/>
            <pc:sldMk cId="909855465" sldId="335"/>
            <ac:spMk id="20" creationId="{AD964942-13DF-AFF7-04C9-43252DE3D34E}"/>
          </ac:spMkLst>
        </pc:spChg>
        <pc:spChg chg="add mod">
          <ac:chgData name="Joko YULIANTORO" userId="fb86bed2-ee85-46fd-b362-cdeb2c687dfd" providerId="ADAL" clId="{1D3BE08D-251D-490C-8FBF-A796C7C39502}" dt="2022-07-24T14:51:03.602" v="4238" actId="207"/>
          <ac:spMkLst>
            <pc:docMk/>
            <pc:sldMk cId="909855465" sldId="335"/>
            <ac:spMk id="21" creationId="{95BC8E71-5908-57A5-DB2A-5F22B434FF3C}"/>
          </ac:spMkLst>
        </pc:spChg>
        <pc:spChg chg="add mod">
          <ac:chgData name="Joko YULIANTORO" userId="fb86bed2-ee85-46fd-b362-cdeb2c687dfd" providerId="ADAL" clId="{1D3BE08D-251D-490C-8FBF-A796C7C39502}" dt="2022-07-24T14:51:43.460" v="4251" actId="1037"/>
          <ac:spMkLst>
            <pc:docMk/>
            <pc:sldMk cId="909855465" sldId="335"/>
            <ac:spMk id="22" creationId="{4D3362C7-E230-A2D0-EF61-EDE45863BB48}"/>
          </ac:spMkLst>
        </pc:spChg>
        <pc:grpChg chg="add mod">
          <ac:chgData name="Joko YULIANTORO" userId="fb86bed2-ee85-46fd-b362-cdeb2c687dfd" providerId="ADAL" clId="{1D3BE08D-251D-490C-8FBF-A796C7C39502}" dt="2022-07-24T14:50:11.659" v="4227" actId="1076"/>
          <ac:grpSpMkLst>
            <pc:docMk/>
            <pc:sldMk cId="909855465" sldId="335"/>
            <ac:grpSpMk id="17" creationId="{96CC4BD9-7DB1-7245-58CF-AB3BC74723F2}"/>
          </ac:grpSpMkLst>
        </pc:grpChg>
        <pc:picChg chg="del">
          <ac:chgData name="Joko YULIANTORO" userId="fb86bed2-ee85-46fd-b362-cdeb2c687dfd" providerId="ADAL" clId="{1D3BE08D-251D-490C-8FBF-A796C7C39502}" dt="2022-07-24T14:48:07.602" v="4184" actId="478"/>
          <ac:picMkLst>
            <pc:docMk/>
            <pc:sldMk cId="909855465" sldId="335"/>
            <ac:picMk id="3" creationId="{B55CCD55-91CB-EC1A-6111-9F4955C0EF4E}"/>
          </ac:picMkLst>
        </pc:picChg>
        <pc:picChg chg="add mod">
          <ac:chgData name="Joko YULIANTORO" userId="fb86bed2-ee85-46fd-b362-cdeb2c687dfd" providerId="ADAL" clId="{1D3BE08D-251D-490C-8FBF-A796C7C39502}" dt="2022-07-24T14:50:11.659" v="4227" actId="1076"/>
          <ac:picMkLst>
            <pc:docMk/>
            <pc:sldMk cId="909855465" sldId="335"/>
            <ac:picMk id="6" creationId="{0D606B1B-9CA6-6706-11B3-B235476D92FD}"/>
          </ac:picMkLst>
        </pc:picChg>
        <pc:picChg chg="del">
          <ac:chgData name="Joko YULIANTORO" userId="fb86bed2-ee85-46fd-b362-cdeb2c687dfd" providerId="ADAL" clId="{1D3BE08D-251D-490C-8FBF-A796C7C39502}" dt="2022-07-24T14:48:08.553" v="4185" actId="478"/>
          <ac:picMkLst>
            <pc:docMk/>
            <pc:sldMk cId="909855465" sldId="335"/>
            <ac:picMk id="8" creationId="{716D20C8-AAEA-608E-B8D7-78D2B43AC1A6}"/>
          </ac:picMkLst>
        </pc:picChg>
        <pc:picChg chg="add mod">
          <ac:chgData name="Joko YULIANTORO" userId="fb86bed2-ee85-46fd-b362-cdeb2c687dfd" providerId="ADAL" clId="{1D3BE08D-251D-490C-8FBF-A796C7C39502}" dt="2022-07-24T14:50:14.266" v="4228" actId="1076"/>
          <ac:picMkLst>
            <pc:docMk/>
            <pc:sldMk cId="909855465" sldId="335"/>
            <ac:picMk id="10" creationId="{727C2315-ACE2-012F-3BD8-0D0BFEACB624}"/>
          </ac:picMkLst>
        </pc:picChg>
        <pc:picChg chg="mod">
          <ac:chgData name="Joko YULIANTORO" userId="fb86bed2-ee85-46fd-b362-cdeb2c687dfd" providerId="ADAL" clId="{1D3BE08D-251D-490C-8FBF-A796C7C39502}" dt="2022-07-24T14:48:33.150" v="4194"/>
          <ac:picMkLst>
            <pc:docMk/>
            <pc:sldMk cId="909855465" sldId="335"/>
            <ac:picMk id="19" creationId="{9E59BDFF-6B73-62E3-CBBD-7A2B0ED9FDBD}"/>
          </ac:picMkLst>
        </pc:picChg>
      </pc:sldChg>
      <pc:sldChg chg="addSp delSp modSp add mod">
        <pc:chgData name="Joko YULIANTORO" userId="fb86bed2-ee85-46fd-b362-cdeb2c687dfd" providerId="ADAL" clId="{1D3BE08D-251D-490C-8FBF-A796C7C39502}" dt="2022-07-24T14:55:26.706" v="4384" actId="1035"/>
        <pc:sldMkLst>
          <pc:docMk/>
          <pc:sldMk cId="2923159807" sldId="336"/>
        </pc:sldMkLst>
        <pc:spChg chg="del">
          <ac:chgData name="Joko YULIANTORO" userId="fb86bed2-ee85-46fd-b362-cdeb2c687dfd" providerId="ADAL" clId="{1D3BE08D-251D-490C-8FBF-A796C7C39502}" dt="2022-07-24T14:49:16.654" v="4217" actId="478"/>
          <ac:spMkLst>
            <pc:docMk/>
            <pc:sldMk cId="2923159807" sldId="336"/>
            <ac:spMk id="11" creationId="{DBF45613-3EAD-2B41-2CBD-EB1AEBF13840}"/>
          </ac:spMkLst>
        </pc:spChg>
        <pc:spChg chg="add mod">
          <ac:chgData name="Joko YULIANTORO" userId="fb86bed2-ee85-46fd-b362-cdeb2c687dfd" providerId="ADAL" clId="{1D3BE08D-251D-490C-8FBF-A796C7C39502}" dt="2022-07-24T14:54:52.983" v="4324" actId="1037"/>
          <ac:spMkLst>
            <pc:docMk/>
            <pc:sldMk cId="2923159807" sldId="336"/>
            <ac:spMk id="12" creationId="{73016F3F-30C1-29F0-1DF4-8C74915AB210}"/>
          </ac:spMkLst>
        </pc:spChg>
        <pc:spChg chg="add mod">
          <ac:chgData name="Joko YULIANTORO" userId="fb86bed2-ee85-46fd-b362-cdeb2c687dfd" providerId="ADAL" clId="{1D3BE08D-251D-490C-8FBF-A796C7C39502}" dt="2022-07-24T14:54:52.983" v="4324" actId="1037"/>
          <ac:spMkLst>
            <pc:docMk/>
            <pc:sldMk cId="2923159807" sldId="336"/>
            <ac:spMk id="13" creationId="{4F9D27F9-0144-6D6F-DDBC-CD72EA8195E2}"/>
          </ac:spMkLst>
        </pc:spChg>
        <pc:spChg chg="add mod">
          <ac:chgData name="Joko YULIANTORO" userId="fb86bed2-ee85-46fd-b362-cdeb2c687dfd" providerId="ADAL" clId="{1D3BE08D-251D-490C-8FBF-A796C7C39502}" dt="2022-07-24T14:54:52.983" v="4324" actId="1037"/>
          <ac:spMkLst>
            <pc:docMk/>
            <pc:sldMk cId="2923159807" sldId="336"/>
            <ac:spMk id="14" creationId="{F48D10A9-916C-5B6F-2444-44E6D89DFBF7}"/>
          </ac:spMkLst>
        </pc:spChg>
        <pc:spChg chg="add mod">
          <ac:chgData name="Joko YULIANTORO" userId="fb86bed2-ee85-46fd-b362-cdeb2c687dfd" providerId="ADAL" clId="{1D3BE08D-251D-490C-8FBF-A796C7C39502}" dt="2022-07-24T14:54:52.983" v="4324" actId="1037"/>
          <ac:spMkLst>
            <pc:docMk/>
            <pc:sldMk cId="2923159807" sldId="336"/>
            <ac:spMk id="15" creationId="{71D889B3-E59E-5E52-0EC4-1EC9DD3449D5}"/>
          </ac:spMkLst>
        </pc:spChg>
        <pc:spChg chg="add mod">
          <ac:chgData name="Joko YULIANTORO" userId="fb86bed2-ee85-46fd-b362-cdeb2c687dfd" providerId="ADAL" clId="{1D3BE08D-251D-490C-8FBF-A796C7C39502}" dt="2022-07-24T14:55:26.706" v="4384" actId="1035"/>
          <ac:spMkLst>
            <pc:docMk/>
            <pc:sldMk cId="2923159807" sldId="336"/>
            <ac:spMk id="20" creationId="{5BDA3B32-1C7D-95E1-1376-F4F80EFEAD32}"/>
          </ac:spMkLst>
        </pc:spChg>
        <pc:spChg chg="mod">
          <ac:chgData name="Joko YULIANTORO" userId="fb86bed2-ee85-46fd-b362-cdeb2c687dfd" providerId="ADAL" clId="{1D3BE08D-251D-490C-8FBF-A796C7C39502}" dt="2022-07-24T14:55:12.610" v="4338"/>
          <ac:spMkLst>
            <pc:docMk/>
            <pc:sldMk cId="2923159807" sldId="336"/>
            <ac:spMk id="22" creationId="{B587510F-C3CE-20BA-AFD3-0265C065B429}"/>
          </ac:spMkLst>
        </pc:spChg>
        <pc:grpChg chg="del">
          <ac:chgData name="Joko YULIANTORO" userId="fb86bed2-ee85-46fd-b362-cdeb2c687dfd" providerId="ADAL" clId="{1D3BE08D-251D-490C-8FBF-A796C7C39502}" dt="2022-07-24T14:49:14.107" v="4216" actId="478"/>
          <ac:grpSpMkLst>
            <pc:docMk/>
            <pc:sldMk cId="2923159807" sldId="336"/>
            <ac:grpSpMk id="17" creationId="{96CC4BD9-7DB1-7245-58CF-AB3BC74723F2}"/>
          </ac:grpSpMkLst>
        </pc:grpChg>
        <pc:grpChg chg="add mod">
          <ac:chgData name="Joko YULIANTORO" userId="fb86bed2-ee85-46fd-b362-cdeb2c687dfd" providerId="ADAL" clId="{1D3BE08D-251D-490C-8FBF-A796C7C39502}" dt="2022-07-24T14:55:17.427" v="4339" actId="1076"/>
          <ac:grpSpMkLst>
            <pc:docMk/>
            <pc:sldMk cId="2923159807" sldId="336"/>
            <ac:grpSpMk id="21" creationId="{AFC01CED-E775-8F16-D904-BEDC3ECC3F25}"/>
          </ac:grpSpMkLst>
        </pc:grpChg>
        <pc:picChg chg="add mod">
          <ac:chgData name="Joko YULIANTORO" userId="fb86bed2-ee85-46fd-b362-cdeb2c687dfd" providerId="ADAL" clId="{1D3BE08D-251D-490C-8FBF-A796C7C39502}" dt="2022-07-24T14:54:52.983" v="4324" actId="1037"/>
          <ac:picMkLst>
            <pc:docMk/>
            <pc:sldMk cId="2923159807" sldId="336"/>
            <ac:picMk id="3" creationId="{B70E707E-DFB1-1C99-ECEE-806683455FD4}"/>
          </ac:picMkLst>
        </pc:picChg>
        <pc:picChg chg="del">
          <ac:chgData name="Joko YULIANTORO" userId="fb86bed2-ee85-46fd-b362-cdeb2c687dfd" providerId="ADAL" clId="{1D3BE08D-251D-490C-8FBF-A796C7C39502}" dt="2022-07-24T14:49:14.107" v="4216" actId="478"/>
          <ac:picMkLst>
            <pc:docMk/>
            <pc:sldMk cId="2923159807" sldId="336"/>
            <ac:picMk id="6" creationId="{0D606B1B-9CA6-6706-11B3-B235476D92FD}"/>
          </ac:picMkLst>
        </pc:picChg>
        <pc:picChg chg="add mod">
          <ac:chgData name="Joko YULIANTORO" userId="fb86bed2-ee85-46fd-b362-cdeb2c687dfd" providerId="ADAL" clId="{1D3BE08D-251D-490C-8FBF-A796C7C39502}" dt="2022-07-24T14:54:54.887" v="4333" actId="1037"/>
          <ac:picMkLst>
            <pc:docMk/>
            <pc:sldMk cId="2923159807" sldId="336"/>
            <ac:picMk id="8" creationId="{BAD58788-22DA-09F5-8B56-0B32866C2AFF}"/>
          </ac:picMkLst>
        </pc:picChg>
        <pc:picChg chg="mod">
          <ac:chgData name="Joko YULIANTORO" userId="fb86bed2-ee85-46fd-b362-cdeb2c687dfd" providerId="ADAL" clId="{1D3BE08D-251D-490C-8FBF-A796C7C39502}" dt="2022-07-24T14:55:12.610" v="4338"/>
          <ac:picMkLst>
            <pc:docMk/>
            <pc:sldMk cId="2923159807" sldId="336"/>
            <ac:picMk id="23" creationId="{2D44E35E-4FAB-42AE-9A48-578F525C0441}"/>
          </ac:picMkLst>
        </pc:picChg>
      </pc:sldChg>
      <pc:sldChg chg="addSp delSp modSp add mod ord">
        <pc:chgData name="Joko YULIANTORO" userId="fb86bed2-ee85-46fd-b362-cdeb2c687dfd" providerId="ADAL" clId="{1D3BE08D-251D-490C-8FBF-A796C7C39502}" dt="2022-07-24T14:57:29.673" v="4429" actId="1036"/>
        <pc:sldMkLst>
          <pc:docMk/>
          <pc:sldMk cId="1958036556" sldId="337"/>
        </pc:sldMkLst>
        <pc:spChg chg="mod">
          <ac:chgData name="Joko YULIANTORO" userId="fb86bed2-ee85-46fd-b362-cdeb2c687dfd" providerId="ADAL" clId="{1D3BE08D-251D-490C-8FBF-A796C7C39502}" dt="2022-07-24T14:56:00.512" v="4390"/>
          <ac:spMkLst>
            <pc:docMk/>
            <pc:sldMk cId="1958036556" sldId="337"/>
            <ac:spMk id="5" creationId="{34BC0836-3C00-E049-FBE5-9113D6E71719}"/>
          </ac:spMkLst>
        </pc:spChg>
        <pc:spChg chg="del">
          <ac:chgData name="Joko YULIANTORO" userId="fb86bed2-ee85-46fd-b362-cdeb2c687dfd" providerId="ADAL" clId="{1D3BE08D-251D-490C-8FBF-A796C7C39502}" dt="2022-07-24T14:56:08.055" v="4392" actId="478"/>
          <ac:spMkLst>
            <pc:docMk/>
            <pc:sldMk cId="1958036556" sldId="337"/>
            <ac:spMk id="12" creationId="{73016F3F-30C1-29F0-1DF4-8C74915AB210}"/>
          </ac:spMkLst>
        </pc:spChg>
        <pc:spChg chg="del">
          <ac:chgData name="Joko YULIANTORO" userId="fb86bed2-ee85-46fd-b362-cdeb2c687dfd" providerId="ADAL" clId="{1D3BE08D-251D-490C-8FBF-A796C7C39502}" dt="2022-07-24T14:56:08.055" v="4392" actId="478"/>
          <ac:spMkLst>
            <pc:docMk/>
            <pc:sldMk cId="1958036556" sldId="337"/>
            <ac:spMk id="13" creationId="{4F9D27F9-0144-6D6F-DDBC-CD72EA8195E2}"/>
          </ac:spMkLst>
        </pc:spChg>
        <pc:spChg chg="del">
          <ac:chgData name="Joko YULIANTORO" userId="fb86bed2-ee85-46fd-b362-cdeb2c687dfd" providerId="ADAL" clId="{1D3BE08D-251D-490C-8FBF-A796C7C39502}" dt="2022-07-24T14:56:08.055" v="4392" actId="478"/>
          <ac:spMkLst>
            <pc:docMk/>
            <pc:sldMk cId="1958036556" sldId="337"/>
            <ac:spMk id="14" creationId="{F48D10A9-916C-5B6F-2444-44E6D89DFBF7}"/>
          </ac:spMkLst>
        </pc:spChg>
        <pc:spChg chg="del">
          <ac:chgData name="Joko YULIANTORO" userId="fb86bed2-ee85-46fd-b362-cdeb2c687dfd" providerId="ADAL" clId="{1D3BE08D-251D-490C-8FBF-A796C7C39502}" dt="2022-07-24T14:56:08.055" v="4392" actId="478"/>
          <ac:spMkLst>
            <pc:docMk/>
            <pc:sldMk cId="1958036556" sldId="337"/>
            <ac:spMk id="15" creationId="{71D889B3-E59E-5E52-0EC4-1EC9DD3449D5}"/>
          </ac:spMkLst>
        </pc:spChg>
        <pc:spChg chg="del">
          <ac:chgData name="Joko YULIANTORO" userId="fb86bed2-ee85-46fd-b362-cdeb2c687dfd" providerId="ADAL" clId="{1D3BE08D-251D-490C-8FBF-A796C7C39502}" dt="2022-07-24T14:56:08.055" v="4392" actId="478"/>
          <ac:spMkLst>
            <pc:docMk/>
            <pc:sldMk cId="1958036556" sldId="337"/>
            <ac:spMk id="20" creationId="{5BDA3B32-1C7D-95E1-1376-F4F80EFEAD32}"/>
          </ac:spMkLst>
        </pc:spChg>
        <pc:grpChg chg="del">
          <ac:chgData name="Joko YULIANTORO" userId="fb86bed2-ee85-46fd-b362-cdeb2c687dfd" providerId="ADAL" clId="{1D3BE08D-251D-490C-8FBF-A796C7C39502}" dt="2022-07-24T14:56:08.055" v="4392" actId="478"/>
          <ac:grpSpMkLst>
            <pc:docMk/>
            <pc:sldMk cId="1958036556" sldId="337"/>
            <ac:grpSpMk id="21" creationId="{AFC01CED-E775-8F16-D904-BEDC3ECC3F25}"/>
          </ac:grpSpMkLst>
        </pc:grpChg>
        <pc:picChg chg="del">
          <ac:chgData name="Joko YULIANTORO" userId="fb86bed2-ee85-46fd-b362-cdeb2c687dfd" providerId="ADAL" clId="{1D3BE08D-251D-490C-8FBF-A796C7C39502}" dt="2022-07-24T14:56:08.055" v="4392" actId="478"/>
          <ac:picMkLst>
            <pc:docMk/>
            <pc:sldMk cId="1958036556" sldId="337"/>
            <ac:picMk id="3" creationId="{B70E707E-DFB1-1C99-ECEE-806683455FD4}"/>
          </ac:picMkLst>
        </pc:picChg>
        <pc:picChg chg="add mod">
          <ac:chgData name="Joko YULIANTORO" userId="fb86bed2-ee85-46fd-b362-cdeb2c687dfd" providerId="ADAL" clId="{1D3BE08D-251D-490C-8FBF-A796C7C39502}" dt="2022-07-24T14:57:29.673" v="4429" actId="1036"/>
          <ac:picMkLst>
            <pc:docMk/>
            <pc:sldMk cId="1958036556" sldId="337"/>
            <ac:picMk id="6" creationId="{1491CACB-FECC-6431-A90B-358642F25116}"/>
          </ac:picMkLst>
        </pc:picChg>
        <pc:picChg chg="del">
          <ac:chgData name="Joko YULIANTORO" userId="fb86bed2-ee85-46fd-b362-cdeb2c687dfd" providerId="ADAL" clId="{1D3BE08D-251D-490C-8FBF-A796C7C39502}" dt="2022-07-24T14:56:03.967" v="4391" actId="478"/>
          <ac:picMkLst>
            <pc:docMk/>
            <pc:sldMk cId="1958036556" sldId="337"/>
            <ac:picMk id="8" creationId="{BAD58788-22DA-09F5-8B56-0B32866C2AFF}"/>
          </ac:picMkLst>
        </pc:picChg>
      </pc:sldChg>
    </pc:docChg>
  </pc:docChgLst>
  <pc:docChgLst>
    <pc:chgData name="Joko YULIANTORO" userId="fb86bed2-ee85-46fd-b362-cdeb2c687dfd" providerId="ADAL" clId="{5E364D8D-DCFF-4F07-9E97-D8FA68C8EBF0}"/>
    <pc:docChg chg="undo custSel addSld delSld modSld">
      <pc:chgData name="Joko YULIANTORO" userId="fb86bed2-ee85-46fd-b362-cdeb2c687dfd" providerId="ADAL" clId="{5E364D8D-DCFF-4F07-9E97-D8FA68C8EBF0}" dt="2022-09-11T13:39:50.792" v="622" actId="208"/>
      <pc:docMkLst>
        <pc:docMk/>
      </pc:docMkLst>
      <pc:sldChg chg="addSp modSp mod">
        <pc:chgData name="Joko YULIANTORO" userId="fb86bed2-ee85-46fd-b362-cdeb2c687dfd" providerId="ADAL" clId="{5E364D8D-DCFF-4F07-9E97-D8FA68C8EBF0}" dt="2022-09-11T09:04:13.344" v="463" actId="1035"/>
        <pc:sldMkLst>
          <pc:docMk/>
          <pc:sldMk cId="1642738255" sldId="310"/>
        </pc:sldMkLst>
        <pc:picChg chg="add mod">
          <ac:chgData name="Joko YULIANTORO" userId="fb86bed2-ee85-46fd-b362-cdeb2c687dfd" providerId="ADAL" clId="{5E364D8D-DCFF-4F07-9E97-D8FA68C8EBF0}" dt="2022-09-11T09:04:04.854" v="430" actId="208"/>
          <ac:picMkLst>
            <pc:docMk/>
            <pc:sldMk cId="1642738255" sldId="310"/>
            <ac:picMk id="6" creationId="{32C94F4B-8E23-9484-A5AF-7FFF504F4314}"/>
          </ac:picMkLst>
        </pc:picChg>
        <pc:picChg chg="add mod">
          <ac:chgData name="Joko YULIANTORO" userId="fb86bed2-ee85-46fd-b362-cdeb2c687dfd" providerId="ADAL" clId="{5E364D8D-DCFF-4F07-9E97-D8FA68C8EBF0}" dt="2022-09-11T09:04:13.344" v="463" actId="1035"/>
          <ac:picMkLst>
            <pc:docMk/>
            <pc:sldMk cId="1642738255" sldId="310"/>
            <ac:picMk id="8" creationId="{EC3C2A62-F3AA-DDEB-BD47-C72B4344136B}"/>
          </ac:picMkLst>
        </pc:picChg>
      </pc:sldChg>
      <pc:sldChg chg="delSp modSp mod">
        <pc:chgData name="Joko YULIANTORO" userId="fb86bed2-ee85-46fd-b362-cdeb2c687dfd" providerId="ADAL" clId="{5E364D8D-DCFF-4F07-9E97-D8FA68C8EBF0}" dt="2022-09-11T13:35:42.248" v="586" actId="13926"/>
        <pc:sldMkLst>
          <pc:docMk/>
          <pc:sldMk cId="2041240590" sldId="314"/>
        </pc:sldMkLst>
        <pc:spChg chg="mod">
          <ac:chgData name="Joko YULIANTORO" userId="fb86bed2-ee85-46fd-b362-cdeb2c687dfd" providerId="ADAL" clId="{5E364D8D-DCFF-4F07-9E97-D8FA68C8EBF0}" dt="2022-09-11T13:35:42.248" v="586" actId="13926"/>
          <ac:spMkLst>
            <pc:docMk/>
            <pc:sldMk cId="2041240590" sldId="314"/>
            <ac:spMk id="6" creationId="{046D41B3-7E27-C128-2023-A39DDA32C013}"/>
          </ac:spMkLst>
        </pc:spChg>
        <pc:picChg chg="del">
          <ac:chgData name="Joko YULIANTORO" userId="fb86bed2-ee85-46fd-b362-cdeb2c687dfd" providerId="ADAL" clId="{5E364D8D-DCFF-4F07-9E97-D8FA68C8EBF0}" dt="2022-09-11T08:57:27.508" v="300" actId="478"/>
          <ac:picMkLst>
            <pc:docMk/>
            <pc:sldMk cId="2041240590" sldId="314"/>
            <ac:picMk id="3" creationId="{6A774D14-2078-9CB0-5E63-CCE901FBC0BC}"/>
          </ac:picMkLst>
        </pc:picChg>
      </pc:sldChg>
      <pc:sldChg chg="addSp delSp modSp mod">
        <pc:chgData name="Joko YULIANTORO" userId="fb86bed2-ee85-46fd-b362-cdeb2c687dfd" providerId="ADAL" clId="{5E364D8D-DCFF-4F07-9E97-D8FA68C8EBF0}" dt="2022-09-11T13:39:50.792" v="622" actId="208"/>
        <pc:sldMkLst>
          <pc:docMk/>
          <pc:sldMk cId="982979839" sldId="315"/>
        </pc:sldMkLst>
        <pc:spChg chg="mod">
          <ac:chgData name="Joko YULIANTORO" userId="fb86bed2-ee85-46fd-b362-cdeb2c687dfd" providerId="ADAL" clId="{5E364D8D-DCFF-4F07-9E97-D8FA68C8EBF0}" dt="2022-09-11T13:38:35.115" v="609" actId="20577"/>
          <ac:spMkLst>
            <pc:docMk/>
            <pc:sldMk cId="982979839" sldId="315"/>
            <ac:spMk id="6" creationId="{046D41B3-7E27-C128-2023-A39DDA32C013}"/>
          </ac:spMkLst>
        </pc:spChg>
        <pc:spChg chg="add mod">
          <ac:chgData name="Joko YULIANTORO" userId="fb86bed2-ee85-46fd-b362-cdeb2c687dfd" providerId="ADAL" clId="{5E364D8D-DCFF-4F07-9E97-D8FA68C8EBF0}" dt="2022-09-11T13:39:50.792" v="622" actId="208"/>
          <ac:spMkLst>
            <pc:docMk/>
            <pc:sldMk cId="982979839" sldId="315"/>
            <ac:spMk id="8" creationId="{71C3D739-8B6C-AF5E-9155-87B2DBD6300A}"/>
          </ac:spMkLst>
        </pc:spChg>
        <pc:grpChg chg="add mod">
          <ac:chgData name="Joko YULIANTORO" userId="fb86bed2-ee85-46fd-b362-cdeb2c687dfd" providerId="ADAL" clId="{5E364D8D-DCFF-4F07-9E97-D8FA68C8EBF0}" dt="2022-09-11T13:37:31.075" v="603" actId="164"/>
          <ac:grpSpMkLst>
            <pc:docMk/>
            <pc:sldMk cId="982979839" sldId="315"/>
            <ac:grpSpMk id="9" creationId="{D2277292-845E-A6F4-BAD9-1B6082A021B0}"/>
          </ac:grpSpMkLst>
        </pc:grpChg>
        <pc:picChg chg="del">
          <ac:chgData name="Joko YULIANTORO" userId="fb86bed2-ee85-46fd-b362-cdeb2c687dfd" providerId="ADAL" clId="{5E364D8D-DCFF-4F07-9E97-D8FA68C8EBF0}" dt="2022-09-11T12:40:18.946" v="465" actId="478"/>
          <ac:picMkLst>
            <pc:docMk/>
            <pc:sldMk cId="982979839" sldId="315"/>
            <ac:picMk id="3" creationId="{BE3B9A99-35A3-2094-6B36-0444B68718F8}"/>
          </ac:picMkLst>
        </pc:picChg>
        <pc:picChg chg="add mod">
          <ac:chgData name="Joko YULIANTORO" userId="fb86bed2-ee85-46fd-b362-cdeb2c687dfd" providerId="ADAL" clId="{5E364D8D-DCFF-4F07-9E97-D8FA68C8EBF0}" dt="2022-09-11T13:39:50.792" v="622" actId="208"/>
          <ac:picMkLst>
            <pc:docMk/>
            <pc:sldMk cId="982979839" sldId="315"/>
            <ac:picMk id="7" creationId="{80E5CD8A-9E2C-B646-F602-111D127F5CAC}"/>
          </ac:picMkLst>
        </pc:picChg>
        <pc:picChg chg="add mod">
          <ac:chgData name="Joko YULIANTORO" userId="fb86bed2-ee85-46fd-b362-cdeb2c687dfd" providerId="ADAL" clId="{5E364D8D-DCFF-4F07-9E97-D8FA68C8EBF0}" dt="2022-09-11T13:39:48.194" v="621" actId="208"/>
          <ac:picMkLst>
            <pc:docMk/>
            <pc:sldMk cId="982979839" sldId="315"/>
            <ac:picMk id="11" creationId="{BA7717F4-97E9-3795-2B67-45EDDBA1100F}"/>
          </ac:picMkLst>
        </pc:picChg>
      </pc:sldChg>
      <pc:sldChg chg="addSp delSp modSp add mod">
        <pc:chgData name="Joko YULIANTORO" userId="fb86bed2-ee85-46fd-b362-cdeb2c687dfd" providerId="ADAL" clId="{5E364D8D-DCFF-4F07-9E97-D8FA68C8EBF0}" dt="2022-09-11T09:01:37.580" v="382" actId="20577"/>
        <pc:sldMkLst>
          <pc:docMk/>
          <pc:sldMk cId="2509021862" sldId="319"/>
        </pc:sldMkLst>
        <pc:spChg chg="mod">
          <ac:chgData name="Joko YULIANTORO" userId="fb86bed2-ee85-46fd-b362-cdeb2c687dfd" providerId="ADAL" clId="{5E364D8D-DCFF-4F07-9E97-D8FA68C8EBF0}" dt="2022-09-11T09:01:37.580" v="382" actId="20577"/>
          <ac:spMkLst>
            <pc:docMk/>
            <pc:sldMk cId="2509021862" sldId="319"/>
            <ac:spMk id="2" creationId="{8B02A324-2989-AC18-F5EA-39FF43411174}"/>
          </ac:spMkLst>
        </pc:spChg>
        <pc:spChg chg="mod">
          <ac:chgData name="Joko YULIANTORO" userId="fb86bed2-ee85-46fd-b362-cdeb2c687dfd" providerId="ADAL" clId="{5E364D8D-DCFF-4F07-9E97-D8FA68C8EBF0}" dt="2022-09-11T08:30:37.006" v="272"/>
          <ac:spMkLst>
            <pc:docMk/>
            <pc:sldMk cId="2509021862" sldId="319"/>
            <ac:spMk id="4" creationId="{5F5F6280-9B96-28E9-4A02-95F1D89B99F1}"/>
          </ac:spMkLst>
        </pc:spChg>
        <pc:picChg chg="del">
          <ac:chgData name="Joko YULIANTORO" userId="fb86bed2-ee85-46fd-b362-cdeb2c687dfd" providerId="ADAL" clId="{5E364D8D-DCFF-4F07-9E97-D8FA68C8EBF0}" dt="2022-09-11T08:58:00.292" v="301" actId="478"/>
          <ac:picMkLst>
            <pc:docMk/>
            <pc:sldMk cId="2509021862" sldId="319"/>
            <ac:picMk id="6" creationId="{67A35A03-8D1B-2549-21B5-A7ED37DAFF7D}"/>
          </ac:picMkLst>
        </pc:picChg>
        <pc:picChg chg="add mod">
          <ac:chgData name="Joko YULIANTORO" userId="fb86bed2-ee85-46fd-b362-cdeb2c687dfd" providerId="ADAL" clId="{5E364D8D-DCFF-4F07-9E97-D8FA68C8EBF0}" dt="2022-09-11T09:00:22.536" v="324" actId="1076"/>
          <ac:picMkLst>
            <pc:docMk/>
            <pc:sldMk cId="2509021862" sldId="319"/>
            <ac:picMk id="7" creationId="{96E1F561-4924-0048-DBFE-607BC562937A}"/>
          </ac:picMkLst>
        </pc:picChg>
        <pc:picChg chg="add mod">
          <ac:chgData name="Joko YULIANTORO" userId="fb86bed2-ee85-46fd-b362-cdeb2c687dfd" providerId="ADAL" clId="{5E364D8D-DCFF-4F07-9E97-D8FA68C8EBF0}" dt="2022-09-11T09:00:24.427" v="325" actId="1076"/>
          <ac:picMkLst>
            <pc:docMk/>
            <pc:sldMk cId="2509021862" sldId="319"/>
            <ac:picMk id="9" creationId="{C5616F63-C1F6-FE50-A36D-4D243B061C2F}"/>
          </ac:picMkLst>
        </pc:picChg>
      </pc:sldChg>
      <pc:sldChg chg="addSp modSp new mod">
        <pc:chgData name="Joko YULIANTORO" userId="fb86bed2-ee85-46fd-b362-cdeb2c687dfd" providerId="ADAL" clId="{5E364D8D-DCFF-4F07-9E97-D8FA68C8EBF0}" dt="2022-09-11T08:18:42.161" v="268" actId="1076"/>
        <pc:sldMkLst>
          <pc:docMk/>
          <pc:sldMk cId="1323604572" sldId="343"/>
        </pc:sldMkLst>
        <pc:spChg chg="mod">
          <ac:chgData name="Joko YULIANTORO" userId="fb86bed2-ee85-46fd-b362-cdeb2c687dfd" providerId="ADAL" clId="{5E364D8D-DCFF-4F07-9E97-D8FA68C8EBF0}" dt="2022-09-11T08:16:24.074" v="129" actId="1076"/>
          <ac:spMkLst>
            <pc:docMk/>
            <pc:sldMk cId="1323604572" sldId="343"/>
            <ac:spMk id="2" creationId="{69E5A34F-2B45-5CDB-3EB0-4E712C5FAE39}"/>
          </ac:spMkLst>
        </pc:spChg>
        <pc:spChg chg="mod">
          <ac:chgData name="Joko YULIANTORO" userId="fb86bed2-ee85-46fd-b362-cdeb2c687dfd" providerId="ADAL" clId="{5E364D8D-DCFF-4F07-9E97-D8FA68C8EBF0}" dt="2022-09-11T08:14:42.489" v="38" actId="20577"/>
          <ac:spMkLst>
            <pc:docMk/>
            <pc:sldMk cId="1323604572" sldId="343"/>
            <ac:spMk id="4" creationId="{4EDFB57A-343C-D8CA-4BA8-7C8308938869}"/>
          </ac:spMkLst>
        </pc:spChg>
        <pc:spChg chg="add mod">
          <ac:chgData name="Joko YULIANTORO" userId="fb86bed2-ee85-46fd-b362-cdeb2c687dfd" providerId="ADAL" clId="{5E364D8D-DCFF-4F07-9E97-D8FA68C8EBF0}" dt="2022-09-11T08:17:52.210" v="256" actId="164"/>
          <ac:spMkLst>
            <pc:docMk/>
            <pc:sldMk cId="1323604572" sldId="343"/>
            <ac:spMk id="7" creationId="{CFD4475B-3B40-06DB-AA6F-27F85961E865}"/>
          </ac:spMkLst>
        </pc:spChg>
        <pc:spChg chg="add mod">
          <ac:chgData name="Joko YULIANTORO" userId="fb86bed2-ee85-46fd-b362-cdeb2c687dfd" providerId="ADAL" clId="{5E364D8D-DCFF-4F07-9E97-D8FA68C8EBF0}" dt="2022-09-11T08:17:52.210" v="256" actId="164"/>
          <ac:spMkLst>
            <pc:docMk/>
            <pc:sldMk cId="1323604572" sldId="343"/>
            <ac:spMk id="8" creationId="{D729A4A5-644E-060E-8645-A5CBE7218117}"/>
          </ac:spMkLst>
        </pc:spChg>
        <pc:spChg chg="add mod">
          <ac:chgData name="Joko YULIANTORO" userId="fb86bed2-ee85-46fd-b362-cdeb2c687dfd" providerId="ADAL" clId="{5E364D8D-DCFF-4F07-9E97-D8FA68C8EBF0}" dt="2022-09-11T08:17:46.801" v="255" actId="164"/>
          <ac:spMkLst>
            <pc:docMk/>
            <pc:sldMk cId="1323604572" sldId="343"/>
            <ac:spMk id="11" creationId="{D72C53D3-C11E-41E8-9DBC-1CC56DC52EB6}"/>
          </ac:spMkLst>
        </pc:spChg>
        <pc:spChg chg="add mod">
          <ac:chgData name="Joko YULIANTORO" userId="fb86bed2-ee85-46fd-b362-cdeb2c687dfd" providerId="ADAL" clId="{5E364D8D-DCFF-4F07-9E97-D8FA68C8EBF0}" dt="2022-09-11T08:17:46.801" v="255" actId="164"/>
          <ac:spMkLst>
            <pc:docMk/>
            <pc:sldMk cId="1323604572" sldId="343"/>
            <ac:spMk id="12" creationId="{83E1013D-07E7-7833-A858-F09B4212B13E}"/>
          </ac:spMkLst>
        </pc:spChg>
        <pc:spChg chg="add mod">
          <ac:chgData name="Joko YULIANTORO" userId="fb86bed2-ee85-46fd-b362-cdeb2c687dfd" providerId="ADAL" clId="{5E364D8D-DCFF-4F07-9E97-D8FA68C8EBF0}" dt="2022-09-11T08:18:18.472" v="262" actId="688"/>
          <ac:spMkLst>
            <pc:docMk/>
            <pc:sldMk cId="1323604572" sldId="343"/>
            <ac:spMk id="15" creationId="{D37D5396-0A5B-A5F8-BD98-203A5B9911D2}"/>
          </ac:spMkLst>
        </pc:spChg>
        <pc:spChg chg="add mod">
          <ac:chgData name="Joko YULIANTORO" userId="fb86bed2-ee85-46fd-b362-cdeb2c687dfd" providerId="ADAL" clId="{5E364D8D-DCFF-4F07-9E97-D8FA68C8EBF0}" dt="2022-09-11T08:18:25.901" v="264" actId="1076"/>
          <ac:spMkLst>
            <pc:docMk/>
            <pc:sldMk cId="1323604572" sldId="343"/>
            <ac:spMk id="16" creationId="{7CCEE362-537D-6011-E49E-ECADD8D5136E}"/>
          </ac:spMkLst>
        </pc:spChg>
        <pc:spChg chg="add mod">
          <ac:chgData name="Joko YULIANTORO" userId="fb86bed2-ee85-46fd-b362-cdeb2c687dfd" providerId="ADAL" clId="{5E364D8D-DCFF-4F07-9E97-D8FA68C8EBF0}" dt="2022-09-11T08:18:34.589" v="266" actId="1076"/>
          <ac:spMkLst>
            <pc:docMk/>
            <pc:sldMk cId="1323604572" sldId="343"/>
            <ac:spMk id="17" creationId="{8F13343B-19D0-5EC0-DEC6-D0F259034103}"/>
          </ac:spMkLst>
        </pc:spChg>
        <pc:spChg chg="add mod">
          <ac:chgData name="Joko YULIANTORO" userId="fb86bed2-ee85-46fd-b362-cdeb2c687dfd" providerId="ADAL" clId="{5E364D8D-DCFF-4F07-9E97-D8FA68C8EBF0}" dt="2022-09-11T08:18:42.161" v="268" actId="1076"/>
          <ac:spMkLst>
            <pc:docMk/>
            <pc:sldMk cId="1323604572" sldId="343"/>
            <ac:spMk id="18" creationId="{7A778253-B737-4F20-9447-1C7F18634338}"/>
          </ac:spMkLst>
        </pc:spChg>
        <pc:grpChg chg="add mod">
          <ac:chgData name="Joko YULIANTORO" userId="fb86bed2-ee85-46fd-b362-cdeb2c687dfd" providerId="ADAL" clId="{5E364D8D-DCFF-4F07-9E97-D8FA68C8EBF0}" dt="2022-09-11T08:17:46.801" v="255" actId="164"/>
          <ac:grpSpMkLst>
            <pc:docMk/>
            <pc:sldMk cId="1323604572" sldId="343"/>
            <ac:grpSpMk id="13" creationId="{C1D6EA44-0AE7-7CAE-2EEA-9DF44CE17BA3}"/>
          </ac:grpSpMkLst>
        </pc:grpChg>
        <pc:grpChg chg="add mod">
          <ac:chgData name="Joko YULIANTORO" userId="fb86bed2-ee85-46fd-b362-cdeb2c687dfd" providerId="ADAL" clId="{5E364D8D-DCFF-4F07-9E97-D8FA68C8EBF0}" dt="2022-09-11T08:17:52.210" v="256" actId="164"/>
          <ac:grpSpMkLst>
            <pc:docMk/>
            <pc:sldMk cId="1323604572" sldId="343"/>
            <ac:grpSpMk id="14" creationId="{8DCD1F4C-C779-0A10-9021-060756F338D3}"/>
          </ac:grpSpMkLst>
        </pc:grpChg>
        <pc:picChg chg="add mod">
          <ac:chgData name="Joko YULIANTORO" userId="fb86bed2-ee85-46fd-b362-cdeb2c687dfd" providerId="ADAL" clId="{5E364D8D-DCFF-4F07-9E97-D8FA68C8EBF0}" dt="2022-09-11T08:17:52.210" v="256" actId="164"/>
          <ac:picMkLst>
            <pc:docMk/>
            <pc:sldMk cId="1323604572" sldId="343"/>
            <ac:picMk id="6" creationId="{7B4E91F6-307F-BDB0-2919-CCC6AE6CC153}"/>
          </ac:picMkLst>
        </pc:picChg>
        <pc:picChg chg="add mod">
          <ac:chgData name="Joko YULIANTORO" userId="fb86bed2-ee85-46fd-b362-cdeb2c687dfd" providerId="ADAL" clId="{5E364D8D-DCFF-4F07-9E97-D8FA68C8EBF0}" dt="2022-09-11T08:17:46.801" v="255" actId="164"/>
          <ac:picMkLst>
            <pc:docMk/>
            <pc:sldMk cId="1323604572" sldId="343"/>
            <ac:picMk id="10" creationId="{67D1F433-482A-C440-EF3D-DF7324C9595A}"/>
          </ac:picMkLst>
        </pc:picChg>
      </pc:sldChg>
      <pc:sldChg chg="modSp new del mod">
        <pc:chgData name="Joko YULIANTORO" userId="fb86bed2-ee85-46fd-b362-cdeb2c687dfd" providerId="ADAL" clId="{5E364D8D-DCFF-4F07-9E97-D8FA68C8EBF0}" dt="2022-09-11T08:30:39.093" v="273" actId="47"/>
        <pc:sldMkLst>
          <pc:docMk/>
          <pc:sldMk cId="1317481343" sldId="344"/>
        </pc:sldMkLst>
        <pc:spChg chg="mod">
          <ac:chgData name="Joko YULIANTORO" userId="fb86bed2-ee85-46fd-b362-cdeb2c687dfd" providerId="ADAL" clId="{5E364D8D-DCFF-4F07-9E97-D8FA68C8EBF0}" dt="2022-09-11T08:29:54.752" v="270"/>
          <ac:spMkLst>
            <pc:docMk/>
            <pc:sldMk cId="1317481343" sldId="344"/>
            <ac:spMk id="4" creationId="{D4B7C1B6-6A6D-3F5B-734C-9652F1AD2FA9}"/>
          </ac:spMkLst>
        </pc:spChg>
      </pc:sldChg>
    </pc:docChg>
  </pc:docChgLst>
  <pc:docChgLst>
    <pc:chgData name="Joko YULIANTORO" userId="fb86bed2-ee85-46fd-b362-cdeb2c687dfd" providerId="ADAL" clId="{02B23C8F-147A-4EC4-B8EF-4443F61D1C1A}"/>
    <pc:docChg chg="undo custSel modSld addMainMaster delMainMaster modMainMaster">
      <pc:chgData name="Joko YULIANTORO" userId="fb86bed2-ee85-46fd-b362-cdeb2c687dfd" providerId="ADAL" clId="{02B23C8F-147A-4EC4-B8EF-4443F61D1C1A}" dt="2022-06-30T01:39:45.017" v="10" actId="14100"/>
      <pc:docMkLst>
        <pc:docMk/>
      </pc:docMkLst>
      <pc:sldMasterChg chg="addSldLayout modSldLayout">
        <pc:chgData name="Joko YULIANTORO" userId="fb86bed2-ee85-46fd-b362-cdeb2c687dfd" providerId="ADAL" clId="{02B23C8F-147A-4EC4-B8EF-4443F61D1C1A}" dt="2022-06-30T01:39:45.017" v="10" actId="14100"/>
        <pc:sldMasterMkLst>
          <pc:docMk/>
          <pc:sldMasterMk cId="2687004505" sldId="2147483648"/>
        </pc:sldMasterMkLst>
        <pc:sldLayoutChg chg="addSp delSp modSp mod">
          <pc:chgData name="Joko YULIANTORO" userId="fb86bed2-ee85-46fd-b362-cdeb2c687dfd" providerId="ADAL" clId="{02B23C8F-147A-4EC4-B8EF-4443F61D1C1A}" dt="2022-06-30T01:39:45.017" v="10" actId="14100"/>
          <pc:sldLayoutMkLst>
            <pc:docMk/>
            <pc:sldMasterMk cId="2687004505" sldId="2147483648"/>
            <pc:sldLayoutMk cId="1235238134" sldId="2147483689"/>
          </pc:sldLayoutMkLst>
          <pc:spChg chg="mod">
            <ac:chgData name="Joko YULIANTORO" userId="fb86bed2-ee85-46fd-b362-cdeb2c687dfd" providerId="ADAL" clId="{02B23C8F-147A-4EC4-B8EF-4443F61D1C1A}" dt="2022-06-30T01:39:45.017" v="10" actId="14100"/>
            <ac:spMkLst>
              <pc:docMk/>
              <pc:sldMasterMk cId="2687004505" sldId="2147483648"/>
              <pc:sldLayoutMk cId="1235238134" sldId="2147483689"/>
              <ac:spMk id="2" creationId="{BB0396E6-8E5E-400C-BC91-808CCAF593F0}"/>
            </ac:spMkLst>
          </pc:spChg>
          <pc:spChg chg="del">
            <ac:chgData name="Joko YULIANTORO" userId="fb86bed2-ee85-46fd-b362-cdeb2c687dfd" providerId="ADAL" clId="{02B23C8F-147A-4EC4-B8EF-4443F61D1C1A}" dt="2022-06-30T01:39:21.878" v="5" actId="478"/>
            <ac:spMkLst>
              <pc:docMk/>
              <pc:sldMasterMk cId="2687004505" sldId="2147483648"/>
              <pc:sldLayoutMk cId="1235238134" sldId="2147483689"/>
              <ac:spMk id="10" creationId="{13876F7C-2569-4D42-82DB-D658C78C08A7}"/>
            </ac:spMkLst>
          </pc:spChg>
          <pc:spChg chg="del">
            <ac:chgData name="Joko YULIANTORO" userId="fb86bed2-ee85-46fd-b362-cdeb2c687dfd" providerId="ADAL" clId="{02B23C8F-147A-4EC4-B8EF-4443F61D1C1A}" dt="2022-06-30T01:39:21.878" v="5" actId="478"/>
            <ac:spMkLst>
              <pc:docMk/>
              <pc:sldMasterMk cId="2687004505" sldId="2147483648"/>
              <pc:sldLayoutMk cId="1235238134" sldId="2147483689"/>
              <ac:spMk id="11" creationId="{6DF822DE-3288-4B5F-B10D-34A39C37DE20}"/>
            </ac:spMkLst>
          </pc:spChg>
          <pc:spChg chg="del">
            <ac:chgData name="Joko YULIANTORO" userId="fb86bed2-ee85-46fd-b362-cdeb2c687dfd" providerId="ADAL" clId="{02B23C8F-147A-4EC4-B8EF-4443F61D1C1A}" dt="2022-06-30T01:39:14.773" v="4" actId="478"/>
            <ac:spMkLst>
              <pc:docMk/>
              <pc:sldMasterMk cId="2687004505" sldId="2147483648"/>
              <pc:sldLayoutMk cId="1235238134" sldId="2147483689"/>
              <ac:spMk id="64" creationId="{70E781AC-0A91-4FBA-956B-DE9C2D61E729}"/>
            </ac:spMkLst>
          </pc:spChg>
          <pc:picChg chg="add mod ord">
            <ac:chgData name="Joko YULIANTORO" userId="fb86bed2-ee85-46fd-b362-cdeb2c687dfd" providerId="ADAL" clId="{02B23C8F-147A-4EC4-B8EF-4443F61D1C1A}" dt="2022-06-30T01:39:34.053" v="9" actId="167"/>
            <ac:picMkLst>
              <pc:docMk/>
              <pc:sldMasterMk cId="2687004505" sldId="2147483648"/>
              <pc:sldLayoutMk cId="1235238134" sldId="2147483689"/>
              <ac:picMk id="4" creationId="{2619A21E-6625-E32C-B967-21E54B56DAB3}"/>
            </ac:picMkLst>
          </pc:picChg>
          <pc:picChg chg="del">
            <ac:chgData name="Joko YULIANTORO" userId="fb86bed2-ee85-46fd-b362-cdeb2c687dfd" providerId="ADAL" clId="{02B23C8F-147A-4EC4-B8EF-4443F61D1C1A}" dt="2022-06-30T01:39:10.250" v="3" actId="478"/>
            <ac:picMkLst>
              <pc:docMk/>
              <pc:sldMasterMk cId="2687004505" sldId="2147483648"/>
              <pc:sldLayoutMk cId="1235238134" sldId="2147483689"/>
              <ac:picMk id="13" creationId="{01BCA43D-E454-42D8-9F7E-62917ADA1EEC}"/>
            </ac:picMkLst>
          </pc:picChg>
        </pc:sldLayoutChg>
        <pc:sldLayoutChg chg="add mod modTransition">
          <pc:chgData name="Joko YULIANTORO" userId="fb86bed2-ee85-46fd-b362-cdeb2c687dfd" providerId="ADAL" clId="{02B23C8F-147A-4EC4-B8EF-4443F61D1C1A}" dt="2022-06-30T01:39:05.462" v="2" actId="2890"/>
          <pc:sldLayoutMkLst>
            <pc:docMk/>
            <pc:sldMasterMk cId="2687004505" sldId="2147483648"/>
            <pc:sldLayoutMk cId="3089613565" sldId="2147483690"/>
          </pc:sldLayoutMkLst>
        </pc:sldLayoutChg>
      </pc:sldMasterChg>
      <pc:sldMasterChg chg="new del mod addSldLayout delSldLayout">
        <pc:chgData name="Joko YULIANTORO" userId="fb86bed2-ee85-46fd-b362-cdeb2c687dfd" providerId="ADAL" clId="{02B23C8F-147A-4EC4-B8EF-4443F61D1C1A}" dt="2022-06-30T01:38:59.570" v="1" actId="6938"/>
        <pc:sldMasterMkLst>
          <pc:docMk/>
          <pc:sldMasterMk cId="2494180760" sldId="2147483690"/>
        </pc:sldMasterMkLst>
        <pc:sldLayoutChg chg="new del replId">
          <pc:chgData name="Joko YULIANTORO" userId="fb86bed2-ee85-46fd-b362-cdeb2c687dfd" providerId="ADAL" clId="{02B23C8F-147A-4EC4-B8EF-4443F61D1C1A}" dt="2022-06-30T01:38:59.570" v="1" actId="6938"/>
          <pc:sldLayoutMkLst>
            <pc:docMk/>
            <pc:sldMasterMk cId="2494180760" sldId="2147483690"/>
            <pc:sldLayoutMk cId="2128120180" sldId="2147483691"/>
          </pc:sldLayoutMkLst>
        </pc:sldLayoutChg>
        <pc:sldLayoutChg chg="new del replId">
          <pc:chgData name="Joko YULIANTORO" userId="fb86bed2-ee85-46fd-b362-cdeb2c687dfd" providerId="ADAL" clId="{02B23C8F-147A-4EC4-B8EF-4443F61D1C1A}" dt="2022-06-30T01:38:59.570" v="1" actId="6938"/>
          <pc:sldLayoutMkLst>
            <pc:docMk/>
            <pc:sldMasterMk cId="2494180760" sldId="2147483690"/>
            <pc:sldLayoutMk cId="2668199551" sldId="2147483692"/>
          </pc:sldLayoutMkLst>
        </pc:sldLayoutChg>
        <pc:sldLayoutChg chg="new del replId">
          <pc:chgData name="Joko YULIANTORO" userId="fb86bed2-ee85-46fd-b362-cdeb2c687dfd" providerId="ADAL" clId="{02B23C8F-147A-4EC4-B8EF-4443F61D1C1A}" dt="2022-06-30T01:38:59.570" v="1" actId="6938"/>
          <pc:sldLayoutMkLst>
            <pc:docMk/>
            <pc:sldMasterMk cId="2494180760" sldId="2147483690"/>
            <pc:sldLayoutMk cId="52105498" sldId="2147483693"/>
          </pc:sldLayoutMkLst>
        </pc:sldLayoutChg>
        <pc:sldLayoutChg chg="new del replId">
          <pc:chgData name="Joko YULIANTORO" userId="fb86bed2-ee85-46fd-b362-cdeb2c687dfd" providerId="ADAL" clId="{02B23C8F-147A-4EC4-B8EF-4443F61D1C1A}" dt="2022-06-30T01:38:59.570" v="1" actId="6938"/>
          <pc:sldLayoutMkLst>
            <pc:docMk/>
            <pc:sldMasterMk cId="2494180760" sldId="2147483690"/>
            <pc:sldLayoutMk cId="3796037857" sldId="2147483694"/>
          </pc:sldLayoutMkLst>
        </pc:sldLayoutChg>
        <pc:sldLayoutChg chg="new del replId">
          <pc:chgData name="Joko YULIANTORO" userId="fb86bed2-ee85-46fd-b362-cdeb2c687dfd" providerId="ADAL" clId="{02B23C8F-147A-4EC4-B8EF-4443F61D1C1A}" dt="2022-06-30T01:38:59.570" v="1" actId="6938"/>
          <pc:sldLayoutMkLst>
            <pc:docMk/>
            <pc:sldMasterMk cId="2494180760" sldId="2147483690"/>
            <pc:sldLayoutMk cId="2577135965" sldId="2147483695"/>
          </pc:sldLayoutMkLst>
        </pc:sldLayoutChg>
        <pc:sldLayoutChg chg="new del replId">
          <pc:chgData name="Joko YULIANTORO" userId="fb86bed2-ee85-46fd-b362-cdeb2c687dfd" providerId="ADAL" clId="{02B23C8F-147A-4EC4-B8EF-4443F61D1C1A}" dt="2022-06-30T01:38:59.570" v="1" actId="6938"/>
          <pc:sldLayoutMkLst>
            <pc:docMk/>
            <pc:sldMasterMk cId="2494180760" sldId="2147483690"/>
            <pc:sldLayoutMk cId="3965563806" sldId="2147483696"/>
          </pc:sldLayoutMkLst>
        </pc:sldLayoutChg>
        <pc:sldLayoutChg chg="new del replId">
          <pc:chgData name="Joko YULIANTORO" userId="fb86bed2-ee85-46fd-b362-cdeb2c687dfd" providerId="ADAL" clId="{02B23C8F-147A-4EC4-B8EF-4443F61D1C1A}" dt="2022-06-30T01:38:59.570" v="1" actId="6938"/>
          <pc:sldLayoutMkLst>
            <pc:docMk/>
            <pc:sldMasterMk cId="2494180760" sldId="2147483690"/>
            <pc:sldLayoutMk cId="4063514689" sldId="2147483697"/>
          </pc:sldLayoutMkLst>
        </pc:sldLayoutChg>
        <pc:sldLayoutChg chg="new del replId">
          <pc:chgData name="Joko YULIANTORO" userId="fb86bed2-ee85-46fd-b362-cdeb2c687dfd" providerId="ADAL" clId="{02B23C8F-147A-4EC4-B8EF-4443F61D1C1A}" dt="2022-06-30T01:38:59.570" v="1" actId="6938"/>
          <pc:sldLayoutMkLst>
            <pc:docMk/>
            <pc:sldMasterMk cId="2494180760" sldId="2147483690"/>
            <pc:sldLayoutMk cId="3002516592" sldId="2147483698"/>
          </pc:sldLayoutMkLst>
        </pc:sldLayoutChg>
        <pc:sldLayoutChg chg="new del replId">
          <pc:chgData name="Joko YULIANTORO" userId="fb86bed2-ee85-46fd-b362-cdeb2c687dfd" providerId="ADAL" clId="{02B23C8F-147A-4EC4-B8EF-4443F61D1C1A}" dt="2022-06-30T01:38:59.570" v="1" actId="6938"/>
          <pc:sldLayoutMkLst>
            <pc:docMk/>
            <pc:sldMasterMk cId="2494180760" sldId="2147483690"/>
            <pc:sldLayoutMk cId="3247716105" sldId="2147483699"/>
          </pc:sldLayoutMkLst>
        </pc:sldLayoutChg>
        <pc:sldLayoutChg chg="new del replId">
          <pc:chgData name="Joko YULIANTORO" userId="fb86bed2-ee85-46fd-b362-cdeb2c687dfd" providerId="ADAL" clId="{02B23C8F-147A-4EC4-B8EF-4443F61D1C1A}" dt="2022-06-30T01:38:59.570" v="1" actId="6938"/>
          <pc:sldLayoutMkLst>
            <pc:docMk/>
            <pc:sldMasterMk cId="2494180760" sldId="2147483690"/>
            <pc:sldLayoutMk cId="566189185" sldId="2147483700"/>
          </pc:sldLayoutMkLst>
        </pc:sldLayoutChg>
        <pc:sldLayoutChg chg="new del replId">
          <pc:chgData name="Joko YULIANTORO" userId="fb86bed2-ee85-46fd-b362-cdeb2c687dfd" providerId="ADAL" clId="{02B23C8F-147A-4EC4-B8EF-4443F61D1C1A}" dt="2022-06-30T01:38:59.570" v="1" actId="6938"/>
          <pc:sldLayoutMkLst>
            <pc:docMk/>
            <pc:sldMasterMk cId="2494180760" sldId="2147483690"/>
            <pc:sldLayoutMk cId="136926528" sldId="2147483701"/>
          </pc:sldLayoutMkLst>
        </pc:sldLayoutChg>
      </pc:sldMasterChg>
    </pc:docChg>
  </pc:docChgLst>
  <pc:docChgLst>
    <pc:chgData name="Joko Yuliantoro" userId="c0f8cccc85ad89cc" providerId="LiveId" clId="{2525012D-66F3-41F0-9986-B5F577C2D6E5}"/>
    <pc:docChg chg="modMainMaster">
      <pc:chgData name="Joko Yuliantoro" userId="c0f8cccc85ad89cc" providerId="LiveId" clId="{2525012D-66F3-41F0-9986-B5F577C2D6E5}" dt="2021-05-10T06:13:24.420" v="0"/>
      <pc:docMkLst>
        <pc:docMk/>
      </pc:docMkLst>
      <pc:sldMasterChg chg="modSp">
        <pc:chgData name="Joko Yuliantoro" userId="c0f8cccc85ad89cc" providerId="LiveId" clId="{2525012D-66F3-41F0-9986-B5F577C2D6E5}" dt="2021-05-10T06:13:24.420" v="0"/>
        <pc:sldMasterMkLst>
          <pc:docMk/>
          <pc:sldMasterMk cId="2687004505" sldId="2147483648"/>
        </pc:sldMasterMkLst>
        <pc:spChg chg="mod">
          <ac:chgData name="Joko Yuliantoro" userId="c0f8cccc85ad89cc" providerId="LiveId" clId="{2525012D-66F3-41F0-9986-B5F577C2D6E5}" dt="2021-05-10T06:13:24.420" v="0"/>
          <ac:spMkLst>
            <pc:docMk/>
            <pc:sldMasterMk cId="2687004505" sldId="2147483648"/>
            <ac:spMk id="7" creationId="{8C7A8562-B6C4-4F72-9A77-9CE22CA5E603}"/>
          </ac:spMkLst>
        </pc:spChg>
      </pc:sldMasterChg>
    </pc:docChg>
  </pc:docChgLst>
  <pc:docChgLst>
    <pc:chgData name="Joko YULIANTORO" userId="fb86bed2-ee85-46fd-b362-cdeb2c687dfd" providerId="ADAL" clId="{AF354A21-C21E-445C-B9A4-418E52E2E4B9}"/>
    <pc:docChg chg="undo custSel modMainMaster">
      <pc:chgData name="Joko YULIANTORO" userId="fb86bed2-ee85-46fd-b362-cdeb2c687dfd" providerId="ADAL" clId="{AF354A21-C21E-445C-B9A4-418E52E2E4B9}" dt="2021-10-21T03:58:33.367" v="33" actId="478"/>
      <pc:docMkLst>
        <pc:docMk/>
      </pc:docMkLst>
      <pc:sldMasterChg chg="addSldLayout delSldLayout modSldLayout">
        <pc:chgData name="Joko YULIANTORO" userId="fb86bed2-ee85-46fd-b362-cdeb2c687dfd" providerId="ADAL" clId="{AF354A21-C21E-445C-B9A4-418E52E2E4B9}" dt="2021-10-21T03:58:33.367" v="33" actId="478"/>
        <pc:sldMasterMkLst>
          <pc:docMk/>
          <pc:sldMasterMk cId="2687004505" sldId="2147483648"/>
        </pc:sldMasterMkLst>
        <pc:sldLayoutChg chg="delSp modSp mod">
          <pc:chgData name="Joko YULIANTORO" userId="fb86bed2-ee85-46fd-b362-cdeb2c687dfd" providerId="ADAL" clId="{AF354A21-C21E-445C-B9A4-418E52E2E4B9}" dt="2021-10-21T03:55:06.238" v="8" actId="14100"/>
          <pc:sldLayoutMkLst>
            <pc:docMk/>
            <pc:sldMasterMk cId="2687004505" sldId="2147483648"/>
            <pc:sldLayoutMk cId="872211910" sldId="2147483650"/>
          </pc:sldLayoutMkLst>
          <pc:spChg chg="del">
            <ac:chgData name="Joko YULIANTORO" userId="fb86bed2-ee85-46fd-b362-cdeb2c687dfd" providerId="ADAL" clId="{AF354A21-C21E-445C-B9A4-418E52E2E4B9}" dt="2021-10-21T03:54:14.509" v="0" actId="478"/>
            <ac:spMkLst>
              <pc:docMk/>
              <pc:sldMasterMk cId="2687004505" sldId="2147483648"/>
              <pc:sldLayoutMk cId="872211910" sldId="2147483650"/>
              <ac:spMk id="6" creationId="{2B842466-9726-DC47-B132-1768B6A1D912}"/>
            </ac:spMkLst>
          </pc:spChg>
          <pc:spChg chg="mod">
            <ac:chgData name="Joko YULIANTORO" userId="fb86bed2-ee85-46fd-b362-cdeb2c687dfd" providerId="ADAL" clId="{AF354A21-C21E-445C-B9A4-418E52E2E4B9}" dt="2021-10-21T03:55:06.238" v="8" actId="14100"/>
            <ac:spMkLst>
              <pc:docMk/>
              <pc:sldMasterMk cId="2687004505" sldId="2147483648"/>
              <pc:sldLayoutMk cId="872211910" sldId="2147483650"/>
              <ac:spMk id="14" creationId="{F1543B27-30F5-49F3-A344-80EEF4BE7A1D}"/>
            </ac:spMkLst>
          </pc:spChg>
        </pc:sldLayoutChg>
        <pc:sldLayoutChg chg="delSp modSp mod">
          <pc:chgData name="Joko YULIANTORO" userId="fb86bed2-ee85-46fd-b362-cdeb2c687dfd" providerId="ADAL" clId="{AF354A21-C21E-445C-B9A4-418E52E2E4B9}" dt="2021-10-21T03:57:15.243" v="23" actId="14100"/>
          <pc:sldLayoutMkLst>
            <pc:docMk/>
            <pc:sldMasterMk cId="2687004505" sldId="2147483648"/>
            <pc:sldLayoutMk cId="177907751" sldId="2147483652"/>
          </pc:sldLayoutMkLst>
          <pc:spChg chg="mod">
            <ac:chgData name="Joko YULIANTORO" userId="fb86bed2-ee85-46fd-b362-cdeb2c687dfd" providerId="ADAL" clId="{AF354A21-C21E-445C-B9A4-418E52E2E4B9}" dt="2021-10-21T03:57:15.243" v="23" actId="14100"/>
            <ac:spMkLst>
              <pc:docMk/>
              <pc:sldMasterMk cId="2687004505" sldId="2147483648"/>
              <pc:sldLayoutMk cId="177907751" sldId="2147483652"/>
              <ac:spMk id="12" creationId="{C47D26ED-DCAC-784D-8FBF-7B4971D8ADF3}"/>
            </ac:spMkLst>
          </pc:spChg>
          <pc:spChg chg="mod">
            <ac:chgData name="Joko YULIANTORO" userId="fb86bed2-ee85-46fd-b362-cdeb2c687dfd" providerId="ADAL" clId="{AF354A21-C21E-445C-B9A4-418E52E2E4B9}" dt="2021-10-21T03:57:15.243" v="23" actId="14100"/>
            <ac:spMkLst>
              <pc:docMk/>
              <pc:sldMasterMk cId="2687004505" sldId="2147483648"/>
              <pc:sldLayoutMk cId="177907751" sldId="2147483652"/>
              <ac:spMk id="14" creationId="{AF362B3D-2ED9-9544-AB97-326723A5E00A}"/>
            </ac:spMkLst>
          </pc:spChg>
          <pc:spChg chg="del mod">
            <ac:chgData name="Joko YULIANTORO" userId="fb86bed2-ee85-46fd-b362-cdeb2c687dfd" providerId="ADAL" clId="{AF354A21-C21E-445C-B9A4-418E52E2E4B9}" dt="2021-10-21T03:54:28.108" v="3" actId="478"/>
            <ac:spMkLst>
              <pc:docMk/>
              <pc:sldMasterMk cId="2687004505" sldId="2147483648"/>
              <pc:sldLayoutMk cId="177907751" sldId="2147483652"/>
              <ac:spMk id="15" creationId="{AFE581CB-9630-442F-9F85-5B73CB1A9789}"/>
            </ac:spMkLst>
          </pc:spChg>
        </pc:sldLayoutChg>
        <pc:sldLayoutChg chg="delSp mod">
          <pc:chgData name="Joko YULIANTORO" userId="fb86bed2-ee85-46fd-b362-cdeb2c687dfd" providerId="ADAL" clId="{AF354A21-C21E-445C-B9A4-418E52E2E4B9}" dt="2021-10-21T03:58:33.367" v="33" actId="478"/>
          <pc:sldLayoutMkLst>
            <pc:docMk/>
            <pc:sldMasterMk cId="2687004505" sldId="2147483648"/>
            <pc:sldLayoutMk cId="1552557258" sldId="2147483654"/>
          </pc:sldLayoutMkLst>
          <pc:spChg chg="del">
            <ac:chgData name="Joko YULIANTORO" userId="fb86bed2-ee85-46fd-b362-cdeb2c687dfd" providerId="ADAL" clId="{AF354A21-C21E-445C-B9A4-418E52E2E4B9}" dt="2021-10-21T03:58:33.367" v="33" actId="478"/>
            <ac:spMkLst>
              <pc:docMk/>
              <pc:sldMasterMk cId="2687004505" sldId="2147483648"/>
              <pc:sldLayoutMk cId="1552557258" sldId="2147483654"/>
              <ac:spMk id="8" creationId="{41CD5B21-36C5-4BA8-BCC4-6D11C54DE224}"/>
            </ac:spMkLst>
          </pc:spChg>
        </pc:sldLayoutChg>
        <pc:sldLayoutChg chg="delSp modSp add del mod">
          <pc:chgData name="Joko YULIANTORO" userId="fb86bed2-ee85-46fd-b362-cdeb2c687dfd" providerId="ADAL" clId="{AF354A21-C21E-445C-B9A4-418E52E2E4B9}" dt="2021-10-21T03:57:42.331" v="26" actId="14100"/>
          <pc:sldLayoutMkLst>
            <pc:docMk/>
            <pc:sldMasterMk cId="2687004505" sldId="2147483648"/>
            <pc:sldLayoutMk cId="380241807" sldId="2147483658"/>
          </pc:sldLayoutMkLst>
          <pc:spChg chg="del">
            <ac:chgData name="Joko YULIANTORO" userId="fb86bed2-ee85-46fd-b362-cdeb2c687dfd" providerId="ADAL" clId="{AF354A21-C21E-445C-B9A4-418E52E2E4B9}" dt="2021-10-21T03:57:35.459" v="25" actId="478"/>
            <ac:spMkLst>
              <pc:docMk/>
              <pc:sldMasterMk cId="2687004505" sldId="2147483648"/>
              <pc:sldLayoutMk cId="380241807" sldId="2147483658"/>
              <ac:spMk id="10" creationId="{DB30DA13-1B75-4F2B-8A90-EAA75583FA05}"/>
            </ac:spMkLst>
          </pc:spChg>
          <pc:spChg chg="mod">
            <ac:chgData name="Joko YULIANTORO" userId="fb86bed2-ee85-46fd-b362-cdeb2c687dfd" providerId="ADAL" clId="{AF354A21-C21E-445C-B9A4-418E52E2E4B9}" dt="2021-10-21T03:57:42.331" v="26" actId="14100"/>
            <ac:spMkLst>
              <pc:docMk/>
              <pc:sldMasterMk cId="2687004505" sldId="2147483648"/>
              <pc:sldLayoutMk cId="380241807" sldId="2147483658"/>
              <ac:spMk id="20" creationId="{5F78F483-CF06-D745-9E9A-FF832429CA35}"/>
            </ac:spMkLst>
          </pc:spChg>
          <pc:spChg chg="mod">
            <ac:chgData name="Joko YULIANTORO" userId="fb86bed2-ee85-46fd-b362-cdeb2c687dfd" providerId="ADAL" clId="{AF354A21-C21E-445C-B9A4-418E52E2E4B9}" dt="2021-10-21T03:57:42.331" v="26" actId="14100"/>
            <ac:spMkLst>
              <pc:docMk/>
              <pc:sldMasterMk cId="2687004505" sldId="2147483648"/>
              <pc:sldLayoutMk cId="380241807" sldId="2147483658"/>
              <ac:spMk id="21" creationId="{8BDE57B3-3FCF-A848-96BD-0543FA7C41E6}"/>
            </ac:spMkLst>
          </pc:spChg>
        </pc:sldLayoutChg>
        <pc:sldLayoutChg chg="delSp modSp mod">
          <pc:chgData name="Joko YULIANTORO" userId="fb86bed2-ee85-46fd-b362-cdeb2c687dfd" providerId="ADAL" clId="{AF354A21-C21E-445C-B9A4-418E52E2E4B9}" dt="2021-10-21T03:58:28.302" v="32" actId="14100"/>
          <pc:sldLayoutMkLst>
            <pc:docMk/>
            <pc:sldMasterMk cId="2687004505" sldId="2147483648"/>
            <pc:sldLayoutMk cId="125304713" sldId="2147483659"/>
          </pc:sldLayoutMkLst>
          <pc:spChg chg="mod">
            <ac:chgData name="Joko YULIANTORO" userId="fb86bed2-ee85-46fd-b362-cdeb2c687dfd" providerId="ADAL" clId="{AF354A21-C21E-445C-B9A4-418E52E2E4B9}" dt="2021-10-21T03:58:28.302" v="32" actId="14100"/>
            <ac:spMkLst>
              <pc:docMk/>
              <pc:sldMasterMk cId="2687004505" sldId="2147483648"/>
              <pc:sldLayoutMk cId="125304713" sldId="2147483659"/>
              <ac:spMk id="11" creationId="{46A4689D-793A-3F43-98FE-FB05D3D23B1C}"/>
            </ac:spMkLst>
          </pc:spChg>
          <pc:spChg chg="mod">
            <ac:chgData name="Joko YULIANTORO" userId="fb86bed2-ee85-46fd-b362-cdeb2c687dfd" providerId="ADAL" clId="{AF354A21-C21E-445C-B9A4-418E52E2E4B9}" dt="2021-10-21T03:58:28.302" v="32" actId="14100"/>
            <ac:spMkLst>
              <pc:docMk/>
              <pc:sldMasterMk cId="2687004505" sldId="2147483648"/>
              <pc:sldLayoutMk cId="125304713" sldId="2147483659"/>
              <ac:spMk id="14" creationId="{F5A74519-5A6E-8245-BBDF-62A907DD2E3E}"/>
            </ac:spMkLst>
          </pc:spChg>
          <pc:spChg chg="del">
            <ac:chgData name="Joko YULIANTORO" userId="fb86bed2-ee85-46fd-b362-cdeb2c687dfd" providerId="ADAL" clId="{AF354A21-C21E-445C-B9A4-418E52E2E4B9}" dt="2021-10-21T03:58:07.220" v="30" actId="478"/>
            <ac:spMkLst>
              <pc:docMk/>
              <pc:sldMasterMk cId="2687004505" sldId="2147483648"/>
              <pc:sldLayoutMk cId="125304713" sldId="2147483659"/>
              <ac:spMk id="15" creationId="{73107CDA-FBDC-42A3-8708-9E1B3ABB63B6}"/>
            </ac:spMkLst>
          </pc:spChg>
          <pc:spChg chg="mod">
            <ac:chgData name="Joko YULIANTORO" userId="fb86bed2-ee85-46fd-b362-cdeb2c687dfd" providerId="ADAL" clId="{AF354A21-C21E-445C-B9A4-418E52E2E4B9}" dt="2021-10-21T03:58:28.302" v="32" actId="14100"/>
            <ac:spMkLst>
              <pc:docMk/>
              <pc:sldMasterMk cId="2687004505" sldId="2147483648"/>
              <pc:sldLayoutMk cId="125304713" sldId="2147483659"/>
              <ac:spMk id="16" creationId="{6C3380FE-C49D-3149-B8BE-638094E1D633}"/>
            </ac:spMkLst>
          </pc:spChg>
          <pc:spChg chg="mod">
            <ac:chgData name="Joko YULIANTORO" userId="fb86bed2-ee85-46fd-b362-cdeb2c687dfd" providerId="ADAL" clId="{AF354A21-C21E-445C-B9A4-418E52E2E4B9}" dt="2021-10-21T03:58:28.302" v="32" actId="14100"/>
            <ac:spMkLst>
              <pc:docMk/>
              <pc:sldMasterMk cId="2687004505" sldId="2147483648"/>
              <pc:sldLayoutMk cId="125304713" sldId="2147483659"/>
              <ac:spMk id="19" creationId="{8A6CFFE8-63E7-074C-946F-76FDA4803FE9}"/>
            </ac:spMkLst>
          </pc:spChg>
        </pc:sldLayoutChg>
        <pc:sldLayoutChg chg="delSp modSp add del mod">
          <pc:chgData name="Joko YULIANTORO" userId="fb86bed2-ee85-46fd-b362-cdeb2c687dfd" providerId="ADAL" clId="{AF354A21-C21E-445C-B9A4-418E52E2E4B9}" dt="2021-10-21T03:57:31.302" v="24" actId="14100"/>
          <pc:sldLayoutMkLst>
            <pc:docMk/>
            <pc:sldMasterMk cId="2687004505" sldId="2147483648"/>
            <pc:sldLayoutMk cId="969198362" sldId="2147483660"/>
          </pc:sldLayoutMkLst>
          <pc:spChg chg="del">
            <ac:chgData name="Joko YULIANTORO" userId="fb86bed2-ee85-46fd-b362-cdeb2c687dfd" providerId="ADAL" clId="{AF354A21-C21E-445C-B9A4-418E52E2E4B9}" dt="2021-10-21T03:55:35.786" v="12" actId="478"/>
            <ac:spMkLst>
              <pc:docMk/>
              <pc:sldMasterMk cId="2687004505" sldId="2147483648"/>
              <pc:sldLayoutMk cId="969198362" sldId="2147483660"/>
              <ac:spMk id="13" creationId="{49756F10-B099-491A-8000-41328D83DA13}"/>
            </ac:spMkLst>
          </pc:spChg>
          <pc:spChg chg="mod">
            <ac:chgData name="Joko YULIANTORO" userId="fb86bed2-ee85-46fd-b362-cdeb2c687dfd" providerId="ADAL" clId="{AF354A21-C21E-445C-B9A4-418E52E2E4B9}" dt="2021-10-21T03:57:31.302" v="24" actId="14100"/>
            <ac:spMkLst>
              <pc:docMk/>
              <pc:sldMasterMk cId="2687004505" sldId="2147483648"/>
              <pc:sldLayoutMk cId="969198362" sldId="2147483660"/>
              <ac:spMk id="14" creationId="{A2DD5BFA-48DF-4A44-8880-028FEB55AF3B}"/>
            </ac:spMkLst>
          </pc:spChg>
          <pc:spChg chg="mod">
            <ac:chgData name="Joko YULIANTORO" userId="fb86bed2-ee85-46fd-b362-cdeb2c687dfd" providerId="ADAL" clId="{AF354A21-C21E-445C-B9A4-418E52E2E4B9}" dt="2021-10-21T03:57:31.302" v="24" actId="14100"/>
            <ac:spMkLst>
              <pc:docMk/>
              <pc:sldMasterMk cId="2687004505" sldId="2147483648"/>
              <pc:sldLayoutMk cId="969198362" sldId="2147483660"/>
              <ac:spMk id="15" creationId="{AE6409E1-C026-744F-9B47-8A1DBE470FC1}"/>
            </ac:spMkLst>
          </pc:spChg>
        </pc:sldLayoutChg>
        <pc:sldLayoutChg chg="delSp modSp mod">
          <pc:chgData name="Joko YULIANTORO" userId="fb86bed2-ee85-46fd-b362-cdeb2c687dfd" providerId="ADAL" clId="{AF354A21-C21E-445C-B9A4-418E52E2E4B9}" dt="2021-10-21T03:58:03.441" v="29" actId="14100"/>
          <pc:sldLayoutMkLst>
            <pc:docMk/>
            <pc:sldMasterMk cId="2687004505" sldId="2147483648"/>
            <pc:sldLayoutMk cId="259348499" sldId="2147483661"/>
          </pc:sldLayoutMkLst>
          <pc:spChg chg="del">
            <ac:chgData name="Joko YULIANTORO" userId="fb86bed2-ee85-46fd-b362-cdeb2c687dfd" providerId="ADAL" clId="{AF354A21-C21E-445C-B9A4-418E52E2E4B9}" dt="2021-10-21T03:57:47.521" v="27" actId="478"/>
            <ac:spMkLst>
              <pc:docMk/>
              <pc:sldMasterMk cId="2687004505" sldId="2147483648"/>
              <pc:sldLayoutMk cId="259348499" sldId="2147483661"/>
              <ac:spMk id="10" creationId="{633113BA-4865-4530-9F5F-CA278BA582DC}"/>
            </ac:spMkLst>
          </pc:spChg>
          <pc:spChg chg="mod">
            <ac:chgData name="Joko YULIANTORO" userId="fb86bed2-ee85-46fd-b362-cdeb2c687dfd" providerId="ADAL" clId="{AF354A21-C21E-445C-B9A4-418E52E2E4B9}" dt="2021-10-21T03:58:03.441" v="29" actId="14100"/>
            <ac:spMkLst>
              <pc:docMk/>
              <pc:sldMasterMk cId="2687004505" sldId="2147483648"/>
              <pc:sldLayoutMk cId="259348499" sldId="2147483661"/>
              <ac:spMk id="25" creationId="{DA12911B-D15F-FD4F-9067-CA96DD879051}"/>
            </ac:spMkLst>
          </pc:spChg>
          <pc:spChg chg="mod">
            <ac:chgData name="Joko YULIANTORO" userId="fb86bed2-ee85-46fd-b362-cdeb2c687dfd" providerId="ADAL" clId="{AF354A21-C21E-445C-B9A4-418E52E2E4B9}" dt="2021-10-21T03:58:03.441" v="29" actId="14100"/>
            <ac:spMkLst>
              <pc:docMk/>
              <pc:sldMasterMk cId="2687004505" sldId="2147483648"/>
              <pc:sldLayoutMk cId="259348499" sldId="2147483661"/>
              <ac:spMk id="26" creationId="{E4D9299F-5755-8A47-B29D-3DFB6430673F}"/>
            </ac:spMkLst>
          </pc:spChg>
          <pc:spChg chg="mod">
            <ac:chgData name="Joko YULIANTORO" userId="fb86bed2-ee85-46fd-b362-cdeb2c687dfd" providerId="ADAL" clId="{AF354A21-C21E-445C-B9A4-418E52E2E4B9}" dt="2021-10-21T03:58:03.441" v="29" actId="14100"/>
            <ac:spMkLst>
              <pc:docMk/>
              <pc:sldMasterMk cId="2687004505" sldId="2147483648"/>
              <pc:sldLayoutMk cId="259348499" sldId="2147483661"/>
              <ac:spMk id="27" creationId="{D8C6DC25-F31F-974E-B342-CD0A1930BDA4}"/>
            </ac:spMkLst>
          </pc:spChg>
        </pc:sldLayoutChg>
      </pc:sldMasterChg>
    </pc:docChg>
  </pc:docChgLst>
  <pc:docChgLst>
    <pc:chgData name="Joko YULIANTORO" userId="fb86bed2-ee85-46fd-b362-cdeb2c687dfd" providerId="ADAL" clId="{6D6F975E-7550-4C69-9032-C60BC8CB399A}"/>
    <pc:docChg chg="modSld modMainMaster">
      <pc:chgData name="Joko YULIANTORO" userId="fb86bed2-ee85-46fd-b362-cdeb2c687dfd" providerId="ADAL" clId="{6D6F975E-7550-4C69-9032-C60BC8CB399A}" dt="2021-12-21T12:05:34.074" v="3" actId="20577"/>
      <pc:docMkLst>
        <pc:docMk/>
      </pc:docMkLst>
      <pc:sldChg chg="modSp mod">
        <pc:chgData name="Joko YULIANTORO" userId="fb86bed2-ee85-46fd-b362-cdeb2c687dfd" providerId="ADAL" clId="{6D6F975E-7550-4C69-9032-C60BC8CB399A}" dt="2021-12-21T12:05:34.074" v="3" actId="20577"/>
        <pc:sldMkLst>
          <pc:docMk/>
          <pc:sldMk cId="955412150" sldId="256"/>
        </pc:sldMkLst>
        <pc:spChg chg="mod">
          <ac:chgData name="Joko YULIANTORO" userId="fb86bed2-ee85-46fd-b362-cdeb2c687dfd" providerId="ADAL" clId="{6D6F975E-7550-4C69-9032-C60BC8CB399A}" dt="2021-12-21T12:05:34.074" v="3" actId="20577"/>
          <ac:spMkLst>
            <pc:docMk/>
            <pc:sldMk cId="955412150" sldId="256"/>
            <ac:spMk id="2" creationId="{22DEB2C2-08B9-4A88-8206-D549B048D983}"/>
          </ac:spMkLst>
        </pc:spChg>
      </pc:sldChg>
      <pc:sldMasterChg chg="modSp modSldLayout">
        <pc:chgData name="Joko YULIANTORO" userId="fb86bed2-ee85-46fd-b362-cdeb2c687dfd" providerId="ADAL" clId="{6D6F975E-7550-4C69-9032-C60BC8CB399A}" dt="2021-12-21T01:51:59.038" v="1"/>
        <pc:sldMasterMkLst>
          <pc:docMk/>
          <pc:sldMasterMk cId="2687004505" sldId="2147483648"/>
        </pc:sldMasterMkLst>
        <pc:spChg chg="mod">
          <ac:chgData name="Joko YULIANTORO" userId="fb86bed2-ee85-46fd-b362-cdeb2c687dfd" providerId="ADAL" clId="{6D6F975E-7550-4C69-9032-C60BC8CB399A}" dt="2021-12-21T01:51:59.038" v="1"/>
          <ac:spMkLst>
            <pc:docMk/>
            <pc:sldMasterMk cId="2687004505" sldId="2147483648"/>
            <ac:spMk id="7" creationId="{8C7A8562-B6C4-4F72-9A77-9CE22CA5E603}"/>
          </ac:spMkLst>
        </pc:spChg>
        <pc:sldLayoutChg chg="modSp">
          <pc:chgData name="Joko YULIANTORO" userId="fb86bed2-ee85-46fd-b362-cdeb2c687dfd" providerId="ADAL" clId="{6D6F975E-7550-4C69-9032-C60BC8CB399A}" dt="2021-12-21T01:51:59.038" v="1"/>
          <pc:sldLayoutMkLst>
            <pc:docMk/>
            <pc:sldMasterMk cId="2687004505" sldId="2147483648"/>
            <pc:sldLayoutMk cId="729335897" sldId="2147483688"/>
          </pc:sldLayoutMkLst>
          <pc:spChg chg="mod">
            <ac:chgData name="Joko YULIANTORO" userId="fb86bed2-ee85-46fd-b362-cdeb2c687dfd" providerId="ADAL" clId="{6D6F975E-7550-4C69-9032-C60BC8CB399A}" dt="2021-12-21T01:51:59.038" v="1"/>
            <ac:spMkLst>
              <pc:docMk/>
              <pc:sldMasterMk cId="2687004505" sldId="2147483648"/>
              <pc:sldLayoutMk cId="729335897" sldId="2147483688"/>
              <ac:spMk id="9" creationId="{B1276487-FCB5-41AE-AABF-4F891639BE4C}"/>
            </ac:spMkLst>
          </pc:spChg>
        </pc:sldLayoutChg>
        <pc:sldLayoutChg chg="modSp">
          <pc:chgData name="Joko YULIANTORO" userId="fb86bed2-ee85-46fd-b362-cdeb2c687dfd" providerId="ADAL" clId="{6D6F975E-7550-4C69-9032-C60BC8CB399A}" dt="2021-12-21T01:51:52.813" v="0"/>
          <pc:sldLayoutMkLst>
            <pc:docMk/>
            <pc:sldMasterMk cId="2687004505" sldId="2147483648"/>
            <pc:sldLayoutMk cId="1235238134" sldId="2147483689"/>
          </pc:sldLayoutMkLst>
          <pc:spChg chg="mod">
            <ac:chgData name="Joko YULIANTORO" userId="fb86bed2-ee85-46fd-b362-cdeb2c687dfd" providerId="ADAL" clId="{6D6F975E-7550-4C69-9032-C60BC8CB399A}" dt="2021-12-21T01:51:52.813" v="0"/>
            <ac:spMkLst>
              <pc:docMk/>
              <pc:sldMasterMk cId="2687004505" sldId="2147483648"/>
              <pc:sldLayoutMk cId="1235238134" sldId="2147483689"/>
              <ac:spMk id="10" creationId="{13876F7C-2569-4D42-82DB-D658C78C08A7}"/>
            </ac:spMkLst>
          </pc:spChg>
          <pc:spChg chg="mod">
            <ac:chgData name="Joko YULIANTORO" userId="fb86bed2-ee85-46fd-b362-cdeb2c687dfd" providerId="ADAL" clId="{6D6F975E-7550-4C69-9032-C60BC8CB399A}" dt="2021-12-21T01:51:52.813" v="0"/>
            <ac:spMkLst>
              <pc:docMk/>
              <pc:sldMasterMk cId="2687004505" sldId="2147483648"/>
              <pc:sldLayoutMk cId="1235238134" sldId="2147483689"/>
              <ac:spMk id="64" creationId="{70E781AC-0A91-4FBA-956B-DE9C2D61E729}"/>
            </ac:spMkLst>
          </pc:spChg>
        </pc:sldLayoutChg>
      </pc:sldMasterChg>
    </pc:docChg>
  </pc:docChgLst>
  <pc:docChgLst>
    <pc:chgData name="Joko YULIANTORO" userId="fb86bed2-ee85-46fd-b362-cdeb2c687dfd" providerId="ADAL" clId="{AA5C4492-3F48-4C76-8B44-B2A5D6CD669B}"/>
    <pc:docChg chg="undo custSel addSld delSld modSld">
      <pc:chgData name="Joko YULIANTORO" userId="fb86bed2-ee85-46fd-b362-cdeb2c687dfd" providerId="ADAL" clId="{AA5C4492-3F48-4C76-8B44-B2A5D6CD669B}" dt="2022-07-26T09:38:56.456" v="2736" actId="47"/>
      <pc:docMkLst>
        <pc:docMk/>
      </pc:docMkLst>
      <pc:sldChg chg="modSp mod">
        <pc:chgData name="Joko YULIANTORO" userId="fb86bed2-ee85-46fd-b362-cdeb2c687dfd" providerId="ADAL" clId="{AA5C4492-3F48-4C76-8B44-B2A5D6CD669B}" dt="2022-07-25T13:19:12.451" v="40" actId="20577"/>
        <pc:sldMkLst>
          <pc:docMk/>
          <pc:sldMk cId="955412150" sldId="256"/>
        </pc:sldMkLst>
        <pc:spChg chg="mod">
          <ac:chgData name="Joko YULIANTORO" userId="fb86bed2-ee85-46fd-b362-cdeb2c687dfd" providerId="ADAL" clId="{AA5C4492-3F48-4C76-8B44-B2A5D6CD669B}" dt="2022-07-25T13:19:06.815" v="38" actId="20577"/>
          <ac:spMkLst>
            <pc:docMk/>
            <pc:sldMk cId="955412150" sldId="256"/>
            <ac:spMk id="2" creationId="{22DEB2C2-08B9-4A88-8206-D549B048D983}"/>
          </ac:spMkLst>
        </pc:spChg>
        <pc:spChg chg="mod">
          <ac:chgData name="Joko YULIANTORO" userId="fb86bed2-ee85-46fd-b362-cdeb2c687dfd" providerId="ADAL" clId="{AA5C4492-3F48-4C76-8B44-B2A5D6CD669B}" dt="2022-07-25T13:19:12.451" v="40" actId="20577"/>
          <ac:spMkLst>
            <pc:docMk/>
            <pc:sldMk cId="955412150" sldId="256"/>
            <ac:spMk id="5" creationId="{B9B7033A-FB06-CA27-1457-9D5A20EFBDB6}"/>
          </ac:spMkLst>
        </pc:spChg>
      </pc:sldChg>
      <pc:sldChg chg="modSp mod">
        <pc:chgData name="Joko YULIANTORO" userId="fb86bed2-ee85-46fd-b362-cdeb2c687dfd" providerId="ADAL" clId="{AA5C4492-3F48-4C76-8B44-B2A5D6CD669B}" dt="2022-07-25T13:59:34.134" v="1514" actId="20577"/>
        <pc:sldMkLst>
          <pc:docMk/>
          <pc:sldMk cId="1284767504" sldId="271"/>
        </pc:sldMkLst>
        <pc:spChg chg="mod">
          <ac:chgData name="Joko YULIANTORO" userId="fb86bed2-ee85-46fd-b362-cdeb2c687dfd" providerId="ADAL" clId="{AA5C4492-3F48-4C76-8B44-B2A5D6CD669B}" dt="2022-07-25T13:59:34.134" v="1514" actId="20577"/>
          <ac:spMkLst>
            <pc:docMk/>
            <pc:sldMk cId="1284767504" sldId="271"/>
            <ac:spMk id="6" creationId="{C9E3DD45-5C84-7A88-9C5C-C2A0DBD4A40F}"/>
          </ac:spMkLst>
        </pc:spChg>
      </pc:sldChg>
      <pc:sldChg chg="del">
        <pc:chgData name="Joko YULIANTORO" userId="fb86bed2-ee85-46fd-b362-cdeb2c687dfd" providerId="ADAL" clId="{AA5C4492-3F48-4C76-8B44-B2A5D6CD669B}" dt="2022-07-25T13:59:47.667" v="1516" actId="47"/>
        <pc:sldMkLst>
          <pc:docMk/>
          <pc:sldMk cId="945075603" sldId="276"/>
        </pc:sldMkLst>
      </pc:sldChg>
      <pc:sldChg chg="del">
        <pc:chgData name="Joko YULIANTORO" userId="fb86bed2-ee85-46fd-b362-cdeb2c687dfd" providerId="ADAL" clId="{AA5C4492-3F48-4C76-8B44-B2A5D6CD669B}" dt="2022-07-25T14:00:51.776" v="1532" actId="47"/>
        <pc:sldMkLst>
          <pc:docMk/>
          <pc:sldMk cId="2236826005" sldId="281"/>
        </pc:sldMkLst>
      </pc:sldChg>
      <pc:sldChg chg="addSp delSp modSp mod">
        <pc:chgData name="Joko YULIANTORO" userId="fb86bed2-ee85-46fd-b362-cdeb2c687dfd" providerId="ADAL" clId="{AA5C4492-3F48-4C76-8B44-B2A5D6CD669B}" dt="2022-07-25T13:40:17.688" v="1508" actId="166"/>
        <pc:sldMkLst>
          <pc:docMk/>
          <pc:sldMk cId="958807635" sldId="283"/>
        </pc:sldMkLst>
        <pc:spChg chg="mod">
          <ac:chgData name="Joko YULIANTORO" userId="fb86bed2-ee85-46fd-b362-cdeb2c687dfd" providerId="ADAL" clId="{AA5C4492-3F48-4C76-8B44-B2A5D6CD669B}" dt="2022-07-25T13:32:19.456" v="399" actId="1036"/>
          <ac:spMkLst>
            <pc:docMk/>
            <pc:sldMk cId="958807635" sldId="283"/>
            <ac:spMk id="5" creationId="{F9010C85-A1A2-017E-CC2F-CB9211E213F0}"/>
          </ac:spMkLst>
        </pc:spChg>
        <pc:spChg chg="mod ord">
          <ac:chgData name="Joko YULIANTORO" userId="fb86bed2-ee85-46fd-b362-cdeb2c687dfd" providerId="ADAL" clId="{AA5C4492-3F48-4C76-8B44-B2A5D6CD669B}" dt="2022-07-25T13:39:41.659" v="1376" actId="166"/>
          <ac:spMkLst>
            <pc:docMk/>
            <pc:sldMk cId="958807635" sldId="283"/>
            <ac:spMk id="7" creationId="{C02E13F2-A0E8-CAF2-A3EF-152A41E570E4}"/>
          </ac:spMkLst>
        </pc:spChg>
        <pc:spChg chg="mod">
          <ac:chgData name="Joko YULIANTORO" userId="fb86bed2-ee85-46fd-b362-cdeb2c687dfd" providerId="ADAL" clId="{AA5C4492-3F48-4C76-8B44-B2A5D6CD669B}" dt="2022-07-25T13:32:19.456" v="399" actId="1036"/>
          <ac:spMkLst>
            <pc:docMk/>
            <pc:sldMk cId="958807635" sldId="283"/>
            <ac:spMk id="8" creationId="{C8E36F34-E530-D6D2-9A5D-CA39FF3A34C7}"/>
          </ac:spMkLst>
        </pc:spChg>
        <pc:spChg chg="mod">
          <ac:chgData name="Joko YULIANTORO" userId="fb86bed2-ee85-46fd-b362-cdeb2c687dfd" providerId="ADAL" clId="{AA5C4492-3F48-4C76-8B44-B2A5D6CD669B}" dt="2022-07-25T13:32:19.456" v="399" actId="1036"/>
          <ac:spMkLst>
            <pc:docMk/>
            <pc:sldMk cId="958807635" sldId="283"/>
            <ac:spMk id="9" creationId="{239CD058-285D-0C25-EF52-6BF5DB7FA58B}"/>
          </ac:spMkLst>
        </pc:spChg>
        <pc:spChg chg="mod">
          <ac:chgData name="Joko YULIANTORO" userId="fb86bed2-ee85-46fd-b362-cdeb2c687dfd" providerId="ADAL" clId="{AA5C4492-3F48-4C76-8B44-B2A5D6CD669B}" dt="2022-07-25T13:32:19.456" v="399" actId="1036"/>
          <ac:spMkLst>
            <pc:docMk/>
            <pc:sldMk cId="958807635" sldId="283"/>
            <ac:spMk id="19" creationId="{DB45A3C2-D6DB-B455-B74A-07148C9A0727}"/>
          </ac:spMkLst>
        </pc:spChg>
        <pc:spChg chg="mod">
          <ac:chgData name="Joko YULIANTORO" userId="fb86bed2-ee85-46fd-b362-cdeb2c687dfd" providerId="ADAL" clId="{AA5C4492-3F48-4C76-8B44-B2A5D6CD669B}" dt="2022-07-25T13:32:19.456" v="399" actId="1036"/>
          <ac:spMkLst>
            <pc:docMk/>
            <pc:sldMk cId="958807635" sldId="283"/>
            <ac:spMk id="20" creationId="{335B927C-A670-CEC0-B2D6-DEA3DBBB06BE}"/>
          </ac:spMkLst>
        </pc:spChg>
        <pc:spChg chg="mod">
          <ac:chgData name="Joko YULIANTORO" userId="fb86bed2-ee85-46fd-b362-cdeb2c687dfd" providerId="ADAL" clId="{AA5C4492-3F48-4C76-8B44-B2A5D6CD669B}" dt="2022-07-25T13:32:19.456" v="399" actId="1036"/>
          <ac:spMkLst>
            <pc:docMk/>
            <pc:sldMk cId="958807635" sldId="283"/>
            <ac:spMk id="31" creationId="{E1894613-BC59-88D6-E399-740276B4A4DA}"/>
          </ac:spMkLst>
        </pc:spChg>
        <pc:spChg chg="mod">
          <ac:chgData name="Joko YULIANTORO" userId="fb86bed2-ee85-46fd-b362-cdeb2c687dfd" providerId="ADAL" clId="{AA5C4492-3F48-4C76-8B44-B2A5D6CD669B}" dt="2022-07-25T13:38:36.275" v="1149" actId="20577"/>
          <ac:spMkLst>
            <pc:docMk/>
            <pc:sldMk cId="958807635" sldId="283"/>
            <ac:spMk id="32" creationId="{7F6F0BDB-325F-A771-5115-CB02A87780DD}"/>
          </ac:spMkLst>
        </pc:spChg>
        <pc:spChg chg="mod">
          <ac:chgData name="Joko YULIANTORO" userId="fb86bed2-ee85-46fd-b362-cdeb2c687dfd" providerId="ADAL" clId="{AA5C4492-3F48-4C76-8B44-B2A5D6CD669B}" dt="2022-07-25T13:38:08.393" v="1128" actId="1038"/>
          <ac:spMkLst>
            <pc:docMk/>
            <pc:sldMk cId="958807635" sldId="283"/>
            <ac:spMk id="33" creationId="{F6016082-2D21-69D9-1F54-21E1DA8F24D4}"/>
          </ac:spMkLst>
        </pc:spChg>
        <pc:spChg chg="mod">
          <ac:chgData name="Joko YULIANTORO" userId="fb86bed2-ee85-46fd-b362-cdeb2c687dfd" providerId="ADAL" clId="{AA5C4492-3F48-4C76-8B44-B2A5D6CD669B}" dt="2022-07-25T13:32:19.456" v="399" actId="1036"/>
          <ac:spMkLst>
            <pc:docMk/>
            <pc:sldMk cId="958807635" sldId="283"/>
            <ac:spMk id="34" creationId="{B5144CDD-C869-A926-DE90-DA876735EBAB}"/>
          </ac:spMkLst>
        </pc:spChg>
        <pc:spChg chg="mod">
          <ac:chgData name="Joko YULIANTORO" userId="fb86bed2-ee85-46fd-b362-cdeb2c687dfd" providerId="ADAL" clId="{AA5C4492-3F48-4C76-8B44-B2A5D6CD669B}" dt="2022-07-25T13:32:19.456" v="399" actId="1036"/>
          <ac:spMkLst>
            <pc:docMk/>
            <pc:sldMk cId="958807635" sldId="283"/>
            <ac:spMk id="35" creationId="{369D8571-19B9-BB61-99DE-BD172D5D9546}"/>
          </ac:spMkLst>
        </pc:spChg>
        <pc:spChg chg="mod">
          <ac:chgData name="Joko YULIANTORO" userId="fb86bed2-ee85-46fd-b362-cdeb2c687dfd" providerId="ADAL" clId="{AA5C4492-3F48-4C76-8B44-B2A5D6CD669B}" dt="2022-07-25T13:32:19.456" v="399" actId="1036"/>
          <ac:spMkLst>
            <pc:docMk/>
            <pc:sldMk cId="958807635" sldId="283"/>
            <ac:spMk id="36" creationId="{52428490-C97A-6592-6F6F-69107726BC5C}"/>
          </ac:spMkLst>
        </pc:spChg>
        <pc:spChg chg="mod">
          <ac:chgData name="Joko YULIANTORO" userId="fb86bed2-ee85-46fd-b362-cdeb2c687dfd" providerId="ADAL" clId="{AA5C4492-3F48-4C76-8B44-B2A5D6CD669B}" dt="2022-07-25T13:32:19.456" v="399" actId="1036"/>
          <ac:spMkLst>
            <pc:docMk/>
            <pc:sldMk cId="958807635" sldId="283"/>
            <ac:spMk id="37" creationId="{36B5B064-135A-6C74-C8F1-5B064DF99BB9}"/>
          </ac:spMkLst>
        </pc:spChg>
        <pc:spChg chg="mod">
          <ac:chgData name="Joko YULIANTORO" userId="fb86bed2-ee85-46fd-b362-cdeb2c687dfd" providerId="ADAL" clId="{AA5C4492-3F48-4C76-8B44-B2A5D6CD669B}" dt="2022-07-25T13:32:19.456" v="399" actId="1036"/>
          <ac:spMkLst>
            <pc:docMk/>
            <pc:sldMk cId="958807635" sldId="283"/>
            <ac:spMk id="38" creationId="{C2CE39E3-93FD-29B7-0414-52D1C5522D04}"/>
          </ac:spMkLst>
        </pc:spChg>
        <pc:spChg chg="mod">
          <ac:chgData name="Joko YULIANTORO" userId="fb86bed2-ee85-46fd-b362-cdeb2c687dfd" providerId="ADAL" clId="{AA5C4492-3F48-4C76-8B44-B2A5D6CD669B}" dt="2022-07-25T13:32:19.456" v="399" actId="1036"/>
          <ac:spMkLst>
            <pc:docMk/>
            <pc:sldMk cId="958807635" sldId="283"/>
            <ac:spMk id="39" creationId="{4E097A06-F0C4-A709-644D-957DBAC4BB08}"/>
          </ac:spMkLst>
        </pc:spChg>
        <pc:spChg chg="mod">
          <ac:chgData name="Joko YULIANTORO" userId="fb86bed2-ee85-46fd-b362-cdeb2c687dfd" providerId="ADAL" clId="{AA5C4492-3F48-4C76-8B44-B2A5D6CD669B}" dt="2022-07-25T13:32:19.456" v="399" actId="1036"/>
          <ac:spMkLst>
            <pc:docMk/>
            <pc:sldMk cId="958807635" sldId="283"/>
            <ac:spMk id="40" creationId="{6C508BE2-A2FB-107D-57D5-92FDA3CE7F7E}"/>
          </ac:spMkLst>
        </pc:spChg>
        <pc:spChg chg="mod">
          <ac:chgData name="Joko YULIANTORO" userId="fb86bed2-ee85-46fd-b362-cdeb2c687dfd" providerId="ADAL" clId="{AA5C4492-3F48-4C76-8B44-B2A5D6CD669B}" dt="2022-07-25T13:32:19.456" v="399" actId="1036"/>
          <ac:spMkLst>
            <pc:docMk/>
            <pc:sldMk cId="958807635" sldId="283"/>
            <ac:spMk id="41" creationId="{E15DD4AA-44FD-A4B4-D0BC-ED0E83A1164C}"/>
          </ac:spMkLst>
        </pc:spChg>
        <pc:spChg chg="mod">
          <ac:chgData name="Joko YULIANTORO" userId="fb86bed2-ee85-46fd-b362-cdeb2c687dfd" providerId="ADAL" clId="{AA5C4492-3F48-4C76-8B44-B2A5D6CD669B}" dt="2022-07-25T13:32:19.456" v="399" actId="1036"/>
          <ac:spMkLst>
            <pc:docMk/>
            <pc:sldMk cId="958807635" sldId="283"/>
            <ac:spMk id="44" creationId="{F14ECC47-05C3-3678-98DA-E9AD7F63945C}"/>
          </ac:spMkLst>
        </pc:spChg>
        <pc:spChg chg="mod">
          <ac:chgData name="Joko YULIANTORO" userId="fb86bed2-ee85-46fd-b362-cdeb2c687dfd" providerId="ADAL" clId="{AA5C4492-3F48-4C76-8B44-B2A5D6CD669B}" dt="2022-07-25T13:32:19.456" v="399" actId="1036"/>
          <ac:spMkLst>
            <pc:docMk/>
            <pc:sldMk cId="958807635" sldId="283"/>
            <ac:spMk id="45" creationId="{F5724B72-86F0-2EDF-EDB0-50A4CF222915}"/>
          </ac:spMkLst>
        </pc:spChg>
        <pc:spChg chg="add mod">
          <ac:chgData name="Joko YULIANTORO" userId="fb86bed2-ee85-46fd-b362-cdeb2c687dfd" providerId="ADAL" clId="{AA5C4492-3F48-4C76-8B44-B2A5D6CD669B}" dt="2022-07-25T13:33:21.491" v="639" actId="20577"/>
          <ac:spMkLst>
            <pc:docMk/>
            <pc:sldMk cId="958807635" sldId="283"/>
            <ac:spMk id="46" creationId="{DF416835-EC66-0052-EE18-850AB64725FF}"/>
          </ac:spMkLst>
        </pc:spChg>
        <pc:spChg chg="add mod">
          <ac:chgData name="Joko YULIANTORO" userId="fb86bed2-ee85-46fd-b362-cdeb2c687dfd" providerId="ADAL" clId="{AA5C4492-3F48-4C76-8B44-B2A5D6CD669B}" dt="2022-07-25T13:33:09.106" v="624" actId="20577"/>
          <ac:spMkLst>
            <pc:docMk/>
            <pc:sldMk cId="958807635" sldId="283"/>
            <ac:spMk id="49" creationId="{39AD7838-49E2-56E6-1390-CCF731826808}"/>
          </ac:spMkLst>
        </pc:spChg>
        <pc:spChg chg="add mod">
          <ac:chgData name="Joko YULIANTORO" userId="fb86bed2-ee85-46fd-b362-cdeb2c687dfd" providerId="ADAL" clId="{AA5C4492-3F48-4C76-8B44-B2A5D6CD669B}" dt="2022-07-25T13:33:17.843" v="637" actId="20577"/>
          <ac:spMkLst>
            <pc:docMk/>
            <pc:sldMk cId="958807635" sldId="283"/>
            <ac:spMk id="50" creationId="{ADE62E38-EEEE-7533-117D-CB64636559A0}"/>
          </ac:spMkLst>
        </pc:spChg>
        <pc:spChg chg="add mod ord">
          <ac:chgData name="Joko YULIANTORO" userId="fb86bed2-ee85-46fd-b362-cdeb2c687dfd" providerId="ADAL" clId="{AA5C4492-3F48-4C76-8B44-B2A5D6CD669B}" dt="2022-07-25T13:40:17.688" v="1508" actId="166"/>
          <ac:spMkLst>
            <pc:docMk/>
            <pc:sldMk cId="958807635" sldId="283"/>
            <ac:spMk id="51" creationId="{DD7EFD97-64E8-1F60-2722-C9E59B1CB47D}"/>
          </ac:spMkLst>
        </pc:spChg>
        <pc:spChg chg="add mod">
          <ac:chgData name="Joko YULIANTORO" userId="fb86bed2-ee85-46fd-b362-cdeb2c687dfd" providerId="ADAL" clId="{AA5C4492-3F48-4C76-8B44-B2A5D6CD669B}" dt="2022-07-25T13:35:33.853" v="845" actId="20577"/>
          <ac:spMkLst>
            <pc:docMk/>
            <pc:sldMk cId="958807635" sldId="283"/>
            <ac:spMk id="54" creationId="{8276BD7D-776D-DC1E-C75D-7D0D2143AB8C}"/>
          </ac:spMkLst>
        </pc:spChg>
        <pc:spChg chg="add mod">
          <ac:chgData name="Joko YULIANTORO" userId="fb86bed2-ee85-46fd-b362-cdeb2c687dfd" providerId="ADAL" clId="{AA5C4492-3F48-4C76-8B44-B2A5D6CD669B}" dt="2022-07-25T13:35:42.559" v="859" actId="1038"/>
          <ac:spMkLst>
            <pc:docMk/>
            <pc:sldMk cId="958807635" sldId="283"/>
            <ac:spMk id="55" creationId="{1AF67030-41EC-ADF0-686A-41BE4EFAE45C}"/>
          </ac:spMkLst>
        </pc:spChg>
        <pc:spChg chg="add mod">
          <ac:chgData name="Joko YULIANTORO" userId="fb86bed2-ee85-46fd-b362-cdeb2c687dfd" providerId="ADAL" clId="{AA5C4492-3F48-4C76-8B44-B2A5D6CD669B}" dt="2022-07-25T13:38:32.636" v="1146" actId="1037"/>
          <ac:spMkLst>
            <pc:docMk/>
            <pc:sldMk cId="958807635" sldId="283"/>
            <ac:spMk id="58" creationId="{C292C9B1-2B15-E121-4AB5-302D76399FE1}"/>
          </ac:spMkLst>
        </pc:spChg>
        <pc:spChg chg="add mod">
          <ac:chgData name="Joko YULIANTORO" userId="fb86bed2-ee85-46fd-b362-cdeb2c687dfd" providerId="ADAL" clId="{AA5C4492-3F48-4C76-8B44-B2A5D6CD669B}" dt="2022-07-25T13:40:02.854" v="1507" actId="20577"/>
          <ac:spMkLst>
            <pc:docMk/>
            <pc:sldMk cId="958807635" sldId="283"/>
            <ac:spMk id="60" creationId="{7260FBBE-A8B0-2799-3DCF-1A4C12FE3544}"/>
          </ac:spMkLst>
        </pc:spChg>
        <pc:cxnChg chg="mod">
          <ac:chgData name="Joko YULIANTORO" userId="fb86bed2-ee85-46fd-b362-cdeb2c687dfd" providerId="ADAL" clId="{AA5C4492-3F48-4C76-8B44-B2A5D6CD669B}" dt="2022-07-25T13:32:19.456" v="399" actId="1036"/>
          <ac:cxnSpMkLst>
            <pc:docMk/>
            <pc:sldMk cId="958807635" sldId="283"/>
            <ac:cxnSpMk id="3" creationId="{9794314D-345B-6A49-8438-21232A58CC03}"/>
          </ac:cxnSpMkLst>
        </pc:cxnChg>
        <pc:cxnChg chg="mod">
          <ac:chgData name="Joko YULIANTORO" userId="fb86bed2-ee85-46fd-b362-cdeb2c687dfd" providerId="ADAL" clId="{AA5C4492-3F48-4C76-8B44-B2A5D6CD669B}" dt="2022-07-25T13:32:19.456" v="399" actId="1036"/>
          <ac:cxnSpMkLst>
            <pc:docMk/>
            <pc:sldMk cId="958807635" sldId="283"/>
            <ac:cxnSpMk id="11" creationId="{83D5F8B7-062F-57AB-FF24-368E133D2CE7}"/>
          </ac:cxnSpMkLst>
        </pc:cxnChg>
        <pc:cxnChg chg="mod">
          <ac:chgData name="Joko YULIANTORO" userId="fb86bed2-ee85-46fd-b362-cdeb2c687dfd" providerId="ADAL" clId="{AA5C4492-3F48-4C76-8B44-B2A5D6CD669B}" dt="2022-07-25T13:32:19.456" v="399" actId="1036"/>
          <ac:cxnSpMkLst>
            <pc:docMk/>
            <pc:sldMk cId="958807635" sldId="283"/>
            <ac:cxnSpMk id="13" creationId="{2924D534-2944-072F-723A-E4FCAAA402C1}"/>
          </ac:cxnSpMkLst>
        </pc:cxnChg>
        <pc:cxnChg chg="mod">
          <ac:chgData name="Joko YULIANTORO" userId="fb86bed2-ee85-46fd-b362-cdeb2c687dfd" providerId="ADAL" clId="{AA5C4492-3F48-4C76-8B44-B2A5D6CD669B}" dt="2022-07-25T13:32:19.456" v="399" actId="1036"/>
          <ac:cxnSpMkLst>
            <pc:docMk/>
            <pc:sldMk cId="958807635" sldId="283"/>
            <ac:cxnSpMk id="16" creationId="{73DABD19-6E6E-67A2-FBC3-0579484C6821}"/>
          </ac:cxnSpMkLst>
        </pc:cxnChg>
        <pc:cxnChg chg="mod">
          <ac:chgData name="Joko YULIANTORO" userId="fb86bed2-ee85-46fd-b362-cdeb2c687dfd" providerId="ADAL" clId="{AA5C4492-3F48-4C76-8B44-B2A5D6CD669B}" dt="2022-07-25T13:32:19.456" v="399" actId="1036"/>
          <ac:cxnSpMkLst>
            <pc:docMk/>
            <pc:sldMk cId="958807635" sldId="283"/>
            <ac:cxnSpMk id="21" creationId="{865B5545-967E-4EF0-F3A5-DF4F496090BD}"/>
          </ac:cxnSpMkLst>
        </pc:cxnChg>
        <pc:cxnChg chg="mod">
          <ac:chgData name="Joko YULIANTORO" userId="fb86bed2-ee85-46fd-b362-cdeb2c687dfd" providerId="ADAL" clId="{AA5C4492-3F48-4C76-8B44-B2A5D6CD669B}" dt="2022-07-25T13:32:19.456" v="399" actId="1036"/>
          <ac:cxnSpMkLst>
            <pc:docMk/>
            <pc:sldMk cId="958807635" sldId="283"/>
            <ac:cxnSpMk id="22" creationId="{CE4754FE-BB96-806C-8A5E-2E790A714666}"/>
          </ac:cxnSpMkLst>
        </pc:cxnChg>
        <pc:cxnChg chg="mod">
          <ac:chgData name="Joko YULIANTORO" userId="fb86bed2-ee85-46fd-b362-cdeb2c687dfd" providerId="ADAL" clId="{AA5C4492-3F48-4C76-8B44-B2A5D6CD669B}" dt="2022-07-25T13:32:19.456" v="399" actId="1036"/>
          <ac:cxnSpMkLst>
            <pc:docMk/>
            <pc:sldMk cId="958807635" sldId="283"/>
            <ac:cxnSpMk id="25" creationId="{44073638-93F5-1496-719B-B2496489941E}"/>
          </ac:cxnSpMkLst>
        </pc:cxnChg>
        <pc:cxnChg chg="mod">
          <ac:chgData name="Joko YULIANTORO" userId="fb86bed2-ee85-46fd-b362-cdeb2c687dfd" providerId="ADAL" clId="{AA5C4492-3F48-4C76-8B44-B2A5D6CD669B}" dt="2022-07-25T13:32:59.850" v="622" actId="1036"/>
          <ac:cxnSpMkLst>
            <pc:docMk/>
            <pc:sldMk cId="958807635" sldId="283"/>
            <ac:cxnSpMk id="26" creationId="{50D31FF0-88A1-51D1-CAE7-D41410A00E44}"/>
          </ac:cxnSpMkLst>
        </pc:cxnChg>
        <pc:cxnChg chg="mod">
          <ac:chgData name="Joko YULIANTORO" userId="fb86bed2-ee85-46fd-b362-cdeb2c687dfd" providerId="ADAL" clId="{AA5C4492-3F48-4C76-8B44-B2A5D6CD669B}" dt="2022-07-25T13:32:19.456" v="399" actId="1036"/>
          <ac:cxnSpMkLst>
            <pc:docMk/>
            <pc:sldMk cId="958807635" sldId="283"/>
            <ac:cxnSpMk id="27" creationId="{3EA1227E-0F2A-DD55-10CA-263A108364F2}"/>
          </ac:cxnSpMkLst>
        </pc:cxnChg>
        <pc:cxnChg chg="mod">
          <ac:chgData name="Joko YULIANTORO" userId="fb86bed2-ee85-46fd-b362-cdeb2c687dfd" providerId="ADAL" clId="{AA5C4492-3F48-4C76-8B44-B2A5D6CD669B}" dt="2022-07-25T13:32:19.456" v="399" actId="1036"/>
          <ac:cxnSpMkLst>
            <pc:docMk/>
            <pc:sldMk cId="958807635" sldId="283"/>
            <ac:cxnSpMk id="30" creationId="{785C6889-75A0-123A-C9A6-AE6D4FD802FC}"/>
          </ac:cxnSpMkLst>
        </pc:cxnChg>
        <pc:cxnChg chg="del mod">
          <ac:chgData name="Joko YULIANTORO" userId="fb86bed2-ee85-46fd-b362-cdeb2c687dfd" providerId="ADAL" clId="{AA5C4492-3F48-4C76-8B44-B2A5D6CD669B}" dt="2022-07-25T13:34:18.244" v="835" actId="478"/>
          <ac:cxnSpMkLst>
            <pc:docMk/>
            <pc:sldMk cId="958807635" sldId="283"/>
            <ac:cxnSpMk id="42" creationId="{0594DA2C-0731-3BBD-82D6-7456E70B071E}"/>
          </ac:cxnSpMkLst>
        </pc:cxnChg>
        <pc:cxnChg chg="mod">
          <ac:chgData name="Joko YULIANTORO" userId="fb86bed2-ee85-46fd-b362-cdeb2c687dfd" providerId="ADAL" clId="{AA5C4492-3F48-4C76-8B44-B2A5D6CD669B}" dt="2022-07-25T13:32:19.456" v="399" actId="1036"/>
          <ac:cxnSpMkLst>
            <pc:docMk/>
            <pc:sldMk cId="958807635" sldId="283"/>
            <ac:cxnSpMk id="43" creationId="{12FAB4F6-9D22-59FD-1886-95198915FA80}"/>
          </ac:cxnSpMkLst>
        </pc:cxnChg>
        <pc:cxnChg chg="add mod">
          <ac:chgData name="Joko YULIANTORO" userId="fb86bed2-ee85-46fd-b362-cdeb2c687dfd" providerId="ADAL" clId="{AA5C4492-3F48-4C76-8B44-B2A5D6CD669B}" dt="2022-07-25T13:32:38.359" v="524" actId="1036"/>
          <ac:cxnSpMkLst>
            <pc:docMk/>
            <pc:sldMk cId="958807635" sldId="283"/>
            <ac:cxnSpMk id="47" creationId="{CFE7EA59-C8C4-901C-DEBB-AD1B4074D03D}"/>
          </ac:cxnSpMkLst>
        </pc:cxnChg>
        <pc:cxnChg chg="add mod">
          <ac:chgData name="Joko YULIANTORO" userId="fb86bed2-ee85-46fd-b362-cdeb2c687dfd" providerId="ADAL" clId="{AA5C4492-3F48-4C76-8B44-B2A5D6CD669B}" dt="2022-07-25T13:32:38.359" v="524" actId="1036"/>
          <ac:cxnSpMkLst>
            <pc:docMk/>
            <pc:sldMk cId="958807635" sldId="283"/>
            <ac:cxnSpMk id="48" creationId="{1C93DB02-C744-7600-264A-745C6850ED8F}"/>
          </ac:cxnSpMkLst>
        </pc:cxnChg>
        <pc:cxnChg chg="add mod">
          <ac:chgData name="Joko YULIANTORO" userId="fb86bed2-ee85-46fd-b362-cdeb2c687dfd" providerId="ADAL" clId="{AA5C4492-3F48-4C76-8B44-B2A5D6CD669B}" dt="2022-07-25T13:37:14.353" v="1103" actId="14100"/>
          <ac:cxnSpMkLst>
            <pc:docMk/>
            <pc:sldMk cId="958807635" sldId="283"/>
            <ac:cxnSpMk id="52" creationId="{8A8B76BA-17D8-AA9F-53B8-5E3E02C4C8B6}"/>
          </ac:cxnSpMkLst>
        </pc:cxnChg>
        <pc:cxnChg chg="add mod">
          <ac:chgData name="Joko YULIANTORO" userId="fb86bed2-ee85-46fd-b362-cdeb2c687dfd" providerId="ADAL" clId="{AA5C4492-3F48-4C76-8B44-B2A5D6CD669B}" dt="2022-07-25T13:34:07.283" v="834" actId="1036"/>
          <ac:cxnSpMkLst>
            <pc:docMk/>
            <pc:sldMk cId="958807635" sldId="283"/>
            <ac:cxnSpMk id="53" creationId="{F70F8E65-DF10-66CF-8D4E-535CF2DD89D4}"/>
          </ac:cxnSpMkLst>
        </pc:cxnChg>
        <pc:cxnChg chg="add mod">
          <ac:chgData name="Joko YULIANTORO" userId="fb86bed2-ee85-46fd-b362-cdeb2c687dfd" providerId="ADAL" clId="{AA5C4492-3F48-4C76-8B44-B2A5D6CD669B}" dt="2022-07-25T13:36:07.256" v="984" actId="14100"/>
          <ac:cxnSpMkLst>
            <pc:docMk/>
            <pc:sldMk cId="958807635" sldId="283"/>
            <ac:cxnSpMk id="56" creationId="{3FF7DCB1-8812-C063-D8E4-6445EC1FD675}"/>
          </ac:cxnSpMkLst>
        </pc:cxnChg>
        <pc:cxnChg chg="add mod">
          <ac:chgData name="Joko YULIANTORO" userId="fb86bed2-ee85-46fd-b362-cdeb2c687dfd" providerId="ADAL" clId="{AA5C4492-3F48-4C76-8B44-B2A5D6CD669B}" dt="2022-07-25T13:37:03.857" v="1071" actId="1035"/>
          <ac:cxnSpMkLst>
            <pc:docMk/>
            <pc:sldMk cId="958807635" sldId="283"/>
            <ac:cxnSpMk id="57" creationId="{3211DA88-292E-B19F-8788-636134EBE401}"/>
          </ac:cxnSpMkLst>
        </pc:cxnChg>
        <pc:cxnChg chg="add mod">
          <ac:chgData name="Joko YULIANTORO" userId="fb86bed2-ee85-46fd-b362-cdeb2c687dfd" providerId="ADAL" clId="{AA5C4492-3F48-4C76-8B44-B2A5D6CD669B}" dt="2022-07-25T13:39:29.500" v="1374" actId="1035"/>
          <ac:cxnSpMkLst>
            <pc:docMk/>
            <pc:sldMk cId="958807635" sldId="283"/>
            <ac:cxnSpMk id="59" creationId="{52117614-76F0-D8B9-373F-2E2AC7D907DA}"/>
          </ac:cxnSpMkLst>
        </pc:cxnChg>
      </pc:sldChg>
      <pc:sldChg chg="addSp modSp mod">
        <pc:chgData name="Joko YULIANTORO" userId="fb86bed2-ee85-46fd-b362-cdeb2c687dfd" providerId="ADAL" clId="{AA5C4492-3F48-4C76-8B44-B2A5D6CD669B}" dt="2022-07-25T15:26:21.315" v="2105" actId="20577"/>
        <pc:sldMkLst>
          <pc:docMk/>
          <pc:sldMk cId="918504693" sldId="286"/>
        </pc:sldMkLst>
        <pc:spChg chg="mod">
          <ac:chgData name="Joko YULIANTORO" userId="fb86bed2-ee85-46fd-b362-cdeb2c687dfd" providerId="ADAL" clId="{AA5C4492-3F48-4C76-8B44-B2A5D6CD669B}" dt="2022-07-25T15:26:21.315" v="2105" actId="20577"/>
          <ac:spMkLst>
            <pc:docMk/>
            <pc:sldMk cId="918504693" sldId="286"/>
            <ac:spMk id="4" creationId="{39DA9FC1-EC6F-60C7-8FCC-10BF9262F373}"/>
          </ac:spMkLst>
        </pc:spChg>
        <pc:spChg chg="add mod">
          <ac:chgData name="Joko YULIANTORO" userId="fb86bed2-ee85-46fd-b362-cdeb2c687dfd" providerId="ADAL" clId="{AA5C4492-3F48-4C76-8B44-B2A5D6CD669B}" dt="2022-07-25T15:26:14.955" v="2093" actId="1036"/>
          <ac:spMkLst>
            <pc:docMk/>
            <pc:sldMk cId="918504693" sldId="286"/>
            <ac:spMk id="7" creationId="{3810B486-CBF7-F211-CECD-CB4E6FED836B}"/>
          </ac:spMkLst>
        </pc:spChg>
      </pc:sldChg>
      <pc:sldChg chg="addSp delSp modSp mod">
        <pc:chgData name="Joko YULIANTORO" userId="fb86bed2-ee85-46fd-b362-cdeb2c687dfd" providerId="ADAL" clId="{AA5C4492-3F48-4C76-8B44-B2A5D6CD669B}" dt="2022-07-25T14:31:25.392" v="1834" actId="1036"/>
        <pc:sldMkLst>
          <pc:docMk/>
          <pc:sldMk cId="2944540556" sldId="291"/>
        </pc:sldMkLst>
        <pc:spChg chg="mod">
          <ac:chgData name="Joko YULIANTORO" userId="fb86bed2-ee85-46fd-b362-cdeb2c687dfd" providerId="ADAL" clId="{AA5C4492-3F48-4C76-8B44-B2A5D6CD669B}" dt="2022-07-25T14:02:18.609" v="1552" actId="6549"/>
          <ac:spMkLst>
            <pc:docMk/>
            <pc:sldMk cId="2944540556" sldId="291"/>
            <ac:spMk id="5" creationId="{34BC0836-3C00-E049-FBE5-9113D6E71719}"/>
          </ac:spMkLst>
        </pc:spChg>
        <pc:spChg chg="mod">
          <ac:chgData name="Joko YULIANTORO" userId="fb86bed2-ee85-46fd-b362-cdeb2c687dfd" providerId="ADAL" clId="{AA5C4492-3F48-4C76-8B44-B2A5D6CD669B}" dt="2022-07-25T14:30:37.115" v="1823" actId="20577"/>
          <ac:spMkLst>
            <pc:docMk/>
            <pc:sldMk cId="2944540556" sldId="291"/>
            <ac:spMk id="6" creationId="{046D41B3-7E27-C128-2023-A39DDA32C013}"/>
          </ac:spMkLst>
        </pc:spChg>
        <pc:spChg chg="del">
          <ac:chgData name="Joko YULIANTORO" userId="fb86bed2-ee85-46fd-b362-cdeb2c687dfd" providerId="ADAL" clId="{AA5C4492-3F48-4C76-8B44-B2A5D6CD669B}" dt="2022-07-25T14:29:59.136" v="1791" actId="478"/>
          <ac:spMkLst>
            <pc:docMk/>
            <pc:sldMk cId="2944540556" sldId="291"/>
            <ac:spMk id="8" creationId="{C4EBAB97-A967-15BE-4362-007D0CC60CBD}"/>
          </ac:spMkLst>
        </pc:spChg>
        <pc:picChg chg="add mod">
          <ac:chgData name="Joko YULIANTORO" userId="fb86bed2-ee85-46fd-b362-cdeb2c687dfd" providerId="ADAL" clId="{AA5C4492-3F48-4C76-8B44-B2A5D6CD669B}" dt="2022-07-25T14:31:25.392" v="1834" actId="1036"/>
          <ac:picMkLst>
            <pc:docMk/>
            <pc:sldMk cId="2944540556" sldId="291"/>
            <ac:picMk id="3" creationId="{A29A9380-CE8F-15C0-EA38-7CF250E92C54}"/>
          </ac:picMkLst>
        </pc:picChg>
        <pc:picChg chg="del">
          <ac:chgData name="Joko YULIANTORO" userId="fb86bed2-ee85-46fd-b362-cdeb2c687dfd" providerId="ADAL" clId="{AA5C4492-3F48-4C76-8B44-B2A5D6CD669B}" dt="2022-07-25T14:02:38.846" v="1555" actId="478"/>
          <ac:picMkLst>
            <pc:docMk/>
            <pc:sldMk cId="2944540556" sldId="291"/>
            <ac:picMk id="15" creationId="{4DBA519E-5532-EA12-8464-B082070AAAE8}"/>
          </ac:picMkLst>
        </pc:picChg>
      </pc:sldChg>
      <pc:sldChg chg="modSp mod">
        <pc:chgData name="Joko YULIANTORO" userId="fb86bed2-ee85-46fd-b362-cdeb2c687dfd" providerId="ADAL" clId="{AA5C4492-3F48-4C76-8B44-B2A5D6CD669B}" dt="2022-07-25T14:02:32.044" v="1554" actId="6549"/>
        <pc:sldMkLst>
          <pc:docMk/>
          <pc:sldMk cId="1997943905" sldId="302"/>
        </pc:sldMkLst>
        <pc:spChg chg="mod">
          <ac:chgData name="Joko YULIANTORO" userId="fb86bed2-ee85-46fd-b362-cdeb2c687dfd" providerId="ADAL" clId="{AA5C4492-3F48-4C76-8B44-B2A5D6CD669B}" dt="2022-07-25T14:02:32.044" v="1554" actId="6549"/>
          <ac:spMkLst>
            <pc:docMk/>
            <pc:sldMk cId="1997943905" sldId="302"/>
            <ac:spMk id="5" creationId="{13591C29-FEC5-DB83-A97D-2C6BE25B825B}"/>
          </ac:spMkLst>
        </pc:spChg>
      </pc:sldChg>
      <pc:sldChg chg="modSp mod">
        <pc:chgData name="Joko YULIANTORO" userId="fb86bed2-ee85-46fd-b362-cdeb2c687dfd" providerId="ADAL" clId="{AA5C4492-3F48-4C76-8B44-B2A5D6CD669B}" dt="2022-07-25T15:16:49.059" v="2055" actId="115"/>
        <pc:sldMkLst>
          <pc:docMk/>
          <pc:sldMk cId="1642738255" sldId="310"/>
        </pc:sldMkLst>
        <pc:spChg chg="mod">
          <ac:chgData name="Joko YULIANTORO" userId="fb86bed2-ee85-46fd-b362-cdeb2c687dfd" providerId="ADAL" clId="{AA5C4492-3F48-4C76-8B44-B2A5D6CD669B}" dt="2022-07-25T15:16:49.059" v="2055" actId="115"/>
          <ac:spMkLst>
            <pc:docMk/>
            <pc:sldMk cId="1642738255" sldId="310"/>
            <ac:spMk id="2" creationId="{8D10B06D-319D-205B-5EAC-D3A03DFCCA0E}"/>
          </ac:spMkLst>
        </pc:spChg>
      </pc:sldChg>
      <pc:sldChg chg="delSp del mod">
        <pc:chgData name="Joko YULIANTORO" userId="fb86bed2-ee85-46fd-b362-cdeb2c687dfd" providerId="ADAL" clId="{AA5C4492-3F48-4C76-8B44-B2A5D6CD669B}" dt="2022-07-25T15:14:09.249" v="1989" actId="2696"/>
        <pc:sldMkLst>
          <pc:docMk/>
          <pc:sldMk cId="3619299792" sldId="311"/>
        </pc:sldMkLst>
        <pc:picChg chg="del">
          <ac:chgData name="Joko YULIANTORO" userId="fb86bed2-ee85-46fd-b362-cdeb2c687dfd" providerId="ADAL" clId="{AA5C4492-3F48-4C76-8B44-B2A5D6CD669B}" dt="2022-07-25T14:02:46.556" v="1556" actId="478"/>
          <ac:picMkLst>
            <pc:docMk/>
            <pc:sldMk cId="3619299792" sldId="311"/>
            <ac:picMk id="3" creationId="{BF98CBFF-C13F-C271-1456-EAC2B08D3F7A}"/>
          </ac:picMkLst>
        </pc:picChg>
      </pc:sldChg>
      <pc:sldChg chg="delSp add del mod">
        <pc:chgData name="Joko YULIANTORO" userId="fb86bed2-ee85-46fd-b362-cdeb2c687dfd" providerId="ADAL" clId="{AA5C4492-3F48-4C76-8B44-B2A5D6CD669B}" dt="2022-07-25T15:14:09.249" v="1989" actId="2696"/>
        <pc:sldMkLst>
          <pc:docMk/>
          <pc:sldMk cId="2439459182" sldId="312"/>
        </pc:sldMkLst>
        <pc:picChg chg="del">
          <ac:chgData name="Joko YULIANTORO" userId="fb86bed2-ee85-46fd-b362-cdeb2c687dfd" providerId="ADAL" clId="{AA5C4492-3F48-4C76-8B44-B2A5D6CD669B}" dt="2022-07-25T14:02:52.615" v="1559" actId="478"/>
          <ac:picMkLst>
            <pc:docMk/>
            <pc:sldMk cId="2439459182" sldId="312"/>
            <ac:picMk id="8" creationId="{52655546-DCA1-0605-8F88-AEC725F15EAD}"/>
          </ac:picMkLst>
        </pc:picChg>
      </pc:sldChg>
      <pc:sldChg chg="modSp mod">
        <pc:chgData name="Joko YULIANTORO" userId="fb86bed2-ee85-46fd-b362-cdeb2c687dfd" providerId="ADAL" clId="{AA5C4492-3F48-4C76-8B44-B2A5D6CD669B}" dt="2022-07-25T14:03:33.291" v="1569" actId="20577"/>
        <pc:sldMkLst>
          <pc:docMk/>
          <pc:sldMk cId="46799164" sldId="313"/>
        </pc:sldMkLst>
        <pc:spChg chg="mod">
          <ac:chgData name="Joko YULIANTORO" userId="fb86bed2-ee85-46fd-b362-cdeb2c687dfd" providerId="ADAL" clId="{AA5C4492-3F48-4C76-8B44-B2A5D6CD669B}" dt="2022-07-25T14:03:33.291" v="1569" actId="20577"/>
          <ac:spMkLst>
            <pc:docMk/>
            <pc:sldMk cId="46799164" sldId="313"/>
            <ac:spMk id="5" creationId="{13591C29-FEC5-DB83-A97D-2C6BE25B825B}"/>
          </ac:spMkLst>
        </pc:spChg>
      </pc:sldChg>
      <pc:sldChg chg="addSp delSp modSp mod">
        <pc:chgData name="Joko YULIANTORO" userId="fb86bed2-ee85-46fd-b362-cdeb2c687dfd" providerId="ADAL" clId="{AA5C4492-3F48-4C76-8B44-B2A5D6CD669B}" dt="2022-07-26T09:12:21.517" v="2716" actId="1076"/>
        <pc:sldMkLst>
          <pc:docMk/>
          <pc:sldMk cId="2041240590" sldId="314"/>
        </pc:sldMkLst>
        <pc:spChg chg="mod">
          <ac:chgData name="Joko YULIANTORO" userId="fb86bed2-ee85-46fd-b362-cdeb2c687dfd" providerId="ADAL" clId="{AA5C4492-3F48-4C76-8B44-B2A5D6CD669B}" dt="2022-07-25T14:03:46.809" v="1572"/>
          <ac:spMkLst>
            <pc:docMk/>
            <pc:sldMk cId="2041240590" sldId="314"/>
            <ac:spMk id="5" creationId="{34BC0836-3C00-E049-FBE5-9113D6E71719}"/>
          </ac:spMkLst>
        </pc:spChg>
        <pc:spChg chg="mod">
          <ac:chgData name="Joko YULIANTORO" userId="fb86bed2-ee85-46fd-b362-cdeb2c687dfd" providerId="ADAL" clId="{AA5C4492-3F48-4C76-8B44-B2A5D6CD669B}" dt="2022-07-25T15:23:36.267" v="2071" actId="404"/>
          <ac:spMkLst>
            <pc:docMk/>
            <pc:sldMk cId="2041240590" sldId="314"/>
            <ac:spMk id="6" creationId="{046D41B3-7E27-C128-2023-A39DDA32C013}"/>
          </ac:spMkLst>
        </pc:spChg>
        <pc:spChg chg="del">
          <ac:chgData name="Joko YULIANTORO" userId="fb86bed2-ee85-46fd-b362-cdeb2c687dfd" providerId="ADAL" clId="{AA5C4492-3F48-4C76-8B44-B2A5D6CD669B}" dt="2022-07-25T15:23:39.052" v="2072" actId="478"/>
          <ac:spMkLst>
            <pc:docMk/>
            <pc:sldMk cId="2041240590" sldId="314"/>
            <ac:spMk id="12" creationId="{83718135-DDE0-3547-4329-8D9EE1A2C7A5}"/>
          </ac:spMkLst>
        </pc:spChg>
        <pc:picChg chg="add mod">
          <ac:chgData name="Joko YULIANTORO" userId="fb86bed2-ee85-46fd-b362-cdeb2c687dfd" providerId="ADAL" clId="{AA5C4492-3F48-4C76-8B44-B2A5D6CD669B}" dt="2022-07-26T09:12:21.517" v="2716" actId="1076"/>
          <ac:picMkLst>
            <pc:docMk/>
            <pc:sldMk cId="2041240590" sldId="314"/>
            <ac:picMk id="3" creationId="{6A774D14-2078-9CB0-5E63-CCE901FBC0BC}"/>
          </ac:picMkLst>
        </pc:picChg>
        <pc:picChg chg="del">
          <ac:chgData name="Joko YULIANTORO" userId="fb86bed2-ee85-46fd-b362-cdeb2c687dfd" providerId="ADAL" clId="{AA5C4492-3F48-4C76-8B44-B2A5D6CD669B}" dt="2022-07-25T14:03:51.285" v="1574" actId="478"/>
          <ac:picMkLst>
            <pc:docMk/>
            <pc:sldMk cId="2041240590" sldId="314"/>
            <ac:picMk id="10" creationId="{8454C6FD-85F5-D06B-864C-AB6CE35030BB}"/>
          </ac:picMkLst>
        </pc:picChg>
        <pc:picChg chg="del">
          <ac:chgData name="Joko YULIANTORO" userId="fb86bed2-ee85-46fd-b362-cdeb2c687dfd" providerId="ADAL" clId="{AA5C4492-3F48-4C76-8B44-B2A5D6CD669B}" dt="2022-07-25T14:03:49.996" v="1573" actId="478"/>
          <ac:picMkLst>
            <pc:docMk/>
            <pc:sldMk cId="2041240590" sldId="314"/>
            <ac:picMk id="13" creationId="{058C1612-9758-7C20-C4FD-1828AFCEE9A6}"/>
          </ac:picMkLst>
        </pc:picChg>
      </pc:sldChg>
      <pc:sldChg chg="addSp delSp modSp mod">
        <pc:chgData name="Joko YULIANTORO" userId="fb86bed2-ee85-46fd-b362-cdeb2c687dfd" providerId="ADAL" clId="{AA5C4492-3F48-4C76-8B44-B2A5D6CD669B}" dt="2022-07-26T09:11:00.216" v="2707" actId="208"/>
        <pc:sldMkLst>
          <pc:docMk/>
          <pc:sldMk cId="982979839" sldId="315"/>
        </pc:sldMkLst>
        <pc:spChg chg="mod">
          <ac:chgData name="Joko YULIANTORO" userId="fb86bed2-ee85-46fd-b362-cdeb2c687dfd" providerId="ADAL" clId="{AA5C4492-3F48-4C76-8B44-B2A5D6CD669B}" dt="2022-07-25T15:24:28.064" v="2084" actId="20577"/>
          <ac:spMkLst>
            <pc:docMk/>
            <pc:sldMk cId="982979839" sldId="315"/>
            <ac:spMk id="5" creationId="{34BC0836-3C00-E049-FBE5-9113D6E71719}"/>
          </ac:spMkLst>
        </pc:spChg>
        <pc:spChg chg="mod">
          <ac:chgData name="Joko YULIANTORO" userId="fb86bed2-ee85-46fd-b362-cdeb2c687dfd" providerId="ADAL" clId="{AA5C4492-3F48-4C76-8B44-B2A5D6CD669B}" dt="2022-07-25T15:51:34.833" v="2618" actId="20577"/>
          <ac:spMkLst>
            <pc:docMk/>
            <pc:sldMk cId="982979839" sldId="315"/>
            <ac:spMk id="6" creationId="{046D41B3-7E27-C128-2023-A39DDA32C013}"/>
          </ac:spMkLst>
        </pc:spChg>
        <pc:picChg chg="add mod">
          <ac:chgData name="Joko YULIANTORO" userId="fb86bed2-ee85-46fd-b362-cdeb2c687dfd" providerId="ADAL" clId="{AA5C4492-3F48-4C76-8B44-B2A5D6CD669B}" dt="2022-07-26T09:11:00.216" v="2707" actId="208"/>
          <ac:picMkLst>
            <pc:docMk/>
            <pc:sldMk cId="982979839" sldId="315"/>
            <ac:picMk id="3" creationId="{BE3B9A99-35A3-2094-6B36-0444B68718F8}"/>
          </ac:picMkLst>
        </pc:picChg>
        <pc:picChg chg="del">
          <ac:chgData name="Joko YULIANTORO" userId="fb86bed2-ee85-46fd-b362-cdeb2c687dfd" providerId="ADAL" clId="{AA5C4492-3F48-4C76-8B44-B2A5D6CD669B}" dt="2022-07-25T15:24:30.228" v="2085" actId="478"/>
          <ac:picMkLst>
            <pc:docMk/>
            <pc:sldMk cId="982979839" sldId="315"/>
            <ac:picMk id="3" creationId="{DE40B6EF-D8B0-F14C-8101-EF20628349EA}"/>
          </ac:picMkLst>
        </pc:picChg>
        <pc:picChg chg="del">
          <ac:chgData name="Joko YULIANTORO" userId="fb86bed2-ee85-46fd-b362-cdeb2c687dfd" providerId="ADAL" clId="{AA5C4492-3F48-4C76-8B44-B2A5D6CD669B}" dt="2022-07-25T15:24:30.844" v="2086" actId="478"/>
          <ac:picMkLst>
            <pc:docMk/>
            <pc:sldMk cId="982979839" sldId="315"/>
            <ac:picMk id="8" creationId="{8349160E-8216-BB69-86AB-5289ACDAB520}"/>
          </ac:picMkLst>
        </pc:picChg>
      </pc:sldChg>
      <pc:sldChg chg="del">
        <pc:chgData name="Joko YULIANTORO" userId="fb86bed2-ee85-46fd-b362-cdeb2c687dfd" providerId="ADAL" clId="{AA5C4492-3F48-4C76-8B44-B2A5D6CD669B}" dt="2022-07-25T15:23:47.039" v="2073" actId="47"/>
        <pc:sldMkLst>
          <pc:docMk/>
          <pc:sldMk cId="2974003852" sldId="316"/>
        </pc:sldMkLst>
      </pc:sldChg>
      <pc:sldChg chg="del">
        <pc:chgData name="Joko YULIANTORO" userId="fb86bed2-ee85-46fd-b362-cdeb2c687dfd" providerId="ADAL" clId="{AA5C4492-3F48-4C76-8B44-B2A5D6CD669B}" dt="2022-07-25T15:23:49.027" v="2074" actId="47"/>
        <pc:sldMkLst>
          <pc:docMk/>
          <pc:sldMk cId="3282362920" sldId="317"/>
        </pc:sldMkLst>
      </pc:sldChg>
      <pc:sldChg chg="modSp mod">
        <pc:chgData name="Joko YULIANTORO" userId="fb86bed2-ee85-46fd-b362-cdeb2c687dfd" providerId="ADAL" clId="{AA5C4492-3F48-4C76-8B44-B2A5D6CD669B}" dt="2022-07-25T15:24:34.342" v="2088" actId="20577"/>
        <pc:sldMkLst>
          <pc:docMk/>
          <pc:sldMk cId="3581382173" sldId="318"/>
        </pc:sldMkLst>
        <pc:spChg chg="mod">
          <ac:chgData name="Joko YULIANTORO" userId="fb86bed2-ee85-46fd-b362-cdeb2c687dfd" providerId="ADAL" clId="{AA5C4492-3F48-4C76-8B44-B2A5D6CD669B}" dt="2022-07-25T15:24:34.342" v="2088" actId="20577"/>
          <ac:spMkLst>
            <pc:docMk/>
            <pc:sldMk cId="3581382173" sldId="318"/>
            <ac:spMk id="5" creationId="{13591C29-FEC5-DB83-A97D-2C6BE25B825B}"/>
          </ac:spMkLst>
        </pc:spChg>
      </pc:sldChg>
      <pc:sldChg chg="del">
        <pc:chgData name="Joko YULIANTORO" userId="fb86bed2-ee85-46fd-b362-cdeb2c687dfd" providerId="ADAL" clId="{AA5C4492-3F48-4C76-8B44-B2A5D6CD669B}" dt="2022-07-25T15:24:42.891" v="2089" actId="47"/>
        <pc:sldMkLst>
          <pc:docMk/>
          <pc:sldMk cId="3989443700" sldId="319"/>
        </pc:sldMkLst>
      </pc:sldChg>
      <pc:sldChg chg="del">
        <pc:chgData name="Joko YULIANTORO" userId="fb86bed2-ee85-46fd-b362-cdeb2c687dfd" providerId="ADAL" clId="{AA5C4492-3F48-4C76-8B44-B2A5D6CD669B}" dt="2022-07-25T15:24:42.891" v="2089" actId="47"/>
        <pc:sldMkLst>
          <pc:docMk/>
          <pc:sldMk cId="3999178489" sldId="320"/>
        </pc:sldMkLst>
      </pc:sldChg>
      <pc:sldChg chg="del">
        <pc:chgData name="Joko YULIANTORO" userId="fb86bed2-ee85-46fd-b362-cdeb2c687dfd" providerId="ADAL" clId="{AA5C4492-3F48-4C76-8B44-B2A5D6CD669B}" dt="2022-07-25T14:03:04.155" v="1560" actId="47"/>
        <pc:sldMkLst>
          <pc:docMk/>
          <pc:sldMk cId="3414505316" sldId="321"/>
        </pc:sldMkLst>
      </pc:sldChg>
      <pc:sldChg chg="del">
        <pc:chgData name="Joko YULIANTORO" userId="fb86bed2-ee85-46fd-b362-cdeb2c687dfd" providerId="ADAL" clId="{AA5C4492-3F48-4C76-8B44-B2A5D6CD669B}" dt="2022-07-25T14:03:04.155" v="1560" actId="47"/>
        <pc:sldMkLst>
          <pc:docMk/>
          <pc:sldMk cId="3086799556" sldId="322"/>
        </pc:sldMkLst>
      </pc:sldChg>
      <pc:sldChg chg="del">
        <pc:chgData name="Joko YULIANTORO" userId="fb86bed2-ee85-46fd-b362-cdeb2c687dfd" providerId="ADAL" clId="{AA5C4492-3F48-4C76-8B44-B2A5D6CD669B}" dt="2022-07-25T14:03:04.155" v="1560" actId="47"/>
        <pc:sldMkLst>
          <pc:docMk/>
          <pc:sldMk cId="3277693955" sldId="323"/>
        </pc:sldMkLst>
      </pc:sldChg>
      <pc:sldChg chg="del">
        <pc:chgData name="Joko YULIANTORO" userId="fb86bed2-ee85-46fd-b362-cdeb2c687dfd" providerId="ADAL" clId="{AA5C4492-3F48-4C76-8B44-B2A5D6CD669B}" dt="2022-07-25T14:03:04.155" v="1560" actId="47"/>
        <pc:sldMkLst>
          <pc:docMk/>
          <pc:sldMk cId="3054953644" sldId="324"/>
        </pc:sldMkLst>
      </pc:sldChg>
      <pc:sldChg chg="del">
        <pc:chgData name="Joko YULIANTORO" userId="fb86bed2-ee85-46fd-b362-cdeb2c687dfd" providerId="ADAL" clId="{AA5C4492-3F48-4C76-8B44-B2A5D6CD669B}" dt="2022-07-25T14:03:04.155" v="1560" actId="47"/>
        <pc:sldMkLst>
          <pc:docMk/>
          <pc:sldMk cId="900096973" sldId="325"/>
        </pc:sldMkLst>
      </pc:sldChg>
      <pc:sldChg chg="del">
        <pc:chgData name="Joko YULIANTORO" userId="fb86bed2-ee85-46fd-b362-cdeb2c687dfd" providerId="ADAL" clId="{AA5C4492-3F48-4C76-8B44-B2A5D6CD669B}" dt="2022-07-25T14:03:04.155" v="1560" actId="47"/>
        <pc:sldMkLst>
          <pc:docMk/>
          <pc:sldMk cId="1602039870" sldId="326"/>
        </pc:sldMkLst>
      </pc:sldChg>
      <pc:sldChg chg="del">
        <pc:chgData name="Joko YULIANTORO" userId="fb86bed2-ee85-46fd-b362-cdeb2c687dfd" providerId="ADAL" clId="{AA5C4492-3F48-4C76-8B44-B2A5D6CD669B}" dt="2022-07-25T14:03:04.155" v="1560" actId="47"/>
        <pc:sldMkLst>
          <pc:docMk/>
          <pc:sldMk cId="4132632864" sldId="327"/>
        </pc:sldMkLst>
      </pc:sldChg>
      <pc:sldChg chg="del">
        <pc:chgData name="Joko YULIANTORO" userId="fb86bed2-ee85-46fd-b362-cdeb2c687dfd" providerId="ADAL" clId="{AA5C4492-3F48-4C76-8B44-B2A5D6CD669B}" dt="2022-07-25T15:24:42.891" v="2089" actId="47"/>
        <pc:sldMkLst>
          <pc:docMk/>
          <pc:sldMk cId="2450930062" sldId="328"/>
        </pc:sldMkLst>
      </pc:sldChg>
      <pc:sldChg chg="del">
        <pc:chgData name="Joko YULIANTORO" userId="fb86bed2-ee85-46fd-b362-cdeb2c687dfd" providerId="ADAL" clId="{AA5C4492-3F48-4C76-8B44-B2A5D6CD669B}" dt="2022-07-25T15:24:42.891" v="2089" actId="47"/>
        <pc:sldMkLst>
          <pc:docMk/>
          <pc:sldMk cId="795844311" sldId="329"/>
        </pc:sldMkLst>
      </pc:sldChg>
      <pc:sldChg chg="del">
        <pc:chgData name="Joko YULIANTORO" userId="fb86bed2-ee85-46fd-b362-cdeb2c687dfd" providerId="ADAL" clId="{AA5C4492-3F48-4C76-8B44-B2A5D6CD669B}" dt="2022-07-25T15:24:42.891" v="2089" actId="47"/>
        <pc:sldMkLst>
          <pc:docMk/>
          <pc:sldMk cId="200813821" sldId="330"/>
        </pc:sldMkLst>
      </pc:sldChg>
      <pc:sldChg chg="del">
        <pc:chgData name="Joko YULIANTORO" userId="fb86bed2-ee85-46fd-b362-cdeb2c687dfd" providerId="ADAL" clId="{AA5C4492-3F48-4C76-8B44-B2A5D6CD669B}" dt="2022-07-25T14:00:31.773" v="1530" actId="47"/>
        <pc:sldMkLst>
          <pc:docMk/>
          <pc:sldMk cId="2855938873" sldId="331"/>
        </pc:sldMkLst>
      </pc:sldChg>
      <pc:sldChg chg="del">
        <pc:chgData name="Joko YULIANTORO" userId="fb86bed2-ee85-46fd-b362-cdeb2c687dfd" providerId="ADAL" clId="{AA5C4492-3F48-4C76-8B44-B2A5D6CD669B}" dt="2022-07-25T14:00:31.773" v="1530" actId="47"/>
        <pc:sldMkLst>
          <pc:docMk/>
          <pc:sldMk cId="3132330878" sldId="332"/>
        </pc:sldMkLst>
      </pc:sldChg>
      <pc:sldChg chg="del">
        <pc:chgData name="Joko YULIANTORO" userId="fb86bed2-ee85-46fd-b362-cdeb2c687dfd" providerId="ADAL" clId="{AA5C4492-3F48-4C76-8B44-B2A5D6CD669B}" dt="2022-07-25T14:00:31.773" v="1530" actId="47"/>
        <pc:sldMkLst>
          <pc:docMk/>
          <pc:sldMk cId="2702565767" sldId="333"/>
        </pc:sldMkLst>
      </pc:sldChg>
      <pc:sldChg chg="del">
        <pc:chgData name="Joko YULIANTORO" userId="fb86bed2-ee85-46fd-b362-cdeb2c687dfd" providerId="ADAL" clId="{AA5C4492-3F48-4C76-8B44-B2A5D6CD669B}" dt="2022-07-25T14:00:31.773" v="1530" actId="47"/>
        <pc:sldMkLst>
          <pc:docMk/>
          <pc:sldMk cId="3547933059" sldId="334"/>
        </pc:sldMkLst>
      </pc:sldChg>
      <pc:sldChg chg="del">
        <pc:chgData name="Joko YULIANTORO" userId="fb86bed2-ee85-46fd-b362-cdeb2c687dfd" providerId="ADAL" clId="{AA5C4492-3F48-4C76-8B44-B2A5D6CD669B}" dt="2022-07-25T14:00:31.773" v="1530" actId="47"/>
        <pc:sldMkLst>
          <pc:docMk/>
          <pc:sldMk cId="909855465" sldId="335"/>
        </pc:sldMkLst>
      </pc:sldChg>
      <pc:sldChg chg="del">
        <pc:chgData name="Joko YULIANTORO" userId="fb86bed2-ee85-46fd-b362-cdeb2c687dfd" providerId="ADAL" clId="{AA5C4492-3F48-4C76-8B44-B2A5D6CD669B}" dt="2022-07-25T14:00:31.773" v="1530" actId="47"/>
        <pc:sldMkLst>
          <pc:docMk/>
          <pc:sldMk cId="2923159807" sldId="336"/>
        </pc:sldMkLst>
      </pc:sldChg>
      <pc:sldChg chg="del">
        <pc:chgData name="Joko YULIANTORO" userId="fb86bed2-ee85-46fd-b362-cdeb2c687dfd" providerId="ADAL" clId="{AA5C4492-3F48-4C76-8B44-B2A5D6CD669B}" dt="2022-07-25T14:00:31.773" v="1530" actId="47"/>
        <pc:sldMkLst>
          <pc:docMk/>
          <pc:sldMk cId="1958036556" sldId="337"/>
        </pc:sldMkLst>
      </pc:sldChg>
      <pc:sldChg chg="modSp add mod">
        <pc:chgData name="Joko YULIANTORO" userId="fb86bed2-ee85-46fd-b362-cdeb2c687dfd" providerId="ADAL" clId="{AA5C4492-3F48-4C76-8B44-B2A5D6CD669B}" dt="2022-07-25T15:54:04.848" v="2667" actId="20577"/>
        <pc:sldMkLst>
          <pc:docMk/>
          <pc:sldMk cId="3310910321" sldId="338"/>
        </pc:sldMkLst>
        <pc:spChg chg="mod">
          <ac:chgData name="Joko YULIANTORO" userId="fb86bed2-ee85-46fd-b362-cdeb2c687dfd" providerId="ADAL" clId="{AA5C4492-3F48-4C76-8B44-B2A5D6CD669B}" dt="2022-07-25T13:59:52.986" v="1522" actId="20577"/>
          <ac:spMkLst>
            <pc:docMk/>
            <pc:sldMk cId="3310910321" sldId="338"/>
            <ac:spMk id="4" creationId="{B2299EB1-B559-FB16-6579-00713B3DE38D}"/>
          </ac:spMkLst>
        </pc:spChg>
        <pc:spChg chg="mod">
          <ac:chgData name="Joko YULIANTORO" userId="fb86bed2-ee85-46fd-b362-cdeb2c687dfd" providerId="ADAL" clId="{AA5C4492-3F48-4C76-8B44-B2A5D6CD669B}" dt="2022-07-25T15:54:04.848" v="2667" actId="20577"/>
          <ac:spMkLst>
            <pc:docMk/>
            <pc:sldMk cId="3310910321" sldId="338"/>
            <ac:spMk id="5" creationId="{E6B1C335-6FE7-C126-39E9-0B03B5E13ACD}"/>
          </ac:spMkLst>
        </pc:spChg>
      </pc:sldChg>
      <pc:sldChg chg="add">
        <pc:chgData name="Joko YULIANTORO" userId="fb86bed2-ee85-46fd-b362-cdeb2c687dfd" providerId="ADAL" clId="{AA5C4492-3F48-4C76-8B44-B2A5D6CD669B}" dt="2022-07-25T14:00:49.356" v="1531"/>
        <pc:sldMkLst>
          <pc:docMk/>
          <pc:sldMk cId="639191352" sldId="339"/>
        </pc:sldMkLst>
      </pc:sldChg>
      <pc:sldChg chg="modSp add mod">
        <pc:chgData name="Joko YULIANTORO" userId="fb86bed2-ee85-46fd-b362-cdeb2c687dfd" providerId="ADAL" clId="{AA5C4492-3F48-4C76-8B44-B2A5D6CD669B}" dt="2022-07-26T09:15:33.122" v="2722" actId="2711"/>
        <pc:sldMkLst>
          <pc:docMk/>
          <pc:sldMk cId="2528583057" sldId="340"/>
        </pc:sldMkLst>
        <pc:spChg chg="mod">
          <ac:chgData name="Joko YULIANTORO" userId="fb86bed2-ee85-46fd-b362-cdeb2c687dfd" providerId="ADAL" clId="{AA5C4492-3F48-4C76-8B44-B2A5D6CD669B}" dt="2022-07-26T09:15:33.122" v="2722" actId="2711"/>
          <ac:spMkLst>
            <pc:docMk/>
            <pc:sldMk cId="2528583057" sldId="340"/>
            <ac:spMk id="6" creationId="{046D41B3-7E27-C128-2023-A39DDA32C013}"/>
          </ac:spMkLst>
        </pc:spChg>
      </pc:sldChg>
      <pc:sldChg chg="modSp add del mod">
        <pc:chgData name="Joko YULIANTORO" userId="fb86bed2-ee85-46fd-b362-cdeb2c687dfd" providerId="ADAL" clId="{AA5C4492-3F48-4C76-8B44-B2A5D6CD669B}" dt="2022-07-26T09:38:56.456" v="2736" actId="47"/>
        <pc:sldMkLst>
          <pc:docMk/>
          <pc:sldMk cId="2792159127" sldId="341"/>
        </pc:sldMkLst>
        <pc:spChg chg="mod">
          <ac:chgData name="Joko YULIANTORO" userId="fb86bed2-ee85-46fd-b362-cdeb2c687dfd" providerId="ADAL" clId="{AA5C4492-3F48-4C76-8B44-B2A5D6CD669B}" dt="2022-07-26T09:17:46.275" v="2735" actId="20577"/>
          <ac:spMkLst>
            <pc:docMk/>
            <pc:sldMk cId="2792159127" sldId="341"/>
            <ac:spMk id="6" creationId="{046D41B3-7E27-C128-2023-A39DDA32C013}"/>
          </ac:spMkLst>
        </pc:spChg>
      </pc:sldChg>
      <pc:sldChg chg="modSp add mod">
        <pc:chgData name="Joko YULIANTORO" userId="fb86bed2-ee85-46fd-b362-cdeb2c687dfd" providerId="ADAL" clId="{AA5C4492-3F48-4C76-8B44-B2A5D6CD669B}" dt="2022-07-26T09:16:29.294" v="2733" actId="20577"/>
        <pc:sldMkLst>
          <pc:docMk/>
          <pc:sldMk cId="2321707203" sldId="342"/>
        </pc:sldMkLst>
        <pc:spChg chg="mod">
          <ac:chgData name="Joko YULIANTORO" userId="fb86bed2-ee85-46fd-b362-cdeb2c687dfd" providerId="ADAL" clId="{AA5C4492-3F48-4C76-8B44-B2A5D6CD669B}" dt="2022-07-26T09:16:29.294" v="2733" actId="20577"/>
          <ac:spMkLst>
            <pc:docMk/>
            <pc:sldMk cId="2321707203" sldId="342"/>
            <ac:spMk id="6" creationId="{046D41B3-7E27-C128-2023-A39DDA32C013}"/>
          </ac:spMkLst>
        </pc:spChg>
      </pc:sldChg>
      <pc:sldChg chg="add del">
        <pc:chgData name="Joko YULIANTORO" userId="fb86bed2-ee85-46fd-b362-cdeb2c687dfd" providerId="ADAL" clId="{AA5C4492-3F48-4C76-8B44-B2A5D6CD669B}" dt="2022-07-26T09:38:56.456" v="2736" actId="47"/>
        <pc:sldMkLst>
          <pc:docMk/>
          <pc:sldMk cId="1777001334" sldId="343"/>
        </pc:sldMkLst>
      </pc:sldChg>
    </pc:docChg>
  </pc:docChgLst>
  <pc:docChgLst>
    <pc:chgData name="Joko YULIANTORO" userId="fb86bed2-ee85-46fd-b362-cdeb2c687dfd" providerId="ADAL" clId="{7F42AD83-692D-42BA-A5E3-C21748FAD399}"/>
    <pc:docChg chg="modSld">
      <pc:chgData name="Joko YULIANTORO" userId="fb86bed2-ee85-46fd-b362-cdeb2c687dfd" providerId="ADAL" clId="{7F42AD83-692D-42BA-A5E3-C21748FAD399}" dt="2022-07-24T08:27:47.456" v="12" actId="6549"/>
      <pc:docMkLst>
        <pc:docMk/>
      </pc:docMkLst>
      <pc:sldChg chg="modSp mod">
        <pc:chgData name="Joko YULIANTORO" userId="fb86bed2-ee85-46fd-b362-cdeb2c687dfd" providerId="ADAL" clId="{7F42AD83-692D-42BA-A5E3-C21748FAD399}" dt="2022-07-24T08:27:47.456" v="12" actId="6549"/>
        <pc:sldMkLst>
          <pc:docMk/>
          <pc:sldMk cId="1284767504" sldId="271"/>
        </pc:sldMkLst>
        <pc:spChg chg="mod">
          <ac:chgData name="Joko YULIANTORO" userId="fb86bed2-ee85-46fd-b362-cdeb2c687dfd" providerId="ADAL" clId="{7F42AD83-692D-42BA-A5E3-C21748FAD399}" dt="2022-07-24T08:27:47.456" v="12" actId="6549"/>
          <ac:spMkLst>
            <pc:docMk/>
            <pc:sldMk cId="1284767504" sldId="271"/>
            <ac:spMk id="6" creationId="{C9E3DD45-5C84-7A88-9C5C-C2A0DBD4A40F}"/>
          </ac:spMkLst>
        </pc:spChg>
      </pc:sldChg>
      <pc:sldChg chg="addSp modSp mod">
        <pc:chgData name="Joko YULIANTORO" userId="fb86bed2-ee85-46fd-b362-cdeb2c687dfd" providerId="ADAL" clId="{7F42AD83-692D-42BA-A5E3-C21748FAD399}" dt="2022-07-24T08:10:34.950" v="10" actId="20577"/>
        <pc:sldMkLst>
          <pc:docMk/>
          <pc:sldMk cId="4131821452" sldId="286"/>
        </pc:sldMkLst>
        <pc:spChg chg="mod">
          <ac:chgData name="Joko YULIANTORO" userId="fb86bed2-ee85-46fd-b362-cdeb2c687dfd" providerId="ADAL" clId="{7F42AD83-692D-42BA-A5E3-C21748FAD399}" dt="2022-07-24T08:10:34.950" v="10" actId="20577"/>
          <ac:spMkLst>
            <pc:docMk/>
            <pc:sldMk cId="4131821452" sldId="286"/>
            <ac:spMk id="5" creationId="{AB21F542-7B7E-5F46-04C6-25BDC9C8BC31}"/>
          </ac:spMkLst>
        </pc:spChg>
        <pc:spChg chg="mod">
          <ac:chgData name="Joko YULIANTORO" userId="fb86bed2-ee85-46fd-b362-cdeb2c687dfd" providerId="ADAL" clId="{7F42AD83-692D-42BA-A5E3-C21748FAD399}" dt="2022-07-24T08:10:24.286" v="0"/>
          <ac:spMkLst>
            <pc:docMk/>
            <pc:sldMk cId="4131821452" sldId="286"/>
            <ac:spMk id="34" creationId="{052B2D22-6EE2-3D4C-5313-34CACA741F4E}"/>
          </ac:spMkLst>
        </pc:spChg>
        <pc:grpChg chg="add mod">
          <ac:chgData name="Joko YULIANTORO" userId="fb86bed2-ee85-46fd-b362-cdeb2c687dfd" providerId="ADAL" clId="{7F42AD83-692D-42BA-A5E3-C21748FAD399}" dt="2022-07-24T08:10:30.201" v="1" actId="1076"/>
          <ac:grpSpMkLst>
            <pc:docMk/>
            <pc:sldMk cId="4131821452" sldId="286"/>
            <ac:grpSpMk id="32" creationId="{6DE534DB-39A5-976B-E09A-521C1BF6F56F}"/>
          </ac:grpSpMkLst>
        </pc:grpChg>
        <pc:picChg chg="mod">
          <ac:chgData name="Joko YULIANTORO" userId="fb86bed2-ee85-46fd-b362-cdeb2c687dfd" providerId="ADAL" clId="{7F42AD83-692D-42BA-A5E3-C21748FAD399}" dt="2022-07-24T08:10:24.286" v="0"/>
          <ac:picMkLst>
            <pc:docMk/>
            <pc:sldMk cId="4131821452" sldId="286"/>
            <ac:picMk id="33" creationId="{F7CBF546-7323-38DC-54C5-E128AF2D514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1D330F-814F-4252-AE0E-F58DF478BC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E8EDD-2D6E-4088-A616-D09E2C39FF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769BD-6B0D-46F1-9E9B-7E3BA769A178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3899A-1216-4CE3-BD69-0F2B7BE648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82AE3-7232-49EE-8BB5-020A114B47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8F62A-0BD9-4608-91F0-E95C6B42C42C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22">
            <a:extLst>
              <a:ext uri="{FF2B5EF4-FFF2-40B4-BE49-F238E27FC236}">
                <a16:creationId xmlns:a16="http://schemas.microsoft.com/office/drawing/2014/main" id="{ADBC6569-CD7B-4799-999F-822BE9B627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84006" y="8793419"/>
            <a:ext cx="382062" cy="382060"/>
            <a:chOff x="5266" y="0"/>
            <a:chExt cx="733" cy="733"/>
          </a:xfrm>
        </p:grpSpPr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05C4AD47-8979-4D4E-B019-E9141684DE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065 w 4576"/>
                <a:gd name="T3" fmla="*/ 848 h 4576"/>
                <a:gd name="T4" fmla="*/ 4065 w 4576"/>
                <a:gd name="T5" fmla="*/ 848 h 4576"/>
                <a:gd name="T6" fmla="*/ 2288 w 4576"/>
                <a:gd name="T7" fmla="*/ 0 h 4576"/>
                <a:gd name="T8" fmla="*/ 0 w 4576"/>
                <a:gd name="T9" fmla="*/ 2288 h 4576"/>
                <a:gd name="T10" fmla="*/ 445 w 4576"/>
                <a:gd name="T11" fmla="*/ 3644 h 4576"/>
                <a:gd name="T12" fmla="*/ 445 w 4576"/>
                <a:gd name="T13" fmla="*/ 3644 h 4576"/>
                <a:gd name="T14" fmla="*/ 583 w 4576"/>
                <a:gd name="T15" fmla="*/ 3814 h 4576"/>
                <a:gd name="T16" fmla="*/ 583 w 4576"/>
                <a:gd name="T17" fmla="*/ 3814 h 4576"/>
                <a:gd name="T18" fmla="*/ 2288 w 4576"/>
                <a:gd name="T19" fmla="*/ 4576 h 4576"/>
                <a:gd name="T20" fmla="*/ 4576 w 4576"/>
                <a:gd name="T21" fmla="*/ 2288 h 4576"/>
                <a:gd name="T22" fmla="*/ 4176 w 4576"/>
                <a:gd name="T23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1" y="945"/>
                    <a:pt x="4104" y="895"/>
                    <a:pt x="4065" y="848"/>
                  </a:cubicBezTo>
                  <a:cubicBezTo>
                    <a:pt x="4065" y="848"/>
                    <a:pt x="4065" y="848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445" y="3644"/>
                    <a:pt x="445" y="3644"/>
                    <a:pt x="445" y="3644"/>
                  </a:cubicBezTo>
                  <a:cubicBezTo>
                    <a:pt x="488" y="3703"/>
                    <a:pt x="534" y="3759"/>
                    <a:pt x="583" y="3814"/>
                  </a:cubicBezTo>
                  <a:cubicBezTo>
                    <a:pt x="583" y="3814"/>
                    <a:pt x="583" y="381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1B537A17-0B50-4D04-9A58-78C9C6129D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5">
              <a:extLst>
                <a:ext uri="{FF2B5EF4-FFF2-40B4-BE49-F238E27FC236}">
                  <a16:creationId xmlns:a16="http://schemas.microsoft.com/office/drawing/2014/main" id="{1D167BB4-8592-4D19-83FF-059F73A1804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>
              <a:extLst>
                <a:ext uri="{FF2B5EF4-FFF2-40B4-BE49-F238E27FC236}">
                  <a16:creationId xmlns:a16="http://schemas.microsoft.com/office/drawing/2014/main" id="{21C9B339-461D-4755-A7E0-810F56D48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7">
              <a:extLst>
                <a:ext uri="{FF2B5EF4-FFF2-40B4-BE49-F238E27FC236}">
                  <a16:creationId xmlns:a16="http://schemas.microsoft.com/office/drawing/2014/main" id="{60E4DE37-47AC-42A6-B445-2438B6BEDF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3850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7CBEE-1EBC-411D-9916-BDFC70C90AFF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636588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3927476"/>
            <a:ext cx="5559425" cy="46720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DBAA2-1EED-4FC8-A856-5AEA357CCC8F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22">
            <a:extLst>
              <a:ext uri="{FF2B5EF4-FFF2-40B4-BE49-F238E27FC236}">
                <a16:creationId xmlns:a16="http://schemas.microsoft.com/office/drawing/2014/main" id="{BD4A3505-BB07-4D80-AF7B-B4432DDA8A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84006" y="8793419"/>
            <a:ext cx="382062" cy="382060"/>
            <a:chOff x="5266" y="0"/>
            <a:chExt cx="733" cy="733"/>
          </a:xfrm>
        </p:grpSpPr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08B77EA6-A703-4758-ACD2-5E9AD6F761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065 w 4576"/>
                <a:gd name="T3" fmla="*/ 848 h 4576"/>
                <a:gd name="T4" fmla="*/ 4065 w 4576"/>
                <a:gd name="T5" fmla="*/ 848 h 4576"/>
                <a:gd name="T6" fmla="*/ 2288 w 4576"/>
                <a:gd name="T7" fmla="*/ 0 h 4576"/>
                <a:gd name="T8" fmla="*/ 0 w 4576"/>
                <a:gd name="T9" fmla="*/ 2288 h 4576"/>
                <a:gd name="T10" fmla="*/ 445 w 4576"/>
                <a:gd name="T11" fmla="*/ 3644 h 4576"/>
                <a:gd name="T12" fmla="*/ 445 w 4576"/>
                <a:gd name="T13" fmla="*/ 3644 h 4576"/>
                <a:gd name="T14" fmla="*/ 583 w 4576"/>
                <a:gd name="T15" fmla="*/ 3814 h 4576"/>
                <a:gd name="T16" fmla="*/ 583 w 4576"/>
                <a:gd name="T17" fmla="*/ 3814 h 4576"/>
                <a:gd name="T18" fmla="*/ 2288 w 4576"/>
                <a:gd name="T19" fmla="*/ 4576 h 4576"/>
                <a:gd name="T20" fmla="*/ 4576 w 4576"/>
                <a:gd name="T21" fmla="*/ 2288 h 4576"/>
                <a:gd name="T22" fmla="*/ 4176 w 4576"/>
                <a:gd name="T23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1" y="945"/>
                    <a:pt x="4104" y="895"/>
                    <a:pt x="4065" y="848"/>
                  </a:cubicBezTo>
                  <a:cubicBezTo>
                    <a:pt x="4065" y="848"/>
                    <a:pt x="4065" y="848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445" y="3644"/>
                    <a:pt x="445" y="3644"/>
                    <a:pt x="445" y="3644"/>
                  </a:cubicBezTo>
                  <a:cubicBezTo>
                    <a:pt x="488" y="3703"/>
                    <a:pt x="534" y="3759"/>
                    <a:pt x="583" y="3814"/>
                  </a:cubicBezTo>
                  <a:cubicBezTo>
                    <a:pt x="583" y="3814"/>
                    <a:pt x="583" y="381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3B8676C5-6C3E-49E0-81F2-637763174A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EE51B303-8FF1-455A-A06F-5DFCF06EE3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5E0386EF-9082-4365-B5DA-120CB03869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A050F9FC-0A63-439B-A197-B596AA94BC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699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85000"/>
      </a:lnSpc>
      <a:spcBef>
        <a:spcPts val="600"/>
      </a:spcBef>
      <a:defRPr sz="1200" kern="1200">
        <a:solidFill>
          <a:schemeClr val="tx1"/>
        </a:solidFill>
        <a:latin typeface="+mj-lt"/>
        <a:ea typeface="+mn-ea"/>
        <a:cs typeface="+mn-cs"/>
      </a:defRPr>
    </a:lvl1pPr>
    <a:lvl2pPr marL="284163" indent="-171450" algn="l" defTabSz="914400" rtl="0" eaLnBrk="1" latinLnBrk="0" hangingPunct="1">
      <a:spcBef>
        <a:spcPts val="200"/>
      </a:spcBef>
      <a:spcAft>
        <a:spcPts val="200"/>
      </a:spcAft>
      <a:buFont typeface="Arial" panose="020B0604020202020204" pitchFamily="34" charset="0"/>
      <a:buChar char="•"/>
      <a:tabLst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60375" indent="-176213" algn="l" defTabSz="914400" rtl="0" eaLnBrk="1" latinLnBrk="0" hangingPunct="1">
      <a:spcBef>
        <a:spcPts val="0"/>
      </a:spcBef>
      <a:spcAft>
        <a:spcPts val="20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30238" indent="-169863" algn="l" defTabSz="914400" rtl="0" eaLnBrk="1" latinLnBrk="0" hangingPunct="1">
      <a:spcBef>
        <a:spcPts val="0"/>
      </a:spcBef>
      <a:spcAft>
        <a:spcPts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01688" indent="-171450" algn="l" defTabSz="914400" rtl="0" eaLnBrk="1" latinLnBrk="0" hangingPunct="1">
      <a:spcBef>
        <a:spcPts val="0"/>
      </a:spcBef>
      <a:spcAft>
        <a:spcPts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973138" indent="-171450" algn="l" defTabSz="914400" rtl="0" eaLnBrk="1" latinLnBrk="0" hangingPunct="1">
      <a:spcBef>
        <a:spcPts val="0"/>
      </a:spcBef>
      <a:spcAft>
        <a:spcPts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144588" indent="-171450" algn="l" defTabSz="914400" rtl="0" eaLnBrk="1" latinLnBrk="0" hangingPunct="1">
      <a:spcBef>
        <a:spcPts val="0"/>
      </a:spcBef>
      <a:spcAft>
        <a:spcPts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1316038" indent="-171450" algn="l" defTabSz="914400" rtl="0" eaLnBrk="1" latinLnBrk="0" hangingPunct="1">
      <a:spcBef>
        <a:spcPts val="0"/>
      </a:spcBef>
      <a:spcAft>
        <a:spcPts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485900" indent="-169863" algn="l" defTabSz="914400" rtl="0" eaLnBrk="1" latinLnBrk="0" hangingPunct="1">
      <a:spcBef>
        <a:spcPts val="0"/>
      </a:spcBef>
      <a:spcAft>
        <a:spcPts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/ Photo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91852B2-26BB-493A-B1AC-EA0F7A3A6FF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898D6D05-97DF-4C74-8943-E0633B92DAB3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457200" y="604539"/>
            <a:ext cx="8019684" cy="2971799"/>
          </a:xfrm>
          <a:prstGeom prst="rect">
            <a:avLst/>
          </a:prstGeom>
        </p:spPr>
        <p:txBody>
          <a:bodyPr anchor="b"/>
          <a:lstStyle>
            <a:lvl1pPr algn="l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10B811B-1E18-4D12-B688-FF592FDDC2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723676"/>
            <a:ext cx="7989486" cy="2677123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None/>
              <a:defRPr lang="en-US" sz="2400" b="1" kern="100" cap="all" spc="50" baseline="0" dirty="0" smtClean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FontTx/>
              <a:buNone/>
              <a:defRPr lang="en-US" sz="1800" b="1" kern="100" cap="none" spc="-2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buFontTx/>
              <a:buNone/>
              <a:defRPr lang="en-US" sz="1800" b="0" kern="100" cap="none" spc="0" baseline="0" dirty="0" smtClean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285750" indent="-285750" algn="l" defTabSz="914400" rtl="0" eaLnBrk="1" latinLnBrk="0" hangingPunct="1">
              <a:lnSpc>
                <a:spcPct val="90000"/>
              </a:lnSpc>
              <a:buFontTx/>
              <a:buNone/>
              <a:defRPr lang="en-US" sz="1800" b="0" kern="100" cap="none" spc="0" baseline="0" dirty="0" smtClean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buFontTx/>
              <a:buNone/>
              <a:defRPr lang="en-US" sz="1800" b="0" kern="100" cap="none" spc="0" baseline="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​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​"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​"/>
            </a:pPr>
            <a:r>
              <a:rPr lang="en-US"/>
              <a:t>Fifth level</a:t>
            </a:r>
          </a:p>
        </p:txBody>
      </p:sp>
      <p:grpSp>
        <p:nvGrpSpPr>
          <p:cNvPr id="20" name="Group 22">
            <a:extLst>
              <a:ext uri="{FF2B5EF4-FFF2-40B4-BE49-F238E27FC236}">
                <a16:creationId xmlns:a16="http://schemas.microsoft.com/office/drawing/2014/main" id="{52180981-F6BF-490B-97CC-8AEF8E6E2A5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884407" y="457200"/>
            <a:ext cx="850392" cy="850392"/>
            <a:chOff x="5266" y="0"/>
            <a:chExt cx="733" cy="733"/>
          </a:xfrm>
        </p:grpSpPr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D2867B72-704B-4466-A401-F16F82FC89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065 w 4576"/>
                <a:gd name="T3" fmla="*/ 848 h 4576"/>
                <a:gd name="T4" fmla="*/ 4065 w 4576"/>
                <a:gd name="T5" fmla="*/ 848 h 4576"/>
                <a:gd name="T6" fmla="*/ 2288 w 4576"/>
                <a:gd name="T7" fmla="*/ 0 h 4576"/>
                <a:gd name="T8" fmla="*/ 0 w 4576"/>
                <a:gd name="T9" fmla="*/ 2288 h 4576"/>
                <a:gd name="T10" fmla="*/ 445 w 4576"/>
                <a:gd name="T11" fmla="*/ 3644 h 4576"/>
                <a:gd name="T12" fmla="*/ 445 w 4576"/>
                <a:gd name="T13" fmla="*/ 3644 h 4576"/>
                <a:gd name="T14" fmla="*/ 583 w 4576"/>
                <a:gd name="T15" fmla="*/ 3814 h 4576"/>
                <a:gd name="T16" fmla="*/ 583 w 4576"/>
                <a:gd name="T17" fmla="*/ 3814 h 4576"/>
                <a:gd name="T18" fmla="*/ 2288 w 4576"/>
                <a:gd name="T19" fmla="*/ 4576 h 4576"/>
                <a:gd name="T20" fmla="*/ 4576 w 4576"/>
                <a:gd name="T21" fmla="*/ 2288 h 4576"/>
                <a:gd name="T22" fmla="*/ 4176 w 4576"/>
                <a:gd name="T23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1" y="945"/>
                    <a:pt x="4104" y="895"/>
                    <a:pt x="4065" y="848"/>
                  </a:cubicBezTo>
                  <a:cubicBezTo>
                    <a:pt x="4065" y="848"/>
                    <a:pt x="4065" y="848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445" y="3644"/>
                    <a:pt x="445" y="3644"/>
                    <a:pt x="445" y="3644"/>
                  </a:cubicBezTo>
                  <a:cubicBezTo>
                    <a:pt x="488" y="3703"/>
                    <a:pt x="534" y="3759"/>
                    <a:pt x="583" y="3814"/>
                  </a:cubicBezTo>
                  <a:cubicBezTo>
                    <a:pt x="583" y="3814"/>
                    <a:pt x="583" y="381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762B8D19-7EB1-46A9-9A97-B0808CB947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D4D2D3CB-9625-4C84-87A1-C2E3A9C22AD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3F12E50C-1E83-40D5-8D5C-66C7AB8AA4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A6468B7A-3EE1-4391-AFF7-CA75671C3E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366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BD947E-6493-431B-ABB7-C63D374B58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C6A006-79D6-4FC0-8944-ED8D3318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632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1089F6-C0EC-4ECE-B92B-A06825388C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406202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Gray End Slid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22">
            <a:extLst>
              <a:ext uri="{FF2B5EF4-FFF2-40B4-BE49-F238E27FC236}">
                <a16:creationId xmlns:a16="http://schemas.microsoft.com/office/drawing/2014/main" id="{B49D0D91-C17F-4B05-8E43-82015C7BB70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868424" y="2102144"/>
            <a:ext cx="2433289" cy="2433289"/>
            <a:chOff x="5266" y="0"/>
            <a:chExt cx="733" cy="733"/>
          </a:xfrm>
        </p:grpSpPr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04A93985-0D67-451D-B3A3-FF1DFA20A8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065 w 4576"/>
                <a:gd name="T3" fmla="*/ 848 h 4576"/>
                <a:gd name="T4" fmla="*/ 4065 w 4576"/>
                <a:gd name="T5" fmla="*/ 848 h 4576"/>
                <a:gd name="T6" fmla="*/ 2288 w 4576"/>
                <a:gd name="T7" fmla="*/ 0 h 4576"/>
                <a:gd name="T8" fmla="*/ 0 w 4576"/>
                <a:gd name="T9" fmla="*/ 2288 h 4576"/>
                <a:gd name="T10" fmla="*/ 445 w 4576"/>
                <a:gd name="T11" fmla="*/ 3644 h 4576"/>
                <a:gd name="T12" fmla="*/ 445 w 4576"/>
                <a:gd name="T13" fmla="*/ 3644 h 4576"/>
                <a:gd name="T14" fmla="*/ 583 w 4576"/>
                <a:gd name="T15" fmla="*/ 3814 h 4576"/>
                <a:gd name="T16" fmla="*/ 583 w 4576"/>
                <a:gd name="T17" fmla="*/ 3814 h 4576"/>
                <a:gd name="T18" fmla="*/ 2288 w 4576"/>
                <a:gd name="T19" fmla="*/ 4576 h 4576"/>
                <a:gd name="T20" fmla="*/ 4576 w 4576"/>
                <a:gd name="T21" fmla="*/ 2288 h 4576"/>
                <a:gd name="T22" fmla="*/ 4176 w 4576"/>
                <a:gd name="T23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1" y="945"/>
                    <a:pt x="4104" y="895"/>
                    <a:pt x="4065" y="848"/>
                  </a:cubicBezTo>
                  <a:cubicBezTo>
                    <a:pt x="4065" y="848"/>
                    <a:pt x="4065" y="848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445" y="3644"/>
                    <a:pt x="445" y="3644"/>
                    <a:pt x="445" y="3644"/>
                  </a:cubicBezTo>
                  <a:cubicBezTo>
                    <a:pt x="488" y="3703"/>
                    <a:pt x="534" y="3759"/>
                    <a:pt x="583" y="3814"/>
                  </a:cubicBezTo>
                  <a:cubicBezTo>
                    <a:pt x="583" y="3814"/>
                    <a:pt x="583" y="381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51F8F0B5-AE5E-4F6A-A5A9-1380A0E147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0588F478-4A92-494A-9C3A-F0E7B3557D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1C181752-AA5D-48E5-B1BF-DFEB698DA5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7C566761-B5D4-457C-92C2-7F809697D4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114C9FB-C7AA-4F6D-AF9A-64DF19EF57F4}"/>
              </a:ext>
            </a:extLst>
          </p:cNvPr>
          <p:cNvGrpSpPr/>
          <p:nvPr userDrawn="1"/>
        </p:nvGrpSpPr>
        <p:grpSpPr>
          <a:xfrm>
            <a:off x="0" y="6765762"/>
            <a:ext cx="12192000" cy="91440"/>
            <a:chOff x="0" y="6766560"/>
            <a:chExt cx="12192000" cy="914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CDE182-D575-4CFE-9EB9-B456B9ACD110}"/>
                </a:ext>
              </a:extLst>
            </p:cNvPr>
            <p:cNvSpPr/>
            <p:nvPr/>
          </p:nvSpPr>
          <p:spPr>
            <a:xfrm>
              <a:off x="0" y="6766560"/>
              <a:ext cx="5050302" cy="91440"/>
            </a:xfrm>
            <a:prstGeom prst="rect">
              <a:avLst/>
            </a:prstGeom>
            <a:solidFill>
              <a:srgbClr val="F5C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1A4EC5-8E71-4B04-9E98-5923D8C17F96}"/>
                </a:ext>
              </a:extLst>
            </p:cNvPr>
            <p:cNvSpPr/>
            <p:nvPr userDrawn="1"/>
          </p:nvSpPr>
          <p:spPr>
            <a:xfrm>
              <a:off x="4889500" y="6766560"/>
              <a:ext cx="1157261" cy="91440"/>
            </a:xfrm>
            <a:prstGeom prst="rect">
              <a:avLst/>
            </a:prstGeom>
            <a:solidFill>
              <a:srgbClr val="E4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2AB8DA-BED0-4CFB-9595-366A3CE27732}"/>
                </a:ext>
              </a:extLst>
            </p:cNvPr>
            <p:cNvSpPr/>
            <p:nvPr/>
          </p:nvSpPr>
          <p:spPr>
            <a:xfrm>
              <a:off x="5954712" y="6766560"/>
              <a:ext cx="2260819" cy="91440"/>
            </a:xfrm>
            <a:prstGeom prst="rect">
              <a:avLst/>
            </a:prstGeom>
            <a:solidFill>
              <a:srgbClr val="F37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288658-99F4-4C9E-BD38-36C90053A5FD}"/>
                </a:ext>
              </a:extLst>
            </p:cNvPr>
            <p:cNvSpPr/>
            <p:nvPr/>
          </p:nvSpPr>
          <p:spPr>
            <a:xfrm>
              <a:off x="8032750" y="6766560"/>
              <a:ext cx="2178050" cy="91440"/>
            </a:xfrm>
            <a:prstGeom prst="rect">
              <a:avLst/>
            </a:prstGeom>
            <a:solidFill>
              <a:srgbClr val="1D9C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45AC65-734C-4FCA-8B33-9B4E977B8768}"/>
                </a:ext>
              </a:extLst>
            </p:cNvPr>
            <p:cNvSpPr/>
            <p:nvPr/>
          </p:nvSpPr>
          <p:spPr>
            <a:xfrm>
              <a:off x="10113963" y="6766560"/>
              <a:ext cx="2078037" cy="91440"/>
            </a:xfrm>
            <a:prstGeom prst="rect">
              <a:avLst/>
            </a:prstGeom>
            <a:solidFill>
              <a:srgbClr val="0C5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139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2">
            <a:extLst>
              <a:ext uri="{FF2B5EF4-FFF2-40B4-BE49-F238E27FC236}">
                <a16:creationId xmlns:a16="http://schemas.microsoft.com/office/drawing/2014/main" id="{28E4689E-066C-40CE-964D-BA4EBB3542C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868424" y="2102144"/>
            <a:ext cx="2433289" cy="2433289"/>
            <a:chOff x="5266" y="0"/>
            <a:chExt cx="733" cy="733"/>
          </a:xfrm>
        </p:grpSpPr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4C573518-C9F5-4610-96E3-6CBACADB1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065 w 4576"/>
                <a:gd name="T3" fmla="*/ 848 h 4576"/>
                <a:gd name="T4" fmla="*/ 4065 w 4576"/>
                <a:gd name="T5" fmla="*/ 848 h 4576"/>
                <a:gd name="T6" fmla="*/ 2288 w 4576"/>
                <a:gd name="T7" fmla="*/ 0 h 4576"/>
                <a:gd name="T8" fmla="*/ 0 w 4576"/>
                <a:gd name="T9" fmla="*/ 2288 h 4576"/>
                <a:gd name="T10" fmla="*/ 445 w 4576"/>
                <a:gd name="T11" fmla="*/ 3644 h 4576"/>
                <a:gd name="T12" fmla="*/ 445 w 4576"/>
                <a:gd name="T13" fmla="*/ 3644 h 4576"/>
                <a:gd name="T14" fmla="*/ 583 w 4576"/>
                <a:gd name="T15" fmla="*/ 3814 h 4576"/>
                <a:gd name="T16" fmla="*/ 583 w 4576"/>
                <a:gd name="T17" fmla="*/ 3814 h 4576"/>
                <a:gd name="T18" fmla="*/ 2288 w 4576"/>
                <a:gd name="T19" fmla="*/ 4576 h 4576"/>
                <a:gd name="T20" fmla="*/ 4576 w 4576"/>
                <a:gd name="T21" fmla="*/ 2288 h 4576"/>
                <a:gd name="T22" fmla="*/ 4176 w 4576"/>
                <a:gd name="T23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1" y="945"/>
                    <a:pt x="4104" y="895"/>
                    <a:pt x="4065" y="848"/>
                  </a:cubicBezTo>
                  <a:cubicBezTo>
                    <a:pt x="4065" y="848"/>
                    <a:pt x="4065" y="848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445" y="3644"/>
                    <a:pt x="445" y="3644"/>
                    <a:pt x="445" y="3644"/>
                  </a:cubicBezTo>
                  <a:cubicBezTo>
                    <a:pt x="488" y="3703"/>
                    <a:pt x="534" y="3759"/>
                    <a:pt x="583" y="3814"/>
                  </a:cubicBezTo>
                  <a:cubicBezTo>
                    <a:pt x="583" y="3814"/>
                    <a:pt x="583" y="381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B9AF8A63-6FFF-4C2F-883E-76FDE7D496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0B34BBF5-94F1-4633-93DF-D1C74D7E805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3502C15E-FAB7-48E2-B3CD-297CE138C9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4D5AA12F-9D7D-47DC-9513-EA313EC136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C717FB-77D0-4F80-9DD2-3A138CD99BCB}"/>
              </a:ext>
            </a:extLst>
          </p:cNvPr>
          <p:cNvGrpSpPr/>
          <p:nvPr userDrawn="1"/>
        </p:nvGrpSpPr>
        <p:grpSpPr>
          <a:xfrm>
            <a:off x="0" y="6773784"/>
            <a:ext cx="12192000" cy="91440"/>
            <a:chOff x="0" y="6766560"/>
            <a:chExt cx="12192000" cy="914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DC6761-7EB5-45C0-A72D-32739C0AECFB}"/>
                </a:ext>
              </a:extLst>
            </p:cNvPr>
            <p:cNvSpPr/>
            <p:nvPr/>
          </p:nvSpPr>
          <p:spPr>
            <a:xfrm>
              <a:off x="0" y="6766560"/>
              <a:ext cx="5050302" cy="91440"/>
            </a:xfrm>
            <a:prstGeom prst="rect">
              <a:avLst/>
            </a:prstGeom>
            <a:solidFill>
              <a:srgbClr val="F5C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DED25C0-8AF4-4EC2-87A1-BD44BB450F91}"/>
                </a:ext>
              </a:extLst>
            </p:cNvPr>
            <p:cNvSpPr/>
            <p:nvPr userDrawn="1"/>
          </p:nvSpPr>
          <p:spPr>
            <a:xfrm>
              <a:off x="4889500" y="6766560"/>
              <a:ext cx="1157261" cy="91440"/>
            </a:xfrm>
            <a:prstGeom prst="rect">
              <a:avLst/>
            </a:prstGeom>
            <a:solidFill>
              <a:srgbClr val="E4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EF585F3-52E7-435E-8D88-34527A3B9A2C}"/>
                </a:ext>
              </a:extLst>
            </p:cNvPr>
            <p:cNvSpPr/>
            <p:nvPr/>
          </p:nvSpPr>
          <p:spPr>
            <a:xfrm>
              <a:off x="5954712" y="6766560"/>
              <a:ext cx="2260819" cy="91440"/>
            </a:xfrm>
            <a:prstGeom prst="rect">
              <a:avLst/>
            </a:prstGeom>
            <a:solidFill>
              <a:srgbClr val="F37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AFD6B9-C77A-4F36-A178-A233009380A6}"/>
                </a:ext>
              </a:extLst>
            </p:cNvPr>
            <p:cNvSpPr/>
            <p:nvPr/>
          </p:nvSpPr>
          <p:spPr>
            <a:xfrm>
              <a:off x="8032750" y="6766560"/>
              <a:ext cx="2178050" cy="91440"/>
            </a:xfrm>
            <a:prstGeom prst="rect">
              <a:avLst/>
            </a:prstGeom>
            <a:solidFill>
              <a:srgbClr val="1D9C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F31DEB-203B-4EAB-AA95-A301F2F8196A}"/>
                </a:ext>
              </a:extLst>
            </p:cNvPr>
            <p:cNvSpPr/>
            <p:nvPr/>
          </p:nvSpPr>
          <p:spPr>
            <a:xfrm>
              <a:off x="10113963" y="6766560"/>
              <a:ext cx="2078037" cy="91440"/>
            </a:xfrm>
            <a:prstGeom prst="rect">
              <a:avLst/>
            </a:prstGeom>
            <a:solidFill>
              <a:srgbClr val="0C5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69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Title Slid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96E6-8E5E-400C-BC91-808CCAF593F0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457200" y="604539"/>
            <a:ext cx="8019684" cy="2971799"/>
          </a:xfrm>
          <a:prstGeom prst="rect">
            <a:avLst/>
          </a:prstGeom>
        </p:spPr>
        <p:txBody>
          <a:bodyPr anchor="b"/>
          <a:lstStyle>
            <a:lvl1pPr algn="l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34F6DA39-8E4E-454E-86C7-D4A838982C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723676"/>
            <a:ext cx="7989486" cy="2677123"/>
          </a:xfrm>
          <a:prstGeom prst="rect">
            <a:avLst/>
          </a:prstGeom>
        </p:spPr>
        <p:txBody>
          <a:bodyPr rIns="0"/>
          <a:lstStyle>
            <a:lvl1pPr marL="342900" indent="-342900">
              <a:buFontTx/>
              <a:buNone/>
              <a:defRPr lang="en-US" sz="2400" b="1" kern="100" cap="all" spc="50" baseline="0" dirty="0" smtClean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FontTx/>
              <a:buNone/>
              <a:defRPr lang="en-US" sz="1800" b="1" kern="100" cap="none" spc="-2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buFontTx/>
              <a:buNone/>
              <a:defRPr lang="en-US" sz="1800" b="0" kern="100" cap="none" spc="0" baseline="0" dirty="0" smtClean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285750" indent="-285750" algn="l" defTabSz="914400" rtl="0" eaLnBrk="1" latinLnBrk="0" hangingPunct="1">
              <a:lnSpc>
                <a:spcPct val="90000"/>
              </a:lnSpc>
              <a:buFontTx/>
              <a:buNone/>
              <a:defRPr lang="en-US" sz="1800" b="0" kern="100" cap="none" spc="0" baseline="0" dirty="0" smtClean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buFontTx/>
              <a:buNone/>
              <a:defRPr lang="en-US" sz="1800" b="0" kern="100" cap="none" spc="0" baseline="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​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​"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​"/>
            </a:pPr>
            <a:r>
              <a:rPr lang="en-US"/>
              <a:t>Fifth level</a:t>
            </a:r>
          </a:p>
        </p:txBody>
      </p:sp>
      <p:grpSp>
        <p:nvGrpSpPr>
          <p:cNvPr id="9" name="Group 22">
            <a:extLst>
              <a:ext uri="{FF2B5EF4-FFF2-40B4-BE49-F238E27FC236}">
                <a16:creationId xmlns:a16="http://schemas.microsoft.com/office/drawing/2014/main" id="{BD66A91A-EB81-4225-B682-B66F96ECE9C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884407" y="457200"/>
            <a:ext cx="850392" cy="850392"/>
            <a:chOff x="5266" y="0"/>
            <a:chExt cx="733" cy="733"/>
          </a:xfrm>
        </p:grpSpPr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FBAD5F90-5E87-4836-9433-C4892EC7AB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065 w 4576"/>
                <a:gd name="T3" fmla="*/ 848 h 4576"/>
                <a:gd name="T4" fmla="*/ 4065 w 4576"/>
                <a:gd name="T5" fmla="*/ 848 h 4576"/>
                <a:gd name="T6" fmla="*/ 2288 w 4576"/>
                <a:gd name="T7" fmla="*/ 0 h 4576"/>
                <a:gd name="T8" fmla="*/ 0 w 4576"/>
                <a:gd name="T9" fmla="*/ 2288 h 4576"/>
                <a:gd name="T10" fmla="*/ 445 w 4576"/>
                <a:gd name="T11" fmla="*/ 3644 h 4576"/>
                <a:gd name="T12" fmla="*/ 445 w 4576"/>
                <a:gd name="T13" fmla="*/ 3644 h 4576"/>
                <a:gd name="T14" fmla="*/ 583 w 4576"/>
                <a:gd name="T15" fmla="*/ 3814 h 4576"/>
                <a:gd name="T16" fmla="*/ 583 w 4576"/>
                <a:gd name="T17" fmla="*/ 3814 h 4576"/>
                <a:gd name="T18" fmla="*/ 2288 w 4576"/>
                <a:gd name="T19" fmla="*/ 4576 h 4576"/>
                <a:gd name="T20" fmla="*/ 4576 w 4576"/>
                <a:gd name="T21" fmla="*/ 2288 h 4576"/>
                <a:gd name="T22" fmla="*/ 4176 w 4576"/>
                <a:gd name="T23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1" y="945"/>
                    <a:pt x="4104" y="895"/>
                    <a:pt x="4065" y="848"/>
                  </a:cubicBezTo>
                  <a:cubicBezTo>
                    <a:pt x="4065" y="848"/>
                    <a:pt x="4065" y="848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445" y="3644"/>
                    <a:pt x="445" y="3644"/>
                    <a:pt x="445" y="3644"/>
                  </a:cubicBezTo>
                  <a:cubicBezTo>
                    <a:pt x="488" y="3703"/>
                    <a:pt x="534" y="3759"/>
                    <a:pt x="583" y="3814"/>
                  </a:cubicBezTo>
                  <a:cubicBezTo>
                    <a:pt x="583" y="3814"/>
                    <a:pt x="583" y="381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A5D79099-0F86-4DA6-A835-BBFD9D4135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6DC2BD05-0673-4E4F-B598-917BED370D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0196F9B0-72C8-43E7-AF54-C074021609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7CE860D9-5713-417A-A4F9-E277305261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287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543B27-30F5-49F3-A344-80EEF4BE7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66931"/>
            <a:ext cx="11274551" cy="4957128"/>
          </a:xfrm>
          <a:prstGeom prst="rect">
            <a:avLst/>
          </a:prstGeom>
        </p:spPr>
        <p:txBody>
          <a:bodyPr/>
          <a:lstStyle>
            <a:lvl3pPr>
              <a:defRPr sz="1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A9DFA4-269D-4EDA-9660-73CB4BA62C7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221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47D26ED-DCAC-784D-8FBF-7B4971D8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3040"/>
            <a:ext cx="5463540" cy="49610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F362B3D-2ED9-9544-AB97-326723A5E0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68212" y="1463039"/>
            <a:ext cx="5463540" cy="496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A44DD6-B725-43A5-9463-33E0964BA5F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074E31-D111-4E4A-BFED-12CF43E6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90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eighted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DD5BFA-48DF-4A44-8880-028FEB55A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6931"/>
            <a:ext cx="3538497" cy="49571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E6409E1-C026-744F-9B47-8A1DBE470FC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41479" y="1466931"/>
            <a:ext cx="7390273" cy="49571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480CE9-646E-4109-9542-2D0D00F3FC2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3CE7E6-2002-43B9-B757-E126D43CD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919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eighte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F78F483-CF06-D745-9E9A-FF832429CA3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470822"/>
            <a:ext cx="7395882" cy="4953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BDE57B3-3FCF-A848-96BD-0543FA7C4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8864" y="1470822"/>
            <a:ext cx="3519033" cy="4953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9F8602-D9E4-4703-9EB0-E567B26F718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1EEACE-D06E-49E0-A987-8E14B93C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24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A12911B-D15F-FD4F-9067-CA96DD87905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34091" y="1470822"/>
            <a:ext cx="3523817" cy="49299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E4D9299F-5755-8A47-B29D-3DFB6430673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199" y="1470822"/>
            <a:ext cx="3523817" cy="49299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8C6DC25-F31F-974E-B342-CD0A1930BDA4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210982" y="1470822"/>
            <a:ext cx="3523817" cy="49299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E844FB-C714-4868-B65C-776EBF9F137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70C859-C19B-4489-A1B2-207EA480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34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6A4689D-793A-3F43-98FE-FB05D3D23B1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55677" y="1470822"/>
            <a:ext cx="2444495" cy="4953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5A74519-5A6E-8245-BBDF-62A907DD2E3E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389212" y="1470822"/>
            <a:ext cx="2444495" cy="4953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C3380FE-C49D-3149-B8BE-638094E1D633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322747" y="1470822"/>
            <a:ext cx="2444495" cy="4953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6CFFE8-63E7-074C-946F-76FDA4803FE9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9256280" y="1470822"/>
            <a:ext cx="2444495" cy="4953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83794D-C972-4FA8-9F08-6BA1D10E39B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5A8119-8A9D-4E8D-9FBE-CEFF19695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30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82680E-4737-41BF-B552-D37F8E1DF84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8F7B00-A1EE-4831-8F60-6471A75D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255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9411D-BC96-4E78-BA86-AE555DEC231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57200" y="457200"/>
            <a:ext cx="11274552" cy="75399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A8562-B6C4-4F72-9A77-9CE22CA5E603}"/>
              </a:ext>
            </a:extLst>
          </p:cNvPr>
          <p:cNvSpPr txBox="1"/>
          <p:nvPr userDrawn="1"/>
        </p:nvSpPr>
        <p:spPr>
          <a:xfrm>
            <a:off x="609779" y="6501327"/>
            <a:ext cx="480901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800" kern="100" cap="all" spc="50" dirty="0">
                <a:solidFill>
                  <a:srgbClr val="3A343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| ©2022 F5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C7C42-B2DD-4FEE-B3DC-79EBB56C4AAB}"/>
              </a:ext>
            </a:extLst>
          </p:cNvPr>
          <p:cNvSpPr txBox="1"/>
          <p:nvPr userDrawn="1"/>
        </p:nvSpPr>
        <p:spPr>
          <a:xfrm>
            <a:off x="6805" y="6501327"/>
            <a:ext cx="567398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800" kern="100" cap="all" spc="50" smtClean="0">
                <a:solidFill>
                  <a:srgbClr val="3A343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800" kern="100" cap="all" spc="50">
              <a:solidFill>
                <a:srgbClr val="3A343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22">
            <a:extLst>
              <a:ext uri="{FF2B5EF4-FFF2-40B4-BE49-F238E27FC236}">
                <a16:creationId xmlns:a16="http://schemas.microsoft.com/office/drawing/2014/main" id="{29626AFC-C13A-41B0-9A82-B92C271DFB3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0"/>
            <a:ext cx="245297" cy="245297"/>
            <a:chOff x="5266" y="0"/>
            <a:chExt cx="733" cy="733"/>
          </a:xfrm>
          <a:solidFill>
            <a:schemeClr val="bg2"/>
          </a:solidFill>
        </p:grpSpPr>
        <p:sp>
          <p:nvSpPr>
            <p:cNvPr id="10" name="Freeform 24">
              <a:extLst>
                <a:ext uri="{FF2B5EF4-FFF2-40B4-BE49-F238E27FC236}">
                  <a16:creationId xmlns:a16="http://schemas.microsoft.com/office/drawing/2014/main" id="{A2DC360D-71B4-488C-8896-2059F99754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A34EC3A7-51CE-4A8F-92FA-4B8859A37D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2" name="Freeform 26">
              <a:extLst>
                <a:ext uri="{FF2B5EF4-FFF2-40B4-BE49-F238E27FC236}">
                  <a16:creationId xmlns:a16="http://schemas.microsoft.com/office/drawing/2014/main" id="{C82CF4C1-CA69-457D-9812-4A56E6C68A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id="{611BFE3D-6CF1-4DB1-95BC-460C52FA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03DCA83-5940-4069-920B-3D60C4F72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964069"/>
            <a:ext cx="11266558" cy="44256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 level</a:t>
            </a:r>
          </a:p>
          <a:p>
            <a:pPr lvl="8"/>
            <a:r>
              <a:rPr lang="en-US" err="1"/>
              <a:t>Nineth</a:t>
            </a:r>
            <a:r>
              <a:rPr lang="en-US"/>
              <a:t>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039F2-F140-4D23-8A65-DF6FD2215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5108" y="6482860"/>
            <a:ext cx="90193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800" b="0" i="0" smtClean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602E7B-400B-4533-BBAD-859BAE5AF1C4}"/>
              </a:ext>
            </a:extLst>
          </p:cNvPr>
          <p:cNvGrpSpPr/>
          <p:nvPr userDrawn="1"/>
        </p:nvGrpSpPr>
        <p:grpSpPr>
          <a:xfrm>
            <a:off x="0" y="0"/>
            <a:ext cx="12192000" cy="91440"/>
            <a:chOff x="0" y="6766560"/>
            <a:chExt cx="12192000" cy="9144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573D669-84E7-41B9-94FC-881CE6BEEFCF}"/>
                </a:ext>
              </a:extLst>
            </p:cNvPr>
            <p:cNvSpPr/>
            <p:nvPr/>
          </p:nvSpPr>
          <p:spPr>
            <a:xfrm>
              <a:off x="0" y="6766560"/>
              <a:ext cx="5050302" cy="91440"/>
            </a:xfrm>
            <a:prstGeom prst="rect">
              <a:avLst/>
            </a:prstGeom>
            <a:solidFill>
              <a:srgbClr val="F5C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47FAE54-9E06-40C3-94B0-3606DBCB6F5E}"/>
                </a:ext>
              </a:extLst>
            </p:cNvPr>
            <p:cNvSpPr/>
            <p:nvPr userDrawn="1"/>
          </p:nvSpPr>
          <p:spPr>
            <a:xfrm>
              <a:off x="4889500" y="6766560"/>
              <a:ext cx="1157261" cy="91440"/>
            </a:xfrm>
            <a:prstGeom prst="rect">
              <a:avLst/>
            </a:prstGeom>
            <a:solidFill>
              <a:srgbClr val="E4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2D59B8A-D2FA-402F-9B05-146C3240E767}"/>
                </a:ext>
              </a:extLst>
            </p:cNvPr>
            <p:cNvSpPr/>
            <p:nvPr/>
          </p:nvSpPr>
          <p:spPr>
            <a:xfrm>
              <a:off x="5954712" y="6766560"/>
              <a:ext cx="2260819" cy="91440"/>
            </a:xfrm>
            <a:prstGeom prst="rect">
              <a:avLst/>
            </a:prstGeom>
            <a:solidFill>
              <a:srgbClr val="F37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3056FD-2880-4E32-98AC-E2C1D5B65CBE}"/>
                </a:ext>
              </a:extLst>
            </p:cNvPr>
            <p:cNvSpPr/>
            <p:nvPr/>
          </p:nvSpPr>
          <p:spPr>
            <a:xfrm>
              <a:off x="8032750" y="6766560"/>
              <a:ext cx="2178050" cy="91440"/>
            </a:xfrm>
            <a:prstGeom prst="rect">
              <a:avLst/>
            </a:prstGeom>
            <a:solidFill>
              <a:srgbClr val="1D9C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C2A430-3E12-435E-B926-59EABB4AD527}"/>
                </a:ext>
              </a:extLst>
            </p:cNvPr>
            <p:cNvSpPr/>
            <p:nvPr/>
          </p:nvSpPr>
          <p:spPr>
            <a:xfrm>
              <a:off x="10113963" y="6766560"/>
              <a:ext cx="2078037" cy="91440"/>
            </a:xfrm>
            <a:prstGeom prst="rect">
              <a:avLst/>
            </a:prstGeom>
            <a:solidFill>
              <a:srgbClr val="0C5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700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2" r:id="rId2"/>
    <p:sldLayoutId id="2147483650" r:id="rId3"/>
    <p:sldLayoutId id="2147483652" r:id="rId4"/>
    <p:sldLayoutId id="2147483660" r:id="rId5"/>
    <p:sldLayoutId id="2147483658" r:id="rId6"/>
    <p:sldLayoutId id="2147483661" r:id="rId7"/>
    <p:sldLayoutId id="2147483659" r:id="rId8"/>
    <p:sldLayoutId id="2147483654" r:id="rId9"/>
    <p:sldLayoutId id="2147483687" r:id="rId10"/>
    <p:sldLayoutId id="2147483655" r:id="rId11"/>
    <p:sldLayoutId id="2147483666" r:id="rId12"/>
    <p:sldLayoutId id="2147483680" r:id="rId13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2400"/>
        </a:spcBef>
        <a:buFont typeface="Arial" panose="020B0604020202020204" pitchFamily="34" charset="0"/>
        <a:buChar char="​"/>
        <a:defRPr sz="1800" kern="100" spc="-2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800" kern="100" spc="-2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95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−"/>
        <a:defRPr sz="1400" kern="1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−"/>
        <a:defRPr sz="1200" kern="1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400"/>
        </a:spcAft>
        <a:buFont typeface="Arial" panose="020B0604020202020204" pitchFamily="34" charset="0"/>
        <a:buChar char="​"/>
        <a:defRPr sz="1800" b="1" kern="100" cap="none" spc="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400" b="1" kern="100" cap="all" spc="50" baseline="0">
          <a:solidFill>
            <a:schemeClr val="accent1"/>
          </a:solidFill>
          <a:latin typeface="Arial Narrow" panose="020B0606020202030204" pitchFamily="34" charset="0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400" kern="1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171450" indent="-171450" algn="l" defTabSz="914400" rtl="0" eaLnBrk="1" latinLnBrk="0" hangingPunct="1">
        <a:lnSpc>
          <a:spcPct val="90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•"/>
        <a:defRPr sz="1400" kern="1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42900" indent="-171450" algn="l" defTabSz="914400" rtl="0" eaLnBrk="1" latinLnBrk="0" hangingPunct="1">
        <a:lnSpc>
          <a:spcPct val="90000"/>
        </a:lnSpc>
        <a:spcBef>
          <a:spcPts val="600"/>
        </a:spcBef>
        <a:spcAft>
          <a:spcPts val="400"/>
        </a:spcAft>
        <a:buFont typeface="Arial" panose="020B0604020202020204" pitchFamily="34" charset="0"/>
        <a:buChar char="−"/>
        <a:defRPr sz="1200" kern="1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orient="horz" pos="288" userDrawn="1">
          <p15:clr>
            <a:srgbClr val="F26B43"/>
          </p15:clr>
        </p15:guide>
        <p15:guide id="5" orient="horz" pos="1248" userDrawn="1">
          <p15:clr>
            <a:srgbClr val="F26B43"/>
          </p15:clr>
        </p15:guide>
        <p15:guide id="6" pos="288" userDrawn="1">
          <p15:clr>
            <a:srgbClr val="F26B43"/>
          </p15:clr>
        </p15:guide>
        <p15:guide id="7" pos="73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B2C2-08B9-4A88-8206-D549B048D9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F5 Active-Active Kubernetes Cluster – Lab Guide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7033A-FB06-CA27-1457-9D5A20EFBD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Chapter 6</a:t>
            </a:r>
          </a:p>
        </p:txBody>
      </p:sp>
    </p:spTree>
    <p:extLst>
      <p:ext uri="{BB962C8B-B14F-4D97-AF65-F5344CB8AC3E}">
        <p14:creationId xmlns:p14="http://schemas.microsoft.com/office/powerpoint/2010/main" val="955412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D41B3-7E27-C128-2023-A39DDA32C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66931"/>
            <a:ext cx="11274551" cy="2893402"/>
          </a:xfrm>
        </p:spPr>
        <p:txBody>
          <a:bodyPr/>
          <a:lstStyle/>
          <a:p>
            <a:r>
              <a:rPr lang="en-US" dirty="0"/>
              <a:t>Login to dc1-K8s-master and dc2-k8s-master using PuTTY, run the command below, and ensure all status show Running.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kubectl</a:t>
            </a:r>
            <a:r>
              <a:rPr lang="en-US" sz="1400" dirty="0">
                <a:latin typeface="Consolas" panose="020B0609020204030204" pitchFamily="49" charset="0"/>
              </a:rPr>
              <a:t> get pods -A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A5141-1CB0-73F2-223E-CE5053DC128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BC0836-3C00-E049-FBE5-9113D6E7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6.1) Confirm the CIS Deployment in 2 K8s Clusters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9A9380-CE8F-15C0-EA38-7CF250E92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09" y="1985365"/>
            <a:ext cx="6906249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4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591C29-FEC5-DB83-A97D-2C6BE25B8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604539"/>
            <a:ext cx="11336867" cy="3997094"/>
          </a:xfrm>
        </p:spPr>
        <p:txBody>
          <a:bodyPr/>
          <a:lstStyle/>
          <a:p>
            <a:r>
              <a:rPr lang="en-US" dirty="0"/>
              <a:t>Task 6.2)</a:t>
            </a:r>
            <a:br>
              <a:rPr lang="en-US" dirty="0"/>
            </a:br>
            <a:r>
              <a:rPr lang="en-US" dirty="0"/>
              <a:t>Deploy the Application in Both K8s Clusters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AE5BDD-ED1A-A57F-2FDF-779B3F59E4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25A07-D569-DA17-DA09-DEAC7FFF608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83350"/>
            <a:ext cx="901700" cy="122238"/>
          </a:xfrm>
        </p:spPr>
        <p:txBody>
          <a:bodyPr/>
          <a:lstStyle/>
          <a:p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6799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D41B3-7E27-C128-2023-A39DDA32C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66931"/>
            <a:ext cx="11274551" cy="4525753"/>
          </a:xfrm>
        </p:spPr>
        <p:txBody>
          <a:bodyPr>
            <a:normAutofit/>
          </a:bodyPr>
          <a:lstStyle/>
          <a:p>
            <a:r>
              <a:rPr lang="en-US" dirty="0"/>
              <a:t>Deploy the Echo API application in both K8s cluster:</a:t>
            </a:r>
          </a:p>
          <a:p>
            <a:r>
              <a:rPr lang="en-US" b="1" u="sng" dirty="0"/>
              <a:t>dc1-k8s-master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kubectl</a:t>
            </a:r>
            <a:r>
              <a:rPr lang="en-US" sz="1400" dirty="0">
                <a:latin typeface="Consolas" panose="020B0609020204030204" pitchFamily="49" charset="0"/>
              </a:rPr>
              <a:t> create -f echo-api-</a:t>
            </a:r>
            <a:r>
              <a:rPr lang="en-US" sz="1400" dirty="0" err="1">
                <a:latin typeface="Consolas" panose="020B0609020204030204" pitchFamily="49" charset="0"/>
              </a:rPr>
              <a:t>deployment.yaml</a:t>
            </a:r>
            <a:endParaRPr lang="en-US" sz="14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err="1">
                <a:latin typeface="Consolas" panose="020B0609020204030204" pitchFamily="49" charset="0"/>
              </a:rPr>
              <a:t>kubectl</a:t>
            </a:r>
            <a:r>
              <a:rPr lang="en-US" sz="1400" dirty="0">
                <a:latin typeface="Consolas" panose="020B0609020204030204" pitchFamily="49" charset="0"/>
              </a:rPr>
              <a:t> create -f echo-api-</a:t>
            </a:r>
            <a:r>
              <a:rPr lang="en-US" sz="1400" dirty="0" err="1">
                <a:latin typeface="Consolas" panose="020B0609020204030204" pitchFamily="49" charset="0"/>
              </a:rPr>
              <a:t>ingress.yaml</a:t>
            </a:r>
            <a:endParaRPr lang="en-US" sz="14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err="1">
                <a:latin typeface="Consolas" panose="020B0609020204030204" pitchFamily="49" charset="0"/>
              </a:rPr>
              <a:t>kubectl</a:t>
            </a:r>
            <a:r>
              <a:rPr lang="en-US" sz="1400" dirty="0">
                <a:latin typeface="Consolas" panose="020B0609020204030204" pitchFamily="49" charset="0"/>
              </a:rPr>
              <a:t> create -f echo-api-</a:t>
            </a:r>
            <a:r>
              <a:rPr lang="en-US" sz="1400" dirty="0" err="1">
                <a:latin typeface="Consolas" panose="020B0609020204030204" pitchFamily="49" charset="0"/>
              </a:rPr>
              <a:t>vs.yaml</a:t>
            </a:r>
            <a:endParaRPr lang="en-US" sz="14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err="1">
                <a:latin typeface="Consolas" panose="020B0609020204030204" pitchFamily="49" charset="0"/>
              </a:rPr>
              <a:t>kubectl</a:t>
            </a:r>
            <a:r>
              <a:rPr lang="en-US" sz="1400" dirty="0">
                <a:latin typeface="Consolas" panose="020B0609020204030204" pitchFamily="49" charset="0"/>
              </a:rPr>
              <a:t> create -f echo-api-edns-cluster</a:t>
            </a:r>
            <a:r>
              <a:rPr lang="en-US" sz="1400" dirty="0">
                <a:highlight>
                  <a:srgbClr val="00FFFF"/>
                </a:highlight>
                <a:latin typeface="Consolas" panose="020B0609020204030204" pitchFamily="49" charset="0"/>
              </a:rPr>
              <a:t>1</a:t>
            </a:r>
            <a:r>
              <a:rPr lang="en-US" sz="1400" dirty="0">
                <a:latin typeface="Consolas" panose="020B0609020204030204" pitchFamily="49" charset="0"/>
              </a:rPr>
              <a:t>.yaml</a:t>
            </a:r>
          </a:p>
          <a:p>
            <a:r>
              <a:rPr lang="en-US" b="1" u="sng" dirty="0"/>
              <a:t>dc2-k8s-master</a:t>
            </a:r>
            <a:endParaRPr lang="en-US" dirty="0"/>
          </a:p>
          <a:p>
            <a:r>
              <a:rPr lang="en-US" sz="1400" dirty="0" err="1">
                <a:latin typeface="Consolas" panose="020B0609020204030204" pitchFamily="49" charset="0"/>
              </a:rPr>
              <a:t>kubectl</a:t>
            </a:r>
            <a:r>
              <a:rPr lang="en-US" sz="1400" dirty="0">
                <a:latin typeface="Consolas" panose="020B0609020204030204" pitchFamily="49" charset="0"/>
              </a:rPr>
              <a:t> create -f echo-api-</a:t>
            </a:r>
            <a:r>
              <a:rPr lang="en-US" sz="1400" dirty="0" err="1">
                <a:latin typeface="Consolas" panose="020B0609020204030204" pitchFamily="49" charset="0"/>
              </a:rPr>
              <a:t>deployment.yaml</a:t>
            </a:r>
            <a:endParaRPr lang="en-US" sz="14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err="1">
                <a:latin typeface="Consolas" panose="020B0609020204030204" pitchFamily="49" charset="0"/>
              </a:rPr>
              <a:t>kubectl</a:t>
            </a:r>
            <a:r>
              <a:rPr lang="en-US" sz="1400" dirty="0">
                <a:latin typeface="Consolas" panose="020B0609020204030204" pitchFamily="49" charset="0"/>
              </a:rPr>
              <a:t> create -f echo-api-</a:t>
            </a:r>
            <a:r>
              <a:rPr lang="en-US" sz="1400" dirty="0" err="1">
                <a:latin typeface="Consolas" panose="020B0609020204030204" pitchFamily="49" charset="0"/>
              </a:rPr>
              <a:t>ingress.yaml</a:t>
            </a:r>
            <a:endParaRPr lang="en-US" sz="14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err="1">
                <a:latin typeface="Consolas" panose="020B0609020204030204" pitchFamily="49" charset="0"/>
              </a:rPr>
              <a:t>kubectl</a:t>
            </a:r>
            <a:r>
              <a:rPr lang="en-US" sz="1400" dirty="0">
                <a:latin typeface="Consolas" panose="020B0609020204030204" pitchFamily="49" charset="0"/>
              </a:rPr>
              <a:t> create -f echo-api-</a:t>
            </a:r>
            <a:r>
              <a:rPr lang="en-US" sz="1400" dirty="0" err="1">
                <a:latin typeface="Consolas" panose="020B0609020204030204" pitchFamily="49" charset="0"/>
              </a:rPr>
              <a:t>vs.yaml</a:t>
            </a:r>
            <a:endParaRPr lang="en-US" sz="14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err="1">
                <a:latin typeface="Consolas" panose="020B0609020204030204" pitchFamily="49" charset="0"/>
              </a:rPr>
              <a:t>kubectl</a:t>
            </a:r>
            <a:r>
              <a:rPr lang="en-US" sz="1400" dirty="0">
                <a:latin typeface="Consolas" panose="020B0609020204030204" pitchFamily="49" charset="0"/>
              </a:rPr>
              <a:t> create -f echo-api-edns-cluster</a:t>
            </a:r>
            <a:r>
              <a:rPr lang="en-US" sz="1400" dirty="0">
                <a:highlight>
                  <a:srgbClr val="00FF00"/>
                </a:highlight>
                <a:latin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</a:rPr>
              <a:t>.yaml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A5141-1CB0-73F2-223E-CE5053DC128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BC0836-3C00-E049-FBE5-9113D6E7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6.2) Deploy the Application in Both K8s Clusters</a:t>
            </a:r>
          </a:p>
        </p:txBody>
      </p:sp>
    </p:spTree>
    <p:extLst>
      <p:ext uri="{BB962C8B-B14F-4D97-AF65-F5344CB8AC3E}">
        <p14:creationId xmlns:p14="http://schemas.microsoft.com/office/powerpoint/2010/main" val="2041240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591C29-FEC5-DB83-A97D-2C6BE25B8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604539"/>
            <a:ext cx="11336867" cy="3997094"/>
          </a:xfrm>
        </p:spPr>
        <p:txBody>
          <a:bodyPr/>
          <a:lstStyle/>
          <a:p>
            <a:r>
              <a:rPr lang="en-US" dirty="0"/>
              <a:t>Task 6.3)</a:t>
            </a:r>
            <a:br>
              <a:rPr lang="en-US" dirty="0"/>
            </a:br>
            <a:r>
              <a:rPr lang="en-US" dirty="0"/>
              <a:t>Test the HA Scenarios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AE5BDD-ED1A-A57F-2FDF-779B3F59E4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25A07-D569-DA17-DA09-DEAC7FFF608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83350"/>
            <a:ext cx="901700" cy="122238"/>
          </a:xfrm>
        </p:spPr>
        <p:txBody>
          <a:bodyPr/>
          <a:lstStyle/>
          <a:p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138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D41B3-7E27-C128-2023-A39DDA32C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66931"/>
            <a:ext cx="11274551" cy="4525753"/>
          </a:xfrm>
        </p:spPr>
        <p:txBody>
          <a:bodyPr/>
          <a:lstStyle/>
          <a:p>
            <a:r>
              <a:rPr lang="en-US" dirty="0"/>
              <a:t>Login to the client CLI and run below command to trigger the DNS query multiple times: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while true; do dig @10.53.53.53 +short echo.example.com; echo ""; sleep 1; done</a:t>
            </a:r>
          </a:p>
          <a:p>
            <a:r>
              <a:rPr lang="en-US" dirty="0"/>
              <a:t>Observe that the return IP keeps changing for every query.</a:t>
            </a:r>
          </a:p>
          <a:p>
            <a:r>
              <a:rPr lang="en-US" dirty="0"/>
              <a:t>Press </a:t>
            </a:r>
            <a:r>
              <a:rPr lang="en-US" dirty="0" err="1"/>
              <a:t>Ctrl+C</a:t>
            </a:r>
            <a:r>
              <a:rPr lang="en-US" dirty="0"/>
              <a:t> to stop the command.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A5141-1CB0-73F2-223E-CE5053DC128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BC0836-3C00-E049-FBE5-9113D6E7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6.3) Test the HA Scenarios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277292-845E-A6F4-BAD9-1B6082A021B0}"/>
              </a:ext>
            </a:extLst>
          </p:cNvPr>
          <p:cNvGrpSpPr/>
          <p:nvPr/>
        </p:nvGrpSpPr>
        <p:grpSpPr>
          <a:xfrm>
            <a:off x="9310803" y="1466931"/>
            <a:ext cx="2358795" cy="2185169"/>
            <a:chOff x="9310803" y="1466931"/>
            <a:chExt cx="2358795" cy="218516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0E5CD8A-9E2C-B646-F602-111D127F5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10803" y="1466931"/>
              <a:ext cx="2358795" cy="218516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8" name="Arrow: Left 7">
              <a:extLst>
                <a:ext uri="{FF2B5EF4-FFF2-40B4-BE49-F238E27FC236}">
                  <a16:creationId xmlns:a16="http://schemas.microsoft.com/office/drawing/2014/main" id="{71C3D739-8B6C-AF5E-9155-87B2DBD6300A}"/>
                </a:ext>
              </a:extLst>
            </p:cNvPr>
            <p:cNvSpPr/>
            <p:nvPr/>
          </p:nvSpPr>
          <p:spPr>
            <a:xfrm>
              <a:off x="10779415" y="2908300"/>
              <a:ext cx="351366" cy="355600"/>
            </a:xfrm>
            <a:prstGeom prst="lef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 err="1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A7717F4-97E9-3795-2B67-45EDDBA11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396" y="3283554"/>
            <a:ext cx="5585607" cy="31993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82979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D41B3-7E27-C128-2023-A39DDA32C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66931"/>
            <a:ext cx="11274551" cy="4525753"/>
          </a:xfrm>
        </p:spPr>
        <p:txBody>
          <a:bodyPr/>
          <a:lstStyle/>
          <a:p>
            <a:r>
              <a:rPr lang="en-US" dirty="0"/>
              <a:t>On dc1-k8s-master CLI, scale down the Echo API deployment to 0 to simulate unavailability event.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kubectl</a:t>
            </a:r>
            <a:r>
              <a:rPr lang="en-US" sz="1400" dirty="0">
                <a:latin typeface="Consolas" panose="020B0609020204030204" pitchFamily="49" charset="0"/>
              </a:rPr>
              <a:t> scale deployment echo-api --replicas=0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Repeat the DNS query and observe the result.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A5141-1CB0-73F2-223E-CE5053DC128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BC0836-3C00-E049-FBE5-9113D6E7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6.3) Test the HA Scenarios</a:t>
            </a:r>
          </a:p>
        </p:txBody>
      </p:sp>
    </p:spTree>
    <p:extLst>
      <p:ext uri="{BB962C8B-B14F-4D97-AF65-F5344CB8AC3E}">
        <p14:creationId xmlns:p14="http://schemas.microsoft.com/office/powerpoint/2010/main" val="2528583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D41B3-7E27-C128-2023-A39DDA32C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66931"/>
            <a:ext cx="11274551" cy="4525753"/>
          </a:xfrm>
        </p:spPr>
        <p:txBody>
          <a:bodyPr/>
          <a:lstStyle/>
          <a:p>
            <a:r>
              <a:rPr lang="en-US" dirty="0"/>
              <a:t>On dc1-k8s-master CLI, scale down the Echo API deployment to 0 to simulate unavailability event.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kubectl</a:t>
            </a:r>
            <a:r>
              <a:rPr lang="en-US" sz="1400" dirty="0">
                <a:latin typeface="Consolas" panose="020B0609020204030204" pitchFamily="49" charset="0"/>
              </a:rPr>
              <a:t> scale deployment echo-api --replicas=0</a:t>
            </a:r>
            <a:endParaRPr lang="en-US" sz="1400" dirty="0"/>
          </a:p>
          <a:p>
            <a:r>
              <a:rPr lang="en-US" dirty="0"/>
              <a:t>Repeat the DNS query and observe the result.</a:t>
            </a:r>
          </a:p>
          <a:p>
            <a:pPr>
              <a:buNone/>
            </a:pPr>
            <a:r>
              <a:rPr lang="en-US" dirty="0"/>
              <a:t>Scale up the deployment to simulate the comeback of the deployment.</a:t>
            </a:r>
          </a:p>
          <a:p>
            <a:pPr>
              <a:buNone/>
            </a:pPr>
            <a:r>
              <a:rPr lang="en-US" sz="1400" dirty="0" err="1">
                <a:latin typeface="Consolas" panose="020B0609020204030204" pitchFamily="49" charset="0"/>
              </a:rPr>
              <a:t>kubectl</a:t>
            </a:r>
            <a:r>
              <a:rPr lang="en-US" sz="1400" dirty="0">
                <a:latin typeface="Consolas" panose="020B0609020204030204" pitchFamily="49" charset="0"/>
              </a:rPr>
              <a:t> scale deployment echo-api --replicas=2</a:t>
            </a:r>
            <a:endParaRPr lang="en-US" sz="1400" dirty="0"/>
          </a:p>
          <a:p>
            <a:pPr>
              <a:buNone/>
            </a:pPr>
            <a:r>
              <a:rPr lang="en-US" dirty="0"/>
              <a:t>Repeat the DNS query and observe the result.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A5141-1CB0-73F2-223E-CE5053DC128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BC0836-3C00-E049-FBE5-9113D6E7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6.3) Test the HA Scenarios</a:t>
            </a:r>
          </a:p>
        </p:txBody>
      </p:sp>
    </p:spTree>
    <p:extLst>
      <p:ext uri="{BB962C8B-B14F-4D97-AF65-F5344CB8AC3E}">
        <p14:creationId xmlns:p14="http://schemas.microsoft.com/office/powerpoint/2010/main" val="2321707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9E3DD45-5C84-7A88-9C5C-C2A0DBD4A4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4A471-489A-4195-2590-96316F02799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83350"/>
            <a:ext cx="901700" cy="122238"/>
          </a:xfrm>
        </p:spPr>
        <p:txBody>
          <a:bodyPr/>
          <a:lstStyle/>
          <a:p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182465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032BBA-DCED-E16D-9D12-123DBE3DA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Real live scenario requires 2 data centers and minimum a K8s cluster in each data center.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Active-Active Data Center concept has been providing great benefit in </a:t>
            </a:r>
            <a:r>
              <a:rPr lang="en-US" sz="2000"/>
              <a:t>DC resilience.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Active-Active Kubernetes Cluster using F5 solutions enhance the K8s cluster's resilience.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FDCE8-E656-3F87-2E96-8410C03D73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63FCA8E-2F36-D819-536C-10E8C15D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 in This Chapter</a:t>
            </a:r>
          </a:p>
        </p:txBody>
      </p:sp>
    </p:spTree>
    <p:extLst>
      <p:ext uri="{BB962C8B-B14F-4D97-AF65-F5344CB8AC3E}">
        <p14:creationId xmlns:p14="http://schemas.microsoft.com/office/powerpoint/2010/main" val="639191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130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F8BB6-C7B1-1BCC-6CEF-B52855979BC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EE9151-33F2-E096-90A7-1C4D93CF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Architecture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010C85-A1A2-017E-CC2F-CB9211E213F0}"/>
              </a:ext>
            </a:extLst>
          </p:cNvPr>
          <p:cNvSpPr/>
          <p:nvPr/>
        </p:nvSpPr>
        <p:spPr>
          <a:xfrm>
            <a:off x="798356" y="1942962"/>
            <a:ext cx="1487526" cy="10158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kern="100" dirty="0">
                <a:solidFill>
                  <a:schemeClr val="tx1"/>
                </a:solidFill>
                <a:latin typeface="+mj-lt"/>
              </a:rPr>
              <a:t>Client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8E36F34-E530-D6D2-9A5D-CA39FF3A34C7}"/>
              </a:ext>
            </a:extLst>
          </p:cNvPr>
          <p:cNvSpPr/>
          <p:nvPr/>
        </p:nvSpPr>
        <p:spPr>
          <a:xfrm>
            <a:off x="8905829" y="1942963"/>
            <a:ext cx="1636279" cy="10158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kern="100" dirty="0">
                <a:solidFill>
                  <a:schemeClr val="tx1"/>
                </a:solidFill>
                <a:latin typeface="+mj-lt"/>
              </a:rPr>
              <a:t>DC1</a:t>
            </a:r>
          </a:p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kern="100" dirty="0">
                <a:solidFill>
                  <a:schemeClr val="tx1"/>
                </a:solidFill>
                <a:latin typeface="+mj-lt"/>
              </a:rPr>
              <a:t>K8s Master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39CD058-285D-0C25-EF52-6BF5DB7FA58B}"/>
              </a:ext>
            </a:extLst>
          </p:cNvPr>
          <p:cNvSpPr/>
          <p:nvPr/>
        </p:nvSpPr>
        <p:spPr>
          <a:xfrm>
            <a:off x="8905828" y="3174866"/>
            <a:ext cx="1636279" cy="10158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kern="100" dirty="0">
                <a:solidFill>
                  <a:schemeClr val="tx1"/>
                </a:solidFill>
                <a:latin typeface="+mj-lt"/>
              </a:rPr>
              <a:t>DC1 </a:t>
            </a:r>
          </a:p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kern="100" dirty="0">
                <a:solidFill>
                  <a:schemeClr val="tx1"/>
                </a:solidFill>
                <a:latin typeface="+mj-lt"/>
              </a:rPr>
              <a:t>K8s Worker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94314D-345B-6A49-8438-21232A58CC0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285882" y="2450891"/>
            <a:ext cx="239531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D5F8B7-062F-57AB-FF24-368E133D2CE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661093" y="2450889"/>
            <a:ext cx="2244736" cy="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D534-2944-072F-723A-E4FCAAA402C1}"/>
              </a:ext>
            </a:extLst>
          </p:cNvPr>
          <p:cNvCxnSpPr>
            <a:cxnSpLocks/>
          </p:cNvCxnSpPr>
          <p:nvPr/>
        </p:nvCxnSpPr>
        <p:spPr>
          <a:xfrm>
            <a:off x="7691970" y="2458970"/>
            <a:ext cx="0" cy="12197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3DABD19-6E6E-67A2-FBC3-0579484C682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687735" y="3682794"/>
            <a:ext cx="121809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45A3C2-D6DB-B455-B74A-07148C9A0727}"/>
              </a:ext>
            </a:extLst>
          </p:cNvPr>
          <p:cNvSpPr txBox="1"/>
          <p:nvPr/>
        </p:nvSpPr>
        <p:spPr>
          <a:xfrm>
            <a:off x="2542282" y="2106350"/>
            <a:ext cx="1781907" cy="2407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200" kern="100" dirty="0">
                <a:latin typeface="+mj-lt"/>
              </a:rPr>
              <a:t>External (10.1.10.0/24)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5B927C-A670-CEC0-B2D6-DEA3DBBB06BE}"/>
              </a:ext>
            </a:extLst>
          </p:cNvPr>
          <p:cNvSpPr txBox="1"/>
          <p:nvPr/>
        </p:nvSpPr>
        <p:spPr>
          <a:xfrm>
            <a:off x="6889884" y="2102116"/>
            <a:ext cx="1781907" cy="2407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200" kern="100" dirty="0">
                <a:latin typeface="+mj-lt"/>
              </a:rPr>
              <a:t>Internal (10.1.20.0/24)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5B5545-967E-4EF0-F3A5-DF4F496090BD}"/>
              </a:ext>
            </a:extLst>
          </p:cNvPr>
          <p:cNvCxnSpPr/>
          <p:nvPr/>
        </p:nvCxnSpPr>
        <p:spPr>
          <a:xfrm>
            <a:off x="1534057" y="1599998"/>
            <a:ext cx="9808663" cy="1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4754FE-BB96-806C-8A5E-2E790A714666}"/>
              </a:ext>
            </a:extLst>
          </p:cNvPr>
          <p:cNvCxnSpPr>
            <a:cxnSpLocks/>
          </p:cNvCxnSpPr>
          <p:nvPr/>
        </p:nvCxnSpPr>
        <p:spPr>
          <a:xfrm>
            <a:off x="1537281" y="1597982"/>
            <a:ext cx="0" cy="344095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073638-93F5-1496-719B-B2496489941E}"/>
              </a:ext>
            </a:extLst>
          </p:cNvPr>
          <p:cNvCxnSpPr>
            <a:cxnSpLocks/>
          </p:cNvCxnSpPr>
          <p:nvPr/>
        </p:nvCxnSpPr>
        <p:spPr>
          <a:xfrm>
            <a:off x="5666597" y="1607664"/>
            <a:ext cx="0" cy="344095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D31FF0-88A1-51D1-CAE7-D41410A00E44}"/>
              </a:ext>
            </a:extLst>
          </p:cNvPr>
          <p:cNvCxnSpPr>
            <a:cxnSpLocks/>
          </p:cNvCxnSpPr>
          <p:nvPr/>
        </p:nvCxnSpPr>
        <p:spPr>
          <a:xfrm>
            <a:off x="11335633" y="1608573"/>
            <a:ext cx="0" cy="4575361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A1227E-0F2A-DD55-10CA-263A108364F2}"/>
              </a:ext>
            </a:extLst>
          </p:cNvPr>
          <p:cNvCxnSpPr>
            <a:cxnSpLocks/>
          </p:cNvCxnSpPr>
          <p:nvPr/>
        </p:nvCxnSpPr>
        <p:spPr>
          <a:xfrm flipH="1">
            <a:off x="10548485" y="3679161"/>
            <a:ext cx="775835" cy="363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85C6889-75A0-123A-C9A6-AE6D4FD802FC}"/>
              </a:ext>
            </a:extLst>
          </p:cNvPr>
          <p:cNvCxnSpPr>
            <a:cxnSpLocks/>
          </p:cNvCxnSpPr>
          <p:nvPr/>
        </p:nvCxnSpPr>
        <p:spPr>
          <a:xfrm flipH="1">
            <a:off x="10541290" y="2441219"/>
            <a:ext cx="811999" cy="363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1894613-BC59-88D6-E399-740276B4A4DA}"/>
              </a:ext>
            </a:extLst>
          </p:cNvPr>
          <p:cNvSpPr txBox="1"/>
          <p:nvPr/>
        </p:nvSpPr>
        <p:spPr>
          <a:xfrm>
            <a:off x="7944997" y="1644918"/>
            <a:ext cx="1960098" cy="2407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200" kern="100" dirty="0">
                <a:latin typeface="+mj-lt"/>
              </a:rPr>
              <a:t>Management (10.1.1.0/24)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6F0BDB-325F-A771-5115-CB02A87780DD}"/>
              </a:ext>
            </a:extLst>
          </p:cNvPr>
          <p:cNvSpPr txBox="1"/>
          <p:nvPr/>
        </p:nvSpPr>
        <p:spPr>
          <a:xfrm>
            <a:off x="2227251" y="2522977"/>
            <a:ext cx="831273" cy="2407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200" kern="100" dirty="0">
                <a:latin typeface="+mj-lt"/>
              </a:rPr>
              <a:t>10.1.10.10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016082-2D21-69D9-1F54-21E1DA8F24D4}"/>
              </a:ext>
            </a:extLst>
          </p:cNvPr>
          <p:cNvSpPr txBox="1"/>
          <p:nvPr/>
        </p:nvSpPr>
        <p:spPr>
          <a:xfrm>
            <a:off x="736245" y="1708305"/>
            <a:ext cx="831273" cy="2407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200" kern="100" dirty="0">
                <a:latin typeface="+mj-lt"/>
              </a:rPr>
              <a:t>10.1.1.10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144CDD-C869-A926-DE90-DA876735EBAB}"/>
              </a:ext>
            </a:extLst>
          </p:cNvPr>
          <p:cNvSpPr txBox="1"/>
          <p:nvPr/>
        </p:nvSpPr>
        <p:spPr>
          <a:xfrm>
            <a:off x="4893379" y="1696391"/>
            <a:ext cx="831273" cy="2407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200" kern="100" dirty="0">
                <a:latin typeface="+mj-lt"/>
              </a:rPr>
              <a:t>10.1.1.4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9D8571-19B9-BB61-99DE-BD172D5D9546}"/>
              </a:ext>
            </a:extLst>
          </p:cNvPr>
          <p:cNvSpPr txBox="1"/>
          <p:nvPr/>
        </p:nvSpPr>
        <p:spPr>
          <a:xfrm>
            <a:off x="10460899" y="2512019"/>
            <a:ext cx="831273" cy="2407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200" kern="100" dirty="0">
                <a:latin typeface="+mj-lt"/>
              </a:rPr>
              <a:t>10.1.1.6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B5B064-135A-6C74-C8F1-5B064DF99BB9}"/>
              </a:ext>
            </a:extLst>
          </p:cNvPr>
          <p:cNvSpPr txBox="1"/>
          <p:nvPr/>
        </p:nvSpPr>
        <p:spPr>
          <a:xfrm>
            <a:off x="10460900" y="3749961"/>
            <a:ext cx="831273" cy="2407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200" kern="100" dirty="0">
                <a:latin typeface="+mj-lt"/>
              </a:rPr>
              <a:t>10.1.1.7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CE39E3-93FD-29B7-0414-52D1C5522D04}"/>
              </a:ext>
            </a:extLst>
          </p:cNvPr>
          <p:cNvSpPr txBox="1"/>
          <p:nvPr/>
        </p:nvSpPr>
        <p:spPr>
          <a:xfrm>
            <a:off x="3852877" y="2503004"/>
            <a:ext cx="831273" cy="2407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200" kern="100" dirty="0">
                <a:latin typeface="+mj-lt"/>
              </a:rPr>
              <a:t>10.1.10.4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097A06-F0C4-A709-644D-957DBAC4BB08}"/>
              </a:ext>
            </a:extLst>
          </p:cNvPr>
          <p:cNvSpPr txBox="1"/>
          <p:nvPr/>
        </p:nvSpPr>
        <p:spPr>
          <a:xfrm>
            <a:off x="6641741" y="2501933"/>
            <a:ext cx="831273" cy="2407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200" kern="100" dirty="0">
                <a:latin typeface="+mj-lt"/>
              </a:rPr>
              <a:t>10.1.20.4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508BE2-A2FB-107D-57D5-92FDA3CE7F7E}"/>
              </a:ext>
            </a:extLst>
          </p:cNvPr>
          <p:cNvSpPr txBox="1"/>
          <p:nvPr/>
        </p:nvSpPr>
        <p:spPr>
          <a:xfrm>
            <a:off x="8095752" y="2489425"/>
            <a:ext cx="831273" cy="2407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200" kern="100" dirty="0">
                <a:latin typeface="+mj-lt"/>
              </a:rPr>
              <a:t>10.1.20.6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5DD4AA-44FD-A4B4-D0BC-ED0E83A1164C}"/>
              </a:ext>
            </a:extLst>
          </p:cNvPr>
          <p:cNvSpPr txBox="1"/>
          <p:nvPr/>
        </p:nvSpPr>
        <p:spPr>
          <a:xfrm>
            <a:off x="8104581" y="3710536"/>
            <a:ext cx="831273" cy="2407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200" kern="100" dirty="0">
                <a:latin typeface="+mj-lt"/>
              </a:rPr>
              <a:t>10.1.20.7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2428490-C97A-6592-6F6F-69107726BC5C}"/>
              </a:ext>
            </a:extLst>
          </p:cNvPr>
          <p:cNvSpPr/>
          <p:nvPr/>
        </p:nvSpPr>
        <p:spPr>
          <a:xfrm>
            <a:off x="8914294" y="4427928"/>
            <a:ext cx="1636279" cy="10158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kern="100" dirty="0">
                <a:solidFill>
                  <a:schemeClr val="tx1"/>
                </a:solidFill>
                <a:latin typeface="+mj-lt"/>
              </a:rPr>
              <a:t>DC2</a:t>
            </a:r>
          </a:p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kern="100" dirty="0">
                <a:solidFill>
                  <a:schemeClr val="tx1"/>
                </a:solidFill>
                <a:latin typeface="+mj-lt"/>
              </a:rPr>
              <a:t>K8s Master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2FAB4F6-9D22-59FD-1886-95198915FA80}"/>
              </a:ext>
            </a:extLst>
          </p:cNvPr>
          <p:cNvCxnSpPr>
            <a:cxnSpLocks/>
          </p:cNvCxnSpPr>
          <p:nvPr/>
        </p:nvCxnSpPr>
        <p:spPr>
          <a:xfrm flipH="1">
            <a:off x="10568823" y="4932223"/>
            <a:ext cx="760548" cy="363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14ECC47-05C3-3678-98DA-E9AD7F63945C}"/>
              </a:ext>
            </a:extLst>
          </p:cNvPr>
          <p:cNvSpPr txBox="1"/>
          <p:nvPr/>
        </p:nvSpPr>
        <p:spPr>
          <a:xfrm>
            <a:off x="10469366" y="5003023"/>
            <a:ext cx="831273" cy="2407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200" kern="100" dirty="0">
                <a:latin typeface="+mj-lt"/>
              </a:rPr>
              <a:t>10.1.1.8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724B72-86F0-2EDF-EDB0-50A4CF222915}"/>
              </a:ext>
            </a:extLst>
          </p:cNvPr>
          <p:cNvSpPr txBox="1"/>
          <p:nvPr/>
        </p:nvSpPr>
        <p:spPr>
          <a:xfrm>
            <a:off x="8066089" y="4963598"/>
            <a:ext cx="831273" cy="2407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200" kern="100" dirty="0">
                <a:latin typeface="+mj-lt"/>
              </a:rPr>
              <a:t>10.1.120.8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F416835-EC66-0052-EE18-850AB64725FF}"/>
              </a:ext>
            </a:extLst>
          </p:cNvPr>
          <p:cNvSpPr/>
          <p:nvPr/>
        </p:nvSpPr>
        <p:spPr>
          <a:xfrm>
            <a:off x="8910065" y="5680987"/>
            <a:ext cx="1636279" cy="10158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kern="100" dirty="0">
                <a:solidFill>
                  <a:schemeClr val="tx1"/>
                </a:solidFill>
                <a:latin typeface="+mj-lt"/>
              </a:rPr>
              <a:t>DC2 </a:t>
            </a:r>
          </a:p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kern="100" dirty="0">
                <a:solidFill>
                  <a:schemeClr val="tx1"/>
                </a:solidFill>
                <a:latin typeface="+mj-lt"/>
              </a:rPr>
              <a:t>K8s Worker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FE7EA59-C8C4-901C-DEBB-AD1B4074D03D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691972" y="6188915"/>
            <a:ext cx="121809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C93DB02-C744-7600-264A-745C6850ED8F}"/>
              </a:ext>
            </a:extLst>
          </p:cNvPr>
          <p:cNvCxnSpPr>
            <a:cxnSpLocks/>
          </p:cNvCxnSpPr>
          <p:nvPr/>
        </p:nvCxnSpPr>
        <p:spPr>
          <a:xfrm flipH="1">
            <a:off x="10552722" y="6185282"/>
            <a:ext cx="775835" cy="363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9AD7838-49E2-56E6-1390-CCF731826808}"/>
              </a:ext>
            </a:extLst>
          </p:cNvPr>
          <p:cNvSpPr txBox="1"/>
          <p:nvPr/>
        </p:nvSpPr>
        <p:spPr>
          <a:xfrm>
            <a:off x="10465137" y="6256082"/>
            <a:ext cx="831273" cy="2407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200" kern="100" dirty="0">
                <a:latin typeface="+mj-lt"/>
              </a:rPr>
              <a:t>10.1.1.9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E62E38-EEEE-7533-117D-CB64636559A0}"/>
              </a:ext>
            </a:extLst>
          </p:cNvPr>
          <p:cNvSpPr txBox="1"/>
          <p:nvPr/>
        </p:nvSpPr>
        <p:spPr>
          <a:xfrm>
            <a:off x="8066488" y="6216657"/>
            <a:ext cx="831273" cy="2407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200" kern="100" dirty="0">
                <a:latin typeface="+mj-lt"/>
              </a:rPr>
              <a:t>10.1.120.9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A8B76BA-17D8-AA9F-53B8-5E3E02C4C8B6}"/>
              </a:ext>
            </a:extLst>
          </p:cNvPr>
          <p:cNvCxnSpPr>
            <a:cxnSpLocks/>
          </p:cNvCxnSpPr>
          <p:nvPr/>
        </p:nvCxnSpPr>
        <p:spPr>
          <a:xfrm>
            <a:off x="1508455" y="4935845"/>
            <a:ext cx="3188161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70F8E65-DF10-66CF-8D4E-535CF2DD89D4}"/>
              </a:ext>
            </a:extLst>
          </p:cNvPr>
          <p:cNvCxnSpPr>
            <a:cxnSpLocks/>
          </p:cNvCxnSpPr>
          <p:nvPr/>
        </p:nvCxnSpPr>
        <p:spPr>
          <a:xfrm>
            <a:off x="6661093" y="4935843"/>
            <a:ext cx="2244736" cy="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276BD7D-776D-DC1E-C75D-7D0D2143AB8C}"/>
              </a:ext>
            </a:extLst>
          </p:cNvPr>
          <p:cNvSpPr txBox="1"/>
          <p:nvPr/>
        </p:nvSpPr>
        <p:spPr>
          <a:xfrm>
            <a:off x="3823246" y="4987958"/>
            <a:ext cx="831273" cy="2407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200" kern="100" dirty="0">
                <a:latin typeface="+mj-lt"/>
              </a:rPr>
              <a:t>10.1.110.5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AF67030-41EC-ADF0-686A-41BE4EFAE45C}"/>
              </a:ext>
            </a:extLst>
          </p:cNvPr>
          <p:cNvSpPr txBox="1"/>
          <p:nvPr/>
        </p:nvSpPr>
        <p:spPr>
          <a:xfrm>
            <a:off x="6688304" y="4986887"/>
            <a:ext cx="831273" cy="2407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200" kern="100" dirty="0">
                <a:latin typeface="+mj-lt"/>
              </a:rPr>
              <a:t>10.1.120.5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FF7DCB1-8812-C063-D8E4-6445EC1FD675}"/>
              </a:ext>
            </a:extLst>
          </p:cNvPr>
          <p:cNvCxnSpPr>
            <a:cxnSpLocks/>
          </p:cNvCxnSpPr>
          <p:nvPr/>
        </p:nvCxnSpPr>
        <p:spPr>
          <a:xfrm>
            <a:off x="7691972" y="4946615"/>
            <a:ext cx="0" cy="12567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11DA88-292E-B19F-8788-636134EBE401}"/>
              </a:ext>
            </a:extLst>
          </p:cNvPr>
          <p:cNvCxnSpPr>
            <a:cxnSpLocks/>
          </p:cNvCxnSpPr>
          <p:nvPr/>
        </p:nvCxnSpPr>
        <p:spPr>
          <a:xfrm>
            <a:off x="1517127" y="2970626"/>
            <a:ext cx="0" cy="19644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292C9B1-2B15-E121-4AB5-302D76399FE1}"/>
              </a:ext>
            </a:extLst>
          </p:cNvPr>
          <p:cNvSpPr txBox="1"/>
          <p:nvPr/>
        </p:nvSpPr>
        <p:spPr>
          <a:xfrm>
            <a:off x="638881" y="3000834"/>
            <a:ext cx="831273" cy="2407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200" kern="100" dirty="0">
                <a:latin typeface="+mj-lt"/>
              </a:rPr>
              <a:t>10.1.110.10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2117614-76F0-D8B9-373F-2E2AC7D907DA}"/>
              </a:ext>
            </a:extLst>
          </p:cNvPr>
          <p:cNvCxnSpPr>
            <a:cxnSpLocks/>
          </p:cNvCxnSpPr>
          <p:nvPr/>
        </p:nvCxnSpPr>
        <p:spPr>
          <a:xfrm>
            <a:off x="6039769" y="1603721"/>
            <a:ext cx="0" cy="2840939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2E13F2-A0E8-CAF2-A3EF-152A41E570E4}"/>
              </a:ext>
            </a:extLst>
          </p:cNvPr>
          <p:cNvSpPr/>
          <p:nvPr/>
        </p:nvSpPr>
        <p:spPr>
          <a:xfrm>
            <a:off x="4681195" y="1942963"/>
            <a:ext cx="1979898" cy="10158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kern="100" dirty="0">
                <a:solidFill>
                  <a:schemeClr val="tx1"/>
                </a:solidFill>
                <a:latin typeface="+mj-lt"/>
              </a:rPr>
              <a:t>F5 BIG-IP </a:t>
            </a:r>
          </a:p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kern="100" dirty="0">
                <a:solidFill>
                  <a:schemeClr val="tx1"/>
                </a:solidFill>
                <a:latin typeface="+mj-lt"/>
              </a:rPr>
              <a:t>LTM+GTM VE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260FBBE-A8B0-2799-3DCF-1A4C12FE3544}"/>
              </a:ext>
            </a:extLst>
          </p:cNvPr>
          <p:cNvSpPr txBox="1"/>
          <p:nvPr/>
        </p:nvSpPr>
        <p:spPr>
          <a:xfrm>
            <a:off x="5210876" y="4202512"/>
            <a:ext cx="831273" cy="2407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200" kern="100" dirty="0">
                <a:latin typeface="+mj-lt"/>
              </a:rPr>
              <a:t>10.1.1.5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D7EFD97-64E8-1F60-2722-C9E59B1CB47D}"/>
              </a:ext>
            </a:extLst>
          </p:cNvPr>
          <p:cNvSpPr/>
          <p:nvPr/>
        </p:nvSpPr>
        <p:spPr>
          <a:xfrm>
            <a:off x="4681195" y="4427917"/>
            <a:ext cx="1979898" cy="10158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kern="100" dirty="0">
                <a:solidFill>
                  <a:schemeClr val="tx1"/>
                </a:solidFill>
                <a:latin typeface="+mj-lt"/>
              </a:rPr>
              <a:t>F5 BIG-IP </a:t>
            </a:r>
          </a:p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kern="100" dirty="0">
                <a:solidFill>
                  <a:schemeClr val="tx1"/>
                </a:solidFill>
                <a:latin typeface="+mj-lt"/>
              </a:rPr>
              <a:t>LTM+GTM VE</a:t>
            </a:r>
          </a:p>
        </p:txBody>
      </p:sp>
    </p:spTree>
    <p:extLst>
      <p:ext uri="{BB962C8B-B14F-4D97-AF65-F5344CB8AC3E}">
        <p14:creationId xmlns:p14="http://schemas.microsoft.com/office/powerpoint/2010/main" val="95880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A9FC1-EC6F-60C7-8FCC-10BF9262F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66931"/>
            <a:ext cx="11274551" cy="1081536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Ensure that LTM and DNS/GTM are provisioned.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9E63DF-A088-5C24-96A8-E56DFD5A4FA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4D4A3F-9B72-D4F7-3C1E-15EEA063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F5 BIG-IP Requirements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E4786-BE85-EF4A-BCC1-C05BB714E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338" y="2094037"/>
            <a:ext cx="7570273" cy="410925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13E19BD-4E84-CA54-690C-B92CB786F74B}"/>
              </a:ext>
            </a:extLst>
          </p:cNvPr>
          <p:cNvSpPr/>
          <p:nvPr/>
        </p:nvSpPr>
        <p:spPr>
          <a:xfrm>
            <a:off x="5984371" y="5591626"/>
            <a:ext cx="391886" cy="522514"/>
          </a:xfrm>
          <a:prstGeom prst="rightArrow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810B486-CBF7-F211-CECD-CB4E6FED836B}"/>
              </a:ext>
            </a:extLst>
          </p:cNvPr>
          <p:cNvSpPr/>
          <p:nvPr/>
        </p:nvSpPr>
        <p:spPr>
          <a:xfrm>
            <a:off x="5984371" y="4613726"/>
            <a:ext cx="391886" cy="522514"/>
          </a:xfrm>
          <a:prstGeom prst="rightArrow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850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E5A34F-2B45-5CDB-3EB0-4E712C5FA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43672"/>
            <a:ext cx="11274551" cy="4957128"/>
          </a:xfrm>
        </p:spPr>
        <p:txBody>
          <a:bodyPr/>
          <a:lstStyle/>
          <a:p>
            <a:r>
              <a:rPr lang="en-US" dirty="0"/>
              <a:t>In this lab, you have to connect to master node directly.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29F9F-6AA5-AA34-77D3-8A8C4B383C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DFB57A-343C-D8CA-4BA8-7C830893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 Master Node Directly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CD1F4C-C779-0A10-9021-060756F338D3}"/>
              </a:ext>
            </a:extLst>
          </p:cNvPr>
          <p:cNvGrpSpPr/>
          <p:nvPr/>
        </p:nvGrpSpPr>
        <p:grpSpPr>
          <a:xfrm>
            <a:off x="512369" y="2191763"/>
            <a:ext cx="3614995" cy="3199306"/>
            <a:chOff x="512369" y="2191763"/>
            <a:chExt cx="3614995" cy="319930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B4E91F6-307F-BDB0-2919-CCC6AE6CC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2369" y="2191763"/>
              <a:ext cx="3614995" cy="319930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D4475B-3B40-06DB-AA6F-27F85961E865}"/>
                </a:ext>
              </a:extLst>
            </p:cNvPr>
            <p:cNvSpPr/>
            <p:nvPr/>
          </p:nvSpPr>
          <p:spPr>
            <a:xfrm>
              <a:off x="706965" y="4254500"/>
              <a:ext cx="1381243" cy="381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29A4A5-644E-060E-8645-A5CBE7218117}"/>
                </a:ext>
              </a:extLst>
            </p:cNvPr>
            <p:cNvSpPr/>
            <p:nvPr/>
          </p:nvSpPr>
          <p:spPr>
            <a:xfrm>
              <a:off x="668200" y="4828115"/>
              <a:ext cx="857643" cy="4191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 err="1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D6EA44-0AE7-7CAE-2EEA-9DF44CE17BA3}"/>
              </a:ext>
            </a:extLst>
          </p:cNvPr>
          <p:cNvGrpSpPr/>
          <p:nvPr/>
        </p:nvGrpSpPr>
        <p:grpSpPr>
          <a:xfrm>
            <a:off x="6338772" y="2191763"/>
            <a:ext cx="3705456" cy="3199306"/>
            <a:chOff x="6338772" y="2191763"/>
            <a:chExt cx="3705456" cy="319930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7D1F433-482A-C440-EF3D-DF7324C95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8772" y="2191763"/>
              <a:ext cx="3705456" cy="319930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2C53D3-C11E-41E8-9DBC-1CC56DC52EB6}"/>
                </a:ext>
              </a:extLst>
            </p:cNvPr>
            <p:cNvSpPr/>
            <p:nvPr/>
          </p:nvSpPr>
          <p:spPr>
            <a:xfrm>
              <a:off x="6553199" y="4318000"/>
              <a:ext cx="1381243" cy="381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E1013D-07E7-7833-A858-F09B4212B13E}"/>
                </a:ext>
              </a:extLst>
            </p:cNvPr>
            <p:cNvSpPr/>
            <p:nvPr/>
          </p:nvSpPr>
          <p:spPr>
            <a:xfrm>
              <a:off x="6518667" y="4891615"/>
              <a:ext cx="857643" cy="4191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 err="1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37D5396-0A5B-A5F8-BD98-203A5B9911D2}"/>
              </a:ext>
            </a:extLst>
          </p:cNvPr>
          <p:cNvSpPr/>
          <p:nvPr/>
        </p:nvSpPr>
        <p:spPr>
          <a:xfrm rot="7979716">
            <a:off x="1892265" y="2208609"/>
            <a:ext cx="391886" cy="431830"/>
          </a:xfrm>
          <a:prstGeom prst="rightArrow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CCEE362-537D-6011-E49E-ECADD8D5136E}"/>
              </a:ext>
            </a:extLst>
          </p:cNvPr>
          <p:cNvSpPr/>
          <p:nvPr/>
        </p:nvSpPr>
        <p:spPr>
          <a:xfrm rot="7979716">
            <a:off x="2620299" y="4229084"/>
            <a:ext cx="391886" cy="431830"/>
          </a:xfrm>
          <a:prstGeom prst="rightArrow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F13343B-19D0-5EC0-DEC6-D0F259034103}"/>
              </a:ext>
            </a:extLst>
          </p:cNvPr>
          <p:cNvSpPr/>
          <p:nvPr/>
        </p:nvSpPr>
        <p:spPr>
          <a:xfrm rot="7979716">
            <a:off x="7738499" y="2184343"/>
            <a:ext cx="391886" cy="431830"/>
          </a:xfrm>
          <a:prstGeom prst="rightArrow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A778253-B737-4F20-9447-1C7F18634338}"/>
              </a:ext>
            </a:extLst>
          </p:cNvPr>
          <p:cNvSpPr/>
          <p:nvPr/>
        </p:nvSpPr>
        <p:spPr>
          <a:xfrm rot="7979716">
            <a:off x="8458166" y="4229084"/>
            <a:ext cx="391886" cy="431830"/>
          </a:xfrm>
          <a:prstGeom prst="rightArrow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360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02A324-2989-AC18-F5EA-39FF43411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79630"/>
            <a:ext cx="11274551" cy="4957128"/>
          </a:xfrm>
        </p:spPr>
        <p:txBody>
          <a:bodyPr/>
          <a:lstStyle/>
          <a:p>
            <a:r>
              <a:rPr lang="en-US" dirty="0"/>
              <a:t>Run the following command to login to "ubuntu" account from the web shell from each cluster.</a:t>
            </a:r>
          </a:p>
          <a:p>
            <a:pPr marL="914400"/>
            <a:r>
              <a:rPr lang="en-US" dirty="0">
                <a:latin typeface="Consolas" panose="020B0609020204030204" pitchFamily="49" charset="0"/>
              </a:rPr>
              <a:t>su - ubuntu</a:t>
            </a:r>
          </a:p>
          <a:p>
            <a:r>
              <a:rPr lang="en-US" dirty="0"/>
              <a:t>You should see "</a:t>
            </a:r>
            <a:r>
              <a:rPr lang="en-US" dirty="0">
                <a:latin typeface="Consolas" panose="020B0609020204030204" pitchFamily="49" charset="0"/>
              </a:rPr>
              <a:t>ubuntu@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dc1</a:t>
            </a:r>
            <a:r>
              <a:rPr lang="en-US" dirty="0">
                <a:latin typeface="Consolas" panose="020B0609020204030204" pitchFamily="49" charset="0"/>
              </a:rPr>
              <a:t>-k8s-master:~$"</a:t>
            </a:r>
            <a:r>
              <a:rPr lang="en-US" dirty="0"/>
              <a:t> prompt and "</a:t>
            </a:r>
            <a:r>
              <a:rPr lang="en-US" dirty="0">
                <a:latin typeface="Consolas" panose="020B0609020204030204" pitchFamily="49" charset="0"/>
              </a:rPr>
              <a:t>ubuntu@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</a:rPr>
              <a:t>dc2</a:t>
            </a:r>
            <a:r>
              <a:rPr lang="en-US" dirty="0">
                <a:latin typeface="Consolas" panose="020B0609020204030204" pitchFamily="49" charset="0"/>
              </a:rPr>
              <a:t>-k8s-master:~$"</a:t>
            </a:r>
            <a:r>
              <a:rPr lang="en-US" dirty="0"/>
              <a:t> prompt.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7A152-1DEE-F965-145F-0920A194250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5F6280-9B96-28E9-4A02-95F1D89B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 Master Node Directly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E1F561-4924-0048-DBFE-607BC5629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21" y="3740750"/>
            <a:ext cx="4345888" cy="217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616F63-C1F6-FE50-A36D-4D243B061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908" y="3731069"/>
            <a:ext cx="4292115" cy="22291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0902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10B06D-319D-205B-5EAC-D3A03DFCC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66931"/>
            <a:ext cx="11274551" cy="4595202"/>
          </a:xfrm>
        </p:spPr>
        <p:txBody>
          <a:bodyPr>
            <a:normAutofit/>
          </a:bodyPr>
          <a:lstStyle/>
          <a:p>
            <a:r>
              <a:rPr lang="en-US" dirty="0"/>
              <a:t>Use "git clone" to download the YAML files to local storage inside the master node and copy all cloned YAML files to the home directory.</a:t>
            </a:r>
          </a:p>
          <a:p>
            <a:r>
              <a:rPr lang="en-US" b="1" u="sng" dirty="0">
                <a:latin typeface="+mn-lt"/>
              </a:rPr>
              <a:t>dc1-k8s-master</a:t>
            </a:r>
            <a:endParaRPr lang="en-US" b="1" u="sng" dirty="0"/>
          </a:p>
          <a:p>
            <a:r>
              <a:rPr lang="en-US" sz="1400" dirty="0">
                <a:latin typeface="Consolas" panose="020B0609020204030204" pitchFamily="49" charset="0"/>
              </a:rPr>
              <a:t>git clone https://github.com/jokoyuliantoro/sg-k8s-bootcamp-2022-lab6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</a:rPr>
              <a:t>cp sg-k8s-bootcamp-2022-lab6/* .</a:t>
            </a:r>
          </a:p>
          <a:p>
            <a:endParaRPr lang="en-US" dirty="0">
              <a:latin typeface="+mn-lt"/>
            </a:endParaRPr>
          </a:p>
          <a:p>
            <a:r>
              <a:rPr lang="en-US" b="1" u="sng" dirty="0">
                <a:latin typeface="+mn-lt"/>
              </a:rPr>
              <a:t>dc2-k8s-master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git clone https://github.com/jokoyuliantoro/sg-k8s-bootcamp-2022-lab6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</a:rPr>
              <a:t>cp sg-k8s-bootcamp-2022-lab6/* .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865C6-B8EC-75B1-9CA4-3BDC0D920C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77E145-4057-FE62-94ED-14753A4C8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YAML Files to Local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94F4B-8E23-9484-A5AF-7FFF504F4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728" y="2359995"/>
            <a:ext cx="4700544" cy="19686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3C2A62-F3AA-DDEB-BD47-C72B43441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728" y="4419601"/>
            <a:ext cx="4700544" cy="19366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4273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9E3DD45-5C84-7A88-9C5C-C2A0DBD4A4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6 – AAKC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4A471-489A-4195-2590-96316F02799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83350"/>
            <a:ext cx="901700" cy="122238"/>
          </a:xfrm>
        </p:spPr>
        <p:txBody>
          <a:bodyPr/>
          <a:lstStyle/>
          <a:p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28476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B1C335-6FE7-C126-39E9-0B03B5E13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63040"/>
            <a:ext cx="6282267" cy="4961020"/>
          </a:xfrm>
        </p:spPr>
        <p:txBody>
          <a:bodyPr/>
          <a:lstStyle/>
          <a:p>
            <a:r>
              <a:rPr lang="en-US" u="sng" dirty="0"/>
              <a:t>Lab Tasks</a:t>
            </a:r>
          </a:p>
          <a:p>
            <a:r>
              <a:rPr lang="en-US" dirty="0"/>
              <a:t>6.1) Confirm the CIS deployment in 2 K8s clusters.</a:t>
            </a:r>
          </a:p>
          <a:p>
            <a:r>
              <a:rPr lang="en-US" dirty="0"/>
              <a:t>6.2) Deploy the application in both K8s clusters.</a:t>
            </a:r>
          </a:p>
          <a:p>
            <a:r>
              <a:rPr lang="en-US" dirty="0"/>
              <a:t>6.3) Test the HA scenarios.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299EB1-B559-FB16-6579-00713B3D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 – AAKC</a:t>
            </a:r>
          </a:p>
        </p:txBody>
      </p:sp>
    </p:spTree>
    <p:extLst>
      <p:ext uri="{BB962C8B-B14F-4D97-AF65-F5344CB8AC3E}">
        <p14:creationId xmlns:p14="http://schemas.microsoft.com/office/powerpoint/2010/main" val="3310910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591C29-FEC5-DB83-A97D-2C6BE25B8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604539"/>
            <a:ext cx="11336867" cy="3997094"/>
          </a:xfrm>
        </p:spPr>
        <p:txBody>
          <a:bodyPr/>
          <a:lstStyle/>
          <a:p>
            <a:r>
              <a:rPr lang="en-US" dirty="0"/>
              <a:t>Task 6.1)</a:t>
            </a:r>
            <a:br>
              <a:rPr lang="en-US" dirty="0"/>
            </a:br>
            <a:r>
              <a:rPr lang="en-US" dirty="0"/>
              <a:t>Confirm the CIS Deployment in 2 K8s Clusters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AE5BDD-ED1A-A57F-2FDF-779B3F59E4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25A07-D569-DA17-DA09-DEAC7FFF608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83350"/>
            <a:ext cx="901700" cy="122238"/>
          </a:xfrm>
        </p:spPr>
        <p:txBody>
          <a:bodyPr/>
          <a:lstStyle/>
          <a:p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7943905"/>
      </p:ext>
    </p:extLst>
  </p:cSld>
  <p:clrMapOvr>
    <a:masterClrMapping/>
  </p:clrMapOvr>
</p:sld>
</file>

<file path=ppt/theme/theme1.xml><?xml version="1.0" encoding="utf-8"?>
<a:theme xmlns:a="http://schemas.openxmlformats.org/drawingml/2006/main" name="F5 Theme">
  <a:themeElements>
    <a:clrScheme name="F5 Theme">
      <a:dk1>
        <a:srgbClr val="373737"/>
      </a:dk1>
      <a:lt1>
        <a:sysClr val="window" lastClr="FFFFFF"/>
      </a:lt1>
      <a:dk2>
        <a:srgbClr val="DCDCDC"/>
      </a:dk2>
      <a:lt2>
        <a:srgbClr val="E4002B"/>
      </a:lt2>
      <a:accent1>
        <a:srgbClr val="1D9CD3"/>
      </a:accent1>
      <a:accent2>
        <a:srgbClr val="009639"/>
      </a:accent2>
      <a:accent3>
        <a:srgbClr val="8B5BA5"/>
      </a:accent3>
      <a:accent4>
        <a:srgbClr val="0C5C8D"/>
      </a:accent4>
      <a:accent5>
        <a:srgbClr val="1C6333"/>
      </a:accent5>
      <a:accent6>
        <a:srgbClr val="694385"/>
      </a:accent6>
      <a:hlink>
        <a:srgbClr val="E4002B"/>
      </a:hlink>
      <a:folHlink>
        <a:srgbClr val="DCDCDC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l">
          <a:lnSpc>
            <a:spcPct val="90000"/>
          </a:lnSpc>
          <a:spcBef>
            <a:spcPts val="200"/>
          </a:spcBef>
          <a:spcAft>
            <a:spcPts val="200"/>
          </a:spcAft>
          <a:defRPr kern="100" dirty="0" err="1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90000"/>
          </a:lnSpc>
          <a:spcBef>
            <a:spcPts val="200"/>
          </a:spcBef>
          <a:spcAft>
            <a:spcPts val="200"/>
          </a:spcAft>
          <a:defRPr kern="100"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5_Corp_Template_2019_v2.1" id="{237A16DB-963D-405B-B2B0-B46FD0D345BB}" vid="{38FCEDD8-D9AC-481F-8252-B6B4B072B6F8}"/>
    </a:ext>
  </a:extLst>
</a:theme>
</file>

<file path=ppt/theme/theme2.xml><?xml version="1.0" encoding="utf-8"?>
<a:theme xmlns:a="http://schemas.openxmlformats.org/drawingml/2006/main" name="Office Theme">
  <a:themeElements>
    <a:clrScheme name="F5">
      <a:dk1>
        <a:srgbClr val="38313D"/>
      </a:dk1>
      <a:lt1>
        <a:sysClr val="window" lastClr="FFFFFF"/>
      </a:lt1>
      <a:dk2>
        <a:srgbClr val="DCDCDC"/>
      </a:dk2>
      <a:lt2>
        <a:srgbClr val="E4002B"/>
      </a:lt2>
      <a:accent1>
        <a:srgbClr val="1D9CD3"/>
      </a:accent1>
      <a:accent2>
        <a:srgbClr val="1DB14B"/>
      </a:accent2>
      <a:accent3>
        <a:srgbClr val="8B5BA5"/>
      </a:accent3>
      <a:accent4>
        <a:srgbClr val="0C5C8D"/>
      </a:accent4>
      <a:accent5>
        <a:srgbClr val="1C6333"/>
      </a:accent5>
      <a:accent6>
        <a:srgbClr val="694385"/>
      </a:accent6>
      <a:hlink>
        <a:srgbClr val="E4002B"/>
      </a:hlink>
      <a:folHlink>
        <a:srgbClr val="DCDCDC"/>
      </a:folHlink>
    </a:clrScheme>
    <a:fontScheme name="F5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F5">
      <a:dk1>
        <a:srgbClr val="38313D"/>
      </a:dk1>
      <a:lt1>
        <a:sysClr val="window" lastClr="FFFFFF"/>
      </a:lt1>
      <a:dk2>
        <a:srgbClr val="DCDCDC"/>
      </a:dk2>
      <a:lt2>
        <a:srgbClr val="E4002B"/>
      </a:lt2>
      <a:accent1>
        <a:srgbClr val="1D9CD3"/>
      </a:accent1>
      <a:accent2>
        <a:srgbClr val="1DB14B"/>
      </a:accent2>
      <a:accent3>
        <a:srgbClr val="8B5BA5"/>
      </a:accent3>
      <a:accent4>
        <a:srgbClr val="0C5C8D"/>
      </a:accent4>
      <a:accent5>
        <a:srgbClr val="1C6333"/>
      </a:accent5>
      <a:accent6>
        <a:srgbClr val="694385"/>
      </a:accent6>
      <a:hlink>
        <a:srgbClr val="E4002B"/>
      </a:hlink>
      <a:folHlink>
        <a:srgbClr val="DCDCDC"/>
      </a:folHlink>
    </a:clrScheme>
    <a:fontScheme name="F5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6ef0203-ed04-472e-ae8d-284f11eb97fc">
      <UserInfo>
        <DisplayName>Danny Yi</DisplayName>
        <AccountId>588</AccountId>
        <AccountType/>
      </UserInfo>
    </SharedWithUsers>
    <Usecase xmlns="a335ab8f-a517-4164-a99c-5732b1802032" xsi:nil="true"/>
    <lcf76f155ced4ddcb4097134ff3c332f xmlns="a335ab8f-a517-4164-a99c-5732b1802032">
      <Terms xmlns="http://schemas.microsoft.com/office/infopath/2007/PartnerControls"/>
    </lcf76f155ced4ddcb4097134ff3c332f>
    <Material_x0020_Type xmlns="a335ab8f-a517-4164-a99c-5732b1802032">Product Overview</Material_x0020_Type>
    <TaxCatchAll xmlns="af9ae1a1-40d9-484a-8e79-5834d0c1ba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BBD001BEADE64DBA3A41EFF19157EA" ma:contentTypeVersion="18" ma:contentTypeDescription="Create a new document." ma:contentTypeScope="" ma:versionID="e772c5b579e0bd92f978490a52cdf829">
  <xsd:schema xmlns:xsd="http://www.w3.org/2001/XMLSchema" xmlns:xs="http://www.w3.org/2001/XMLSchema" xmlns:p="http://schemas.microsoft.com/office/2006/metadata/properties" xmlns:ns2="a335ab8f-a517-4164-a99c-5732b1802032" xmlns:ns3="66ef0203-ed04-472e-ae8d-284f11eb97fc" xmlns:ns4="af9ae1a1-40d9-484a-8e79-5834d0c1baa5" targetNamespace="http://schemas.microsoft.com/office/2006/metadata/properties" ma:root="true" ma:fieldsID="47e192fd7f8348b277c62b3d01272d93" ns2:_="" ns3:_="" ns4:_="">
    <xsd:import namespace="a335ab8f-a517-4164-a99c-5732b1802032"/>
    <xsd:import namespace="66ef0203-ed04-472e-ae8d-284f11eb97fc"/>
    <xsd:import namespace="af9ae1a1-40d9-484a-8e79-5834d0c1ba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4:TaxCatchAll" minOccurs="0"/>
                <xsd:element ref="ns2:Material_x0020_Type" minOccurs="0"/>
                <xsd:element ref="ns2:Usecas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35ab8f-a517-4164-a99c-5732b18020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8e3dbf5-c6ed-4cb8-a6ba-f39a75e0162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aterial_x0020_Type" ma:index="24" nillable="true" ma:displayName="Material Type" ma:default="Product Overview" ma:format="Dropdown" ma:internalName="Material_x0020_Type">
      <xsd:simpleType>
        <xsd:union memberTypes="dms:Text">
          <xsd:simpleType>
            <xsd:restriction base="dms:Choice">
              <xsd:enumeration value="Product Overview"/>
              <xsd:enumeration value="Focused Pitch"/>
              <xsd:enumeration value="Demo"/>
            </xsd:restriction>
          </xsd:simpleType>
        </xsd:union>
      </xsd:simpleType>
    </xsd:element>
    <xsd:element name="Usecase" ma:index="25" nillable="true" ma:displayName="Usecase" ma:format="Dropdown" ma:internalName="Useca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ef0203-ed04-472e-ae8d-284f11eb97f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9ae1a1-40d9-484a-8e79-5834d0c1baa5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85b8aa86-ce12-48f4-8e63-b5186bb5a83c}" ma:internalName="TaxCatchAll" ma:showField="CatchAllData" ma:web="66ef0203-ed04-472e-ae8d-284f11eb97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97BBDB-95BA-4DB6-B989-800144BA801F}">
  <ds:schemaRefs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bf4d4ade-2075-41e1-8388-7b496938aeeb"/>
    <ds:schemaRef ds:uri="http://schemas.microsoft.com/office/2006/documentManagement/types"/>
    <ds:schemaRef ds:uri="http://purl.org/dc/elements/1.1/"/>
    <ds:schemaRef ds:uri="76209964-f5fc-4897-b800-fed0e3acd6f0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840F715-6D91-4717-A668-2A3D6D1FFFE4}"/>
</file>

<file path=customXml/itemProps3.xml><?xml version="1.0" encoding="utf-8"?>
<ds:datastoreItem xmlns:ds="http://schemas.openxmlformats.org/officeDocument/2006/customXml" ds:itemID="{5A535E5C-0BF2-4DBF-89C2-207A3705E1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634</Words>
  <Application>Microsoft Office PowerPoint</Application>
  <PresentationFormat>Widescreen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Arial Narrow</vt:lpstr>
      <vt:lpstr>Consolas</vt:lpstr>
      <vt:lpstr>F5 Theme</vt:lpstr>
      <vt:lpstr>F5 Active-Active Kubernetes Cluster – Lab Guide</vt:lpstr>
      <vt:lpstr>Lab Architecture </vt:lpstr>
      <vt:lpstr>F5 BIG-IP Requirements</vt:lpstr>
      <vt:lpstr>Access to Master Node Directly</vt:lpstr>
      <vt:lpstr>Access to Master Node Directly</vt:lpstr>
      <vt:lpstr>Download YAML Files to Local </vt:lpstr>
      <vt:lpstr>Lab 6 – AAKC</vt:lpstr>
      <vt:lpstr>Lab 6 – AAKC</vt:lpstr>
      <vt:lpstr>Task 6.1) Confirm the CIS Deployment in 2 K8s Clusters</vt:lpstr>
      <vt:lpstr>Task 6.1) Confirm the CIS Deployment in 2 K8s Clusters</vt:lpstr>
      <vt:lpstr>Task 6.2) Deploy the Application in Both K8s Clusters</vt:lpstr>
      <vt:lpstr>Task 6.2) Deploy the Application in Both K8s Clusters</vt:lpstr>
      <vt:lpstr>Task 6.3) Test the HA Scenarios</vt:lpstr>
      <vt:lpstr>Task 6.3) Test the HA Scenarios</vt:lpstr>
      <vt:lpstr>Task 6.3) Test the HA Scenarios</vt:lpstr>
      <vt:lpstr>Task 6.3) Test the HA Scenarios</vt:lpstr>
      <vt:lpstr>Summary</vt:lpstr>
      <vt:lpstr>What We Have Learned in This Chapter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F5 corporate template</dc:title>
  <dc:creator>Sofia Gonzalez</dc:creator>
  <cp:lastModifiedBy>Joko YULIANTORO</cp:lastModifiedBy>
  <cp:revision>8</cp:revision>
  <cp:lastPrinted>2018-07-31T23:18:19Z</cp:lastPrinted>
  <dcterms:created xsi:type="dcterms:W3CDTF">2019-07-12T16:31:09Z</dcterms:created>
  <dcterms:modified xsi:type="dcterms:W3CDTF">2022-09-11T13:39:57Z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4150755</vt:lpwstr>
  </property>
  <property fmtid="{D5CDD505-2E9C-101B-9397-08002B2CF9AE}" pid="3" name="NXPowerLiteSettings">
    <vt:lpwstr>C980073804F000</vt:lpwstr>
  </property>
  <property fmtid="{D5CDD505-2E9C-101B-9397-08002B2CF9AE}" pid="4" name="NXPowerLiteVersion">
    <vt:lpwstr>D8.0.2</vt:lpwstr>
  </property>
  <property fmtid="{D5CDD505-2E9C-101B-9397-08002B2CF9AE}" pid="5" name="ContentTypeId">
    <vt:lpwstr>0x010100D0BBD001BEADE64DBA3A41EFF19157EA</vt:lpwstr>
  </property>
</Properties>
</file>