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88" d="100"/>
          <a:sy n="88" d="100"/>
        </p:scale>
        <p:origin x="18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F288-A5BE-A543-8D45-F9E1432A05E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01362-01DE-984A-8E4D-7BBC1C81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1362-01DE-984A-8E4D-7BBC1C81E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1362-01DE-984A-8E4D-7BBC1C81E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FB-C489-EE4D-B94B-E7B981662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CFAA-3637-EA4C-921C-DEEC6160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2DED-ABAD-5B44-9C34-388CE7C2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C59D-BED8-D54E-B183-4A09BDFD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3B63-CC6E-1542-98B5-0E26958B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CA0-56E8-2A47-B62B-1D81CD06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A4EB-FB1A-6442-B967-59CFD925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9FDB-1245-864A-9E8B-9E7C207F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DD83-FEAD-874C-BB95-ADA3A67C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E4A8-8FAF-7D43-ACDC-E32832E5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508BC-2FE4-1349-B326-B8807C24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4007-1D72-9446-AA6D-5E17F438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CBB8-FE64-934A-8475-A25423E0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CB0E-D098-BD44-8657-07FE124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1CD6-24E7-8645-9986-82E520D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4B4-48AE-2E4E-9AB6-FE004B52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CAB-A4D5-054B-B7F7-D397352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F10B-9280-1A4A-B2A5-1FFA165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2526-283E-014C-A9BE-D50578AA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7474-1756-A24A-9EEB-D78566AD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860A-1B53-9847-99D0-1A9BC19B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B89E-76E0-4F40-B2C7-5034673C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6B98-AC6A-DB44-8428-B4A418CE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683B-47E5-EC49-B32F-22B0387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8C8C-4490-4D45-BE64-C6A1FF28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6B7D-F1BC-9A41-A455-AA0C81B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962A-8056-C643-81B7-C7ADF9CA8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C6A9-E0AC-1148-9ABC-78CB3678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4FA8-07A4-864D-90B4-CD7820B0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B508-5D2E-234E-8D70-40247D6E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200C-25AD-0A47-972A-EDF77C58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1440-E19C-5E45-B7C7-7EE1C9DD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41FB-C387-F743-BE7F-59AAAF5E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0ACD-0237-F645-974E-DC2EDE87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C2AFA-F25F-A041-B766-C09E2D979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A76A1-EDB5-5A46-911C-E742DFCE2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DBBA6-BEB3-AD4E-9D21-E3F7ED0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626BE-DD8A-0549-9966-D6531C3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F3EE-01BA-744A-83A8-10F89DE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9551-6B1D-D34D-9E65-7B35F56E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949B-7F6B-5D42-999B-9B0470D6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D2C0A-C1D9-3C47-B0D5-622A8008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A821-D8F3-1E4D-B6AB-03404F24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CA8C-64FE-B041-AA93-8EBB567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3671-0E88-984B-97BA-A8C1BE9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D287-BFAA-594A-A335-1516D503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ADA-0EA6-8E41-AA5D-16207D0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876-F663-F34E-AC9D-74D49C52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ADE0-2A50-F64F-A62F-20C0A7D4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85F2-FFB2-734A-9DAB-83F8DA9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5707-73A9-7849-966C-BDA7F4EE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EE65-CCF8-344B-BE24-E2245D3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24ED-70D0-C348-A4D3-6A475CEA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44D96-EFEA-C24B-8006-F4DAD987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04052-8A07-D04F-9F6D-2E3D21DB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DD3D-9C1B-2D40-B80E-F6F9546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76D9-75D3-7C42-948B-C793E2DC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FF2F-56DA-4046-91C3-C6DDF3C9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B741F-A999-8A41-B89B-D3D4765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FEAC-87D1-7C40-A3B3-3A8EC614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F997-9729-FB4E-9FB6-7E2CDF424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CC3-2F05-F743-9861-F340F8E73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CF49-A6BD-074D-B0C3-F986A8CC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0D20AA-452F-B245-938E-CE36FD0440BB}"/>
              </a:ext>
            </a:extLst>
          </p:cNvPr>
          <p:cNvGrpSpPr/>
          <p:nvPr/>
        </p:nvGrpSpPr>
        <p:grpSpPr>
          <a:xfrm>
            <a:off x="2647828" y="806504"/>
            <a:ext cx="6896343" cy="5254457"/>
            <a:chOff x="2647828" y="806504"/>
            <a:chExt cx="6896343" cy="525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775384-CA50-A545-8D90-4704D98EA8FA}"/>
                </a:ext>
              </a:extLst>
            </p:cNvPr>
            <p:cNvSpPr/>
            <p:nvPr/>
          </p:nvSpPr>
          <p:spPr>
            <a:xfrm>
              <a:off x="5881323" y="1731927"/>
              <a:ext cx="460022" cy="88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F9491A6-61E1-8241-BA1E-D42D2F7423E5}"/>
                </a:ext>
              </a:extLst>
            </p:cNvPr>
            <p:cNvSpPr/>
            <p:nvPr/>
          </p:nvSpPr>
          <p:spPr>
            <a:xfrm>
              <a:off x="2647828" y="1731925"/>
              <a:ext cx="6896343" cy="3435845"/>
            </a:xfrm>
            <a:custGeom>
              <a:avLst/>
              <a:gdLst>
                <a:gd name="connsiteX0" fmla="*/ 0 w 4487779"/>
                <a:gd name="connsiteY0" fmla="*/ 0 h 3128210"/>
                <a:gd name="connsiteX1" fmla="*/ 4487779 w 4487779"/>
                <a:gd name="connsiteY1" fmla="*/ 0 h 3128210"/>
                <a:gd name="connsiteX2" fmla="*/ 4487779 w 4487779"/>
                <a:gd name="connsiteY2" fmla="*/ 3128210 h 3128210"/>
                <a:gd name="connsiteX3" fmla="*/ 12032 w 4487779"/>
                <a:gd name="connsiteY3" fmla="*/ 3128210 h 31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7779" h="3128210">
                  <a:moveTo>
                    <a:pt x="0" y="0"/>
                  </a:moveTo>
                  <a:lnTo>
                    <a:pt x="4487779" y="0"/>
                  </a:lnTo>
                  <a:lnTo>
                    <a:pt x="4487779" y="3128210"/>
                  </a:lnTo>
                  <a:lnTo>
                    <a:pt x="12032" y="3128210"/>
                  </a:lnTo>
                </a:path>
              </a:pathLst>
            </a:custGeom>
            <a:noFill/>
            <a:ln w="228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0CA181-1E55-7D4B-8C1B-5647995AE7E0}"/>
                </a:ext>
              </a:extLst>
            </p:cNvPr>
            <p:cNvSpPr/>
            <p:nvPr/>
          </p:nvSpPr>
          <p:spPr>
            <a:xfrm>
              <a:off x="3929723" y="2376467"/>
              <a:ext cx="4332555" cy="21467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FD3FC149-08D0-F946-8C0B-779FBAD83790}"/>
                </a:ext>
              </a:extLst>
            </p:cNvPr>
            <p:cNvSpPr/>
            <p:nvPr/>
          </p:nvSpPr>
          <p:spPr>
            <a:xfrm rot="7200000">
              <a:off x="5432455" y="806504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A8313642-3CDC-9D4E-A69C-535015D81DC2}"/>
                </a:ext>
              </a:extLst>
            </p:cNvPr>
            <p:cNvSpPr/>
            <p:nvPr/>
          </p:nvSpPr>
          <p:spPr>
            <a:xfrm rot="18000000">
              <a:off x="5432455" y="4733872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8707F7-9E47-564D-9BCC-2E4C6D4E38B8}"/>
                </a:ext>
              </a:extLst>
            </p:cNvPr>
            <p:cNvSpPr/>
            <p:nvPr/>
          </p:nvSpPr>
          <p:spPr>
            <a:xfrm>
              <a:off x="5881323" y="4138178"/>
              <a:ext cx="460022" cy="92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46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634E31-D801-BD4A-9130-D9538F8A4F84}"/>
              </a:ext>
            </a:extLst>
          </p:cNvPr>
          <p:cNvGrpSpPr/>
          <p:nvPr/>
        </p:nvGrpSpPr>
        <p:grpSpPr>
          <a:xfrm>
            <a:off x="6096000" y="2115385"/>
            <a:ext cx="3448172" cy="2627229"/>
            <a:chOff x="2647828" y="806504"/>
            <a:chExt cx="6896343" cy="52544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1A9FE2-30F1-8040-9706-6F68E83863DD}"/>
                </a:ext>
              </a:extLst>
            </p:cNvPr>
            <p:cNvSpPr/>
            <p:nvPr/>
          </p:nvSpPr>
          <p:spPr>
            <a:xfrm>
              <a:off x="5881323" y="1731927"/>
              <a:ext cx="460022" cy="88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9A7FD09-3A39-2943-A23E-0DEF38E5D19F}"/>
                </a:ext>
              </a:extLst>
            </p:cNvPr>
            <p:cNvSpPr/>
            <p:nvPr/>
          </p:nvSpPr>
          <p:spPr>
            <a:xfrm>
              <a:off x="2647828" y="1731925"/>
              <a:ext cx="6896343" cy="3435845"/>
            </a:xfrm>
            <a:custGeom>
              <a:avLst/>
              <a:gdLst>
                <a:gd name="connsiteX0" fmla="*/ 0 w 4487779"/>
                <a:gd name="connsiteY0" fmla="*/ 0 h 3128210"/>
                <a:gd name="connsiteX1" fmla="*/ 4487779 w 4487779"/>
                <a:gd name="connsiteY1" fmla="*/ 0 h 3128210"/>
                <a:gd name="connsiteX2" fmla="*/ 4487779 w 4487779"/>
                <a:gd name="connsiteY2" fmla="*/ 3128210 h 3128210"/>
                <a:gd name="connsiteX3" fmla="*/ 12032 w 4487779"/>
                <a:gd name="connsiteY3" fmla="*/ 3128210 h 31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7779" h="3128210">
                  <a:moveTo>
                    <a:pt x="0" y="0"/>
                  </a:moveTo>
                  <a:lnTo>
                    <a:pt x="4487779" y="0"/>
                  </a:lnTo>
                  <a:lnTo>
                    <a:pt x="4487779" y="3128210"/>
                  </a:lnTo>
                  <a:lnTo>
                    <a:pt x="12032" y="3128210"/>
                  </a:lnTo>
                </a:path>
              </a:pathLst>
            </a:custGeom>
            <a:noFill/>
            <a:ln w="228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1229F4-FA2C-4841-A65F-A1861A437011}"/>
                </a:ext>
              </a:extLst>
            </p:cNvPr>
            <p:cNvSpPr/>
            <p:nvPr/>
          </p:nvSpPr>
          <p:spPr>
            <a:xfrm>
              <a:off x="3929723" y="2376467"/>
              <a:ext cx="4332555" cy="21467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0A94D616-3433-F94C-A42A-573F9C2CA9D9}"/>
                </a:ext>
              </a:extLst>
            </p:cNvPr>
            <p:cNvSpPr/>
            <p:nvPr/>
          </p:nvSpPr>
          <p:spPr>
            <a:xfrm rot="7200000">
              <a:off x="5432455" y="806504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4589F545-776F-6B48-8DE4-895CEE1F01C5}"/>
                </a:ext>
              </a:extLst>
            </p:cNvPr>
            <p:cNvSpPr/>
            <p:nvPr/>
          </p:nvSpPr>
          <p:spPr>
            <a:xfrm rot="18000000">
              <a:off x="5432455" y="4733872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00DBB4-5E3B-9148-A040-0CDEA9DD5673}"/>
                </a:ext>
              </a:extLst>
            </p:cNvPr>
            <p:cNvSpPr/>
            <p:nvPr/>
          </p:nvSpPr>
          <p:spPr>
            <a:xfrm>
              <a:off x="5881323" y="4138178"/>
              <a:ext cx="460022" cy="92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B6D41A-A96F-7244-92A8-F7C0BF0FD841}"/>
              </a:ext>
            </a:extLst>
          </p:cNvPr>
          <p:cNvSpPr txBox="1"/>
          <p:nvPr/>
        </p:nvSpPr>
        <p:spPr>
          <a:xfrm>
            <a:off x="2647650" y="2664359"/>
            <a:ext cx="2610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/>
              <a:t>tangd</a:t>
            </a:r>
            <a:endParaRPr lang="en-US" sz="8000" b="1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92D2A8E-09CB-534E-BC63-CFC0B3181D2E}"/>
              </a:ext>
            </a:extLst>
          </p:cNvPr>
          <p:cNvSpPr/>
          <p:nvPr/>
        </p:nvSpPr>
        <p:spPr>
          <a:xfrm>
            <a:off x="2185507" y="1993945"/>
            <a:ext cx="406504" cy="2766739"/>
          </a:xfrm>
          <a:prstGeom prst="leftBracket">
            <a:avLst/>
          </a:prstGeom>
          <a:noFill/>
          <a:ln w="228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14B0A3C6-6435-A649-BBCB-5525AB2405FC}"/>
              </a:ext>
            </a:extLst>
          </p:cNvPr>
          <p:cNvSpPr/>
          <p:nvPr/>
        </p:nvSpPr>
        <p:spPr>
          <a:xfrm rot="10800000">
            <a:off x="9970848" y="1993944"/>
            <a:ext cx="406504" cy="2766739"/>
          </a:xfrm>
          <a:prstGeom prst="leftBracket">
            <a:avLst/>
          </a:prstGeom>
          <a:noFill/>
          <a:ln w="228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5740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Macintosh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2018-09-21T17:22:47Z</dcterms:created>
  <dcterms:modified xsi:type="dcterms:W3CDTF">2018-09-21T17:50:04Z</dcterms:modified>
</cp:coreProperties>
</file>