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9" r:id="rId4"/>
    <p:sldId id="257" r:id="rId5"/>
    <p:sldId id="270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dle-clojure/gradle-clojure/" TargetMode="External"/><Relationship Id="rId2" Type="http://schemas.openxmlformats.org/officeDocument/2006/relationships/hyperlink" Target="https://gradle-clojure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DDC8-5E05-4B49-BA14-D37C5A578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Gradle and Clojure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5EBE3-C3B8-46E8-B0D1-2E25A9479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Sneaking </a:t>
            </a:r>
            <a:r>
              <a:rPr lang="en-US" dirty="0" err="1"/>
              <a:t>parens</a:t>
            </a:r>
            <a:r>
              <a:rPr lang="en-US" dirty="0"/>
              <a:t> into your enterprise build</a:t>
            </a:r>
          </a:p>
        </p:txBody>
      </p:sp>
    </p:spTree>
    <p:extLst>
      <p:ext uri="{BB962C8B-B14F-4D97-AF65-F5344CB8AC3E}">
        <p14:creationId xmlns:p14="http://schemas.microsoft.com/office/powerpoint/2010/main" val="174550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748B-7BE9-49CC-8100-B7177988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gradle-clojure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E789-10B9-4BCF-BFF0-884AA7AC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</a:t>
            </a:r>
            <a:r>
              <a:rPr lang="en-US" dirty="0" err="1"/>
              <a:t>Szakmeister</a:t>
            </a:r>
            <a:r>
              <a:rPr lang="en-US" dirty="0"/>
              <a:t> (</a:t>
            </a:r>
            <a:r>
              <a:rPr lang="en-US"/>
              <a:t>motivated individual) </a:t>
            </a:r>
            <a:r>
              <a:rPr lang="en-US" dirty="0"/>
              <a:t>reached out to Colin and I</a:t>
            </a:r>
          </a:p>
          <a:p>
            <a:r>
              <a:rPr lang="en-US" dirty="0"/>
              <a:t>Organized call with Gradle to get momentum</a:t>
            </a:r>
          </a:p>
          <a:p>
            <a:r>
              <a:rPr lang="en-US" dirty="0"/>
              <a:t>New plugin started from </a:t>
            </a:r>
            <a:r>
              <a:rPr lang="en-US" dirty="0" err="1"/>
              <a:t>cursive.clojure’s</a:t>
            </a:r>
            <a:r>
              <a:rPr lang="en-US" dirty="0"/>
              <a:t> codebase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Support polyglot development</a:t>
            </a:r>
          </a:p>
          <a:p>
            <a:pPr lvl="1"/>
            <a:r>
              <a:rPr lang="en-US" dirty="0"/>
              <a:t>Feel native to Gradle</a:t>
            </a:r>
          </a:p>
          <a:p>
            <a:pPr lvl="1"/>
            <a:r>
              <a:rPr lang="en-US" dirty="0"/>
              <a:t>Provide creature comforts Clojure </a:t>
            </a:r>
            <a:r>
              <a:rPr lang="en-US" dirty="0" err="1"/>
              <a:t>devs</a:t>
            </a:r>
            <a:r>
              <a:rPr lang="en-US" dirty="0"/>
              <a:t> are used to</a:t>
            </a:r>
          </a:p>
        </p:txBody>
      </p:sp>
    </p:spTree>
    <p:extLst>
      <p:ext uri="{BB962C8B-B14F-4D97-AF65-F5344CB8AC3E}">
        <p14:creationId xmlns:p14="http://schemas.microsoft.com/office/powerpoint/2010/main" val="53299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30D3-4000-4181-BE8D-6AC17F03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71FE-B490-4519-90A6-53E4DA2C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Clojure code packaging into JAR</a:t>
            </a:r>
          </a:p>
          <a:p>
            <a:r>
              <a:rPr lang="en-US" dirty="0"/>
              <a:t>Clojure AOT compilation</a:t>
            </a:r>
          </a:p>
          <a:p>
            <a:r>
              <a:rPr lang="en-US" dirty="0" err="1"/>
              <a:t>clojure.test</a:t>
            </a:r>
            <a:r>
              <a:rPr lang="en-US" dirty="0"/>
              <a:t> runner (through Gradle’s JUnit support)</a:t>
            </a:r>
          </a:p>
          <a:p>
            <a:r>
              <a:rPr lang="en-US" dirty="0"/>
              <a:t>Clojure </a:t>
            </a:r>
            <a:r>
              <a:rPr lang="en-US" dirty="0" err="1"/>
              <a:t>nREPL</a:t>
            </a:r>
            <a:r>
              <a:rPr lang="en-US" dirty="0"/>
              <a:t> (headless only)</a:t>
            </a:r>
          </a:p>
          <a:p>
            <a:r>
              <a:rPr lang="en-US" dirty="0"/>
              <a:t>Maven dependencies and publishing (including </a:t>
            </a:r>
            <a:r>
              <a:rPr lang="en-US" dirty="0" err="1"/>
              <a:t>Clojars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 native Gradle features, nothing added by us</a:t>
            </a:r>
          </a:p>
        </p:txBody>
      </p:sp>
    </p:spTree>
    <p:extLst>
      <p:ext uri="{BB962C8B-B14F-4D97-AF65-F5344CB8AC3E}">
        <p14:creationId xmlns:p14="http://schemas.microsoft.com/office/powerpoint/2010/main" val="245164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C585-FAAF-47DD-B4D8-4B5E896A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5D82-9010-4BAC-B6CB-1D3DB2A7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ClojureScript</a:t>
            </a:r>
            <a:r>
              <a:rPr lang="en-US" dirty="0"/>
              <a:t> support</a:t>
            </a:r>
          </a:p>
          <a:p>
            <a:pPr lvl="1"/>
            <a:r>
              <a:rPr lang="en-US" dirty="0"/>
              <a:t>Compilation</a:t>
            </a:r>
          </a:p>
          <a:p>
            <a:pPr lvl="1"/>
            <a:r>
              <a:rPr lang="en-US" dirty="0" err="1"/>
              <a:t>Figwheel</a:t>
            </a:r>
            <a:endParaRPr lang="en-US" dirty="0"/>
          </a:p>
          <a:p>
            <a:r>
              <a:rPr lang="en-US" dirty="0" err="1"/>
              <a:t>nREPL</a:t>
            </a:r>
            <a:r>
              <a:rPr lang="en-US" dirty="0"/>
              <a:t> middleware (e.g. CIDER)</a:t>
            </a:r>
          </a:p>
          <a:p>
            <a:r>
              <a:rPr lang="en-US" dirty="0" err="1"/>
              <a:t>deps.edn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47B0-14B1-4E63-91CE-B83405DB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gradle-clojure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BE1D-E4C6-487A-AD5E-675CE6EB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B2F0-A1B2-4059-BB32-F226447C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CBB7-3B45-4222-9BD3-F9668001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https://gradle-clojure.github.io</a:t>
            </a:r>
            <a:endParaRPr lang="en-US" dirty="0"/>
          </a:p>
          <a:p>
            <a:r>
              <a:rPr lang="en-US" dirty="0">
                <a:hlinkClick r:id="rId3"/>
              </a:rPr>
              <a:t>https://github.com/gradle-clojure/gradle-clojure/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1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FB47-8441-42A9-AE95-929D2AF7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2E6C-1B5A-4763-869E-5A9F27A0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Gradle Intro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Gradle and Clojure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D9BC-3BF4-44AC-BC99-623D8E68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Trends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1A1E50B-3831-4340-87A1-7948277CE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505" y="2052638"/>
            <a:ext cx="7968765" cy="4195762"/>
          </a:xfrm>
        </p:spPr>
      </p:pic>
    </p:spTree>
    <p:extLst>
      <p:ext uri="{BB962C8B-B14F-4D97-AF65-F5344CB8AC3E}">
        <p14:creationId xmlns:p14="http://schemas.microsoft.com/office/powerpoint/2010/main" val="38026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4909-86E0-456A-98CF-6F8CB552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1E93-658F-4F51-B5BF-24D9DA9D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in 2007</a:t>
            </a:r>
          </a:p>
          <a:p>
            <a:r>
              <a:rPr lang="en-US" dirty="0"/>
              <a:t>Built on Ant and Ivy (originally)</a:t>
            </a:r>
          </a:p>
          <a:p>
            <a:r>
              <a:rPr lang="en-US" dirty="0"/>
              <a:t>Scripts written in a Groovy DSL</a:t>
            </a:r>
          </a:p>
          <a:p>
            <a:pPr lvl="1"/>
            <a:r>
              <a:rPr lang="en-US" dirty="0"/>
              <a:t>Work in progress on a Kotlin DSL</a:t>
            </a:r>
          </a:p>
          <a:p>
            <a:pPr lvl="1"/>
            <a:r>
              <a:rPr lang="en-US" dirty="0"/>
              <a:t>Kotlin DSL will likely be preferred over Groovy at some point</a:t>
            </a:r>
          </a:p>
          <a:p>
            <a:r>
              <a:rPr lang="en-US" dirty="0"/>
              <a:t>Focus on flexibility and performance</a:t>
            </a:r>
          </a:p>
          <a:p>
            <a:pPr lvl="1"/>
            <a:r>
              <a:rPr lang="en-US" dirty="0"/>
              <a:t>Often leverages domain modelling for configuration</a:t>
            </a:r>
          </a:p>
          <a:p>
            <a:pPr lvl="1"/>
            <a:r>
              <a:rPr lang="en-US" dirty="0"/>
              <a:t>Supports convention-based builds</a:t>
            </a:r>
          </a:p>
          <a:p>
            <a:r>
              <a:rPr lang="en-US" dirty="0"/>
              <a:t>Official build tool for Android</a:t>
            </a:r>
          </a:p>
        </p:txBody>
      </p:sp>
    </p:spTree>
    <p:extLst>
      <p:ext uri="{BB962C8B-B14F-4D97-AF65-F5344CB8AC3E}">
        <p14:creationId xmlns:p14="http://schemas.microsoft.com/office/powerpoint/2010/main" val="249595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24FC-FD99-47B5-8B17-1CF4C824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7B11-7BB0-455C-8C3D-C08A9F6D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needs can be met declaratively</a:t>
            </a:r>
          </a:p>
          <a:p>
            <a:pPr lvl="1"/>
            <a:r>
              <a:rPr lang="en-US" dirty="0"/>
              <a:t>Declare plugins</a:t>
            </a:r>
          </a:p>
          <a:p>
            <a:pPr lvl="1"/>
            <a:r>
              <a:rPr lang="en-US" dirty="0"/>
              <a:t>Declare dependencies</a:t>
            </a:r>
          </a:p>
          <a:p>
            <a:pPr lvl="1"/>
            <a:r>
              <a:rPr lang="en-US" dirty="0"/>
              <a:t>Declare project information</a:t>
            </a:r>
          </a:p>
          <a:p>
            <a:r>
              <a:rPr lang="en-US" dirty="0"/>
              <a:t>Can program the configuration for further needs</a:t>
            </a:r>
          </a:p>
          <a:p>
            <a:pPr lvl="1"/>
            <a:r>
              <a:rPr lang="en-US" dirty="0"/>
              <a:t>You have full Groovy capabilities in build</a:t>
            </a:r>
          </a:p>
          <a:p>
            <a:r>
              <a:rPr lang="en-US" dirty="0"/>
              <a:t>Custom tasks and plugins can be:</a:t>
            </a:r>
          </a:p>
          <a:p>
            <a:pPr lvl="1"/>
            <a:r>
              <a:rPr lang="en-US" dirty="0"/>
              <a:t>Inline in build script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buildSrc</a:t>
            </a:r>
            <a:r>
              <a:rPr lang="en-US" dirty="0"/>
              <a:t>/ within project</a:t>
            </a:r>
          </a:p>
          <a:p>
            <a:pPr lvl="1"/>
            <a:r>
              <a:rPr lang="en-US" dirty="0"/>
              <a:t>From external plugins (e.g. Plugin Portal)</a:t>
            </a:r>
          </a:p>
        </p:txBody>
      </p:sp>
    </p:spTree>
    <p:extLst>
      <p:ext uri="{BB962C8B-B14F-4D97-AF65-F5344CB8AC3E}">
        <p14:creationId xmlns:p14="http://schemas.microsoft.com/office/powerpoint/2010/main" val="5944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15AE-99A2-401B-B6A0-E4083C68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579E-5209-4845-8035-538DEB07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focus of Gradle</a:t>
            </a:r>
          </a:p>
          <a:p>
            <a:r>
              <a:rPr lang="en-US" dirty="0"/>
              <a:t>Often achieved through work avoidance:</a:t>
            </a:r>
          </a:p>
          <a:p>
            <a:pPr lvl="1"/>
            <a:r>
              <a:rPr lang="en-US" dirty="0"/>
              <a:t>Reuse build JVM via Gradle daemon</a:t>
            </a:r>
          </a:p>
          <a:p>
            <a:pPr lvl="1"/>
            <a:r>
              <a:rPr lang="en-US" dirty="0"/>
              <a:t>Fast Maven dependency cache</a:t>
            </a:r>
          </a:p>
          <a:p>
            <a:pPr lvl="1"/>
            <a:r>
              <a:rPr lang="en-US" dirty="0"/>
              <a:t>Task dependencies only run the tasks you need</a:t>
            </a:r>
          </a:p>
          <a:p>
            <a:pPr lvl="1"/>
            <a:r>
              <a:rPr lang="en-US" dirty="0"/>
              <a:t>Incremental build only reruns tasks whose inputs changed</a:t>
            </a:r>
          </a:p>
          <a:p>
            <a:pPr lvl="1"/>
            <a:r>
              <a:rPr lang="en-US" dirty="0"/>
              <a:t>Reuse task worker JVMs when JVM settings are compatible</a:t>
            </a:r>
          </a:p>
          <a:p>
            <a:pPr lvl="1"/>
            <a:r>
              <a:rPr lang="en-US" dirty="0"/>
              <a:t>Incremental tasks only redo work for inputs that change</a:t>
            </a:r>
          </a:p>
          <a:p>
            <a:pPr lvl="1"/>
            <a:r>
              <a:rPr lang="en-US" dirty="0"/>
              <a:t>Task results can be cached and shared across machines</a:t>
            </a:r>
          </a:p>
        </p:txBody>
      </p:sp>
    </p:spTree>
    <p:extLst>
      <p:ext uri="{BB962C8B-B14F-4D97-AF65-F5344CB8AC3E}">
        <p14:creationId xmlns:p14="http://schemas.microsoft.com/office/powerpoint/2010/main" val="72085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4EE4-9B22-40C5-80D4-4E7F6138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 with 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3A80-4BA7-48C9-84D8-362119AB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Gradle plugins since 2011 (pre 1.0)</a:t>
            </a:r>
          </a:p>
          <a:p>
            <a:r>
              <a:rPr lang="en-US" dirty="0"/>
              <a:t>Some plugins contributed to Gradle core</a:t>
            </a:r>
          </a:p>
          <a:p>
            <a:r>
              <a:rPr lang="en-US" dirty="0"/>
              <a:t>Primary plugin is </a:t>
            </a:r>
            <a:r>
              <a:rPr lang="en-US" dirty="0" err="1"/>
              <a:t>gradle</a:t>
            </a:r>
            <a:r>
              <a:rPr lang="en-US" dirty="0"/>
              <a:t>-git (and its descendants) since 2012</a:t>
            </a:r>
          </a:p>
        </p:txBody>
      </p:sp>
    </p:spTree>
    <p:extLst>
      <p:ext uri="{BB962C8B-B14F-4D97-AF65-F5344CB8AC3E}">
        <p14:creationId xmlns:p14="http://schemas.microsoft.com/office/powerpoint/2010/main" val="270054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60EF-6D81-422A-960F-CE1DBA6C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Gradle 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4D0D-AD82-46F0-9C1D-D2CD4A546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A294-9B01-4823-A471-E9A0C16D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Clojure on 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DF15-AF47-4737-9512-AAD92653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Clojuresque</a:t>
            </a:r>
            <a:r>
              <a:rPr lang="en-US" dirty="0"/>
              <a:t> by </a:t>
            </a:r>
            <a:r>
              <a:rPr lang="en-US" dirty="0" err="1"/>
              <a:t>Meikel</a:t>
            </a:r>
            <a:r>
              <a:rPr lang="en-US" dirty="0"/>
              <a:t> </a:t>
            </a:r>
            <a:r>
              <a:rPr lang="en-US" dirty="0" err="1"/>
              <a:t>Brandmeyer</a:t>
            </a:r>
            <a:r>
              <a:rPr lang="en-US" dirty="0"/>
              <a:t> (2009 to 2015)</a:t>
            </a:r>
          </a:p>
          <a:p>
            <a:pPr lvl="1"/>
            <a:r>
              <a:rPr lang="en-US" dirty="0"/>
              <a:t>Hard to get started as a user, documentation was fragmented</a:t>
            </a:r>
          </a:p>
          <a:p>
            <a:r>
              <a:rPr lang="en-US" dirty="0" err="1"/>
              <a:t>Graclj</a:t>
            </a:r>
            <a:r>
              <a:rPr lang="en-US" dirty="0"/>
              <a:t> by me (2015 to 2016)</a:t>
            </a:r>
          </a:p>
          <a:p>
            <a:pPr lvl="1"/>
            <a:r>
              <a:rPr lang="en-US" dirty="0"/>
              <a:t>Never got beyond </a:t>
            </a:r>
            <a:r>
              <a:rPr lang="en-US" dirty="0" err="1"/>
              <a:t>PoC</a:t>
            </a:r>
            <a:endParaRPr lang="en-US" dirty="0"/>
          </a:p>
          <a:p>
            <a:pPr lvl="1"/>
            <a:r>
              <a:rPr lang="en-US" dirty="0"/>
              <a:t>Built on Gradle’s new “model space” feature, since deprecated</a:t>
            </a:r>
          </a:p>
          <a:p>
            <a:r>
              <a:rPr lang="en-US" dirty="0" err="1"/>
              <a:t>cursive.clojure</a:t>
            </a:r>
            <a:r>
              <a:rPr lang="en-US" dirty="0"/>
              <a:t> by Colin Fleming (2016 to 2017)</a:t>
            </a:r>
          </a:p>
          <a:p>
            <a:pPr lvl="1"/>
            <a:r>
              <a:rPr lang="en-US" dirty="0"/>
              <a:t>Minimal plugin for Clojure compilation</a:t>
            </a:r>
          </a:p>
          <a:p>
            <a:pPr lvl="1"/>
            <a:r>
              <a:rPr lang="en-US" dirty="0"/>
              <a:t>Met Colin’s needs for building Cursive IDE (Kotlin + Clojure)</a:t>
            </a:r>
          </a:p>
        </p:txBody>
      </p:sp>
    </p:spTree>
    <p:extLst>
      <p:ext uri="{BB962C8B-B14F-4D97-AF65-F5344CB8AC3E}">
        <p14:creationId xmlns:p14="http://schemas.microsoft.com/office/powerpoint/2010/main" val="1004510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442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Gradle and Clojure</vt:lpstr>
      <vt:lpstr>Agenda</vt:lpstr>
      <vt:lpstr>Gradle Trends</vt:lpstr>
      <vt:lpstr>History of Gradle</vt:lpstr>
      <vt:lpstr>Gradle Flexibility</vt:lpstr>
      <vt:lpstr>Gradle Performance</vt:lpstr>
      <vt:lpstr>My Background with Gradle</vt:lpstr>
      <vt:lpstr>Demo: Gradle Intro</vt:lpstr>
      <vt:lpstr>History of Clojure on Gradle</vt:lpstr>
      <vt:lpstr>History of gradle-clojure</vt:lpstr>
      <vt:lpstr>Current Features</vt:lpstr>
      <vt:lpstr>Future Features</vt:lpstr>
      <vt:lpstr>Demo: gradle-clojure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and Clojure</dc:title>
  <dc:creator>Andrew Oberstar</dc:creator>
  <cp:lastModifiedBy>Andrew Oberstar</cp:lastModifiedBy>
  <cp:revision>61</cp:revision>
  <dcterms:created xsi:type="dcterms:W3CDTF">2018-04-01T16:40:59Z</dcterms:created>
  <dcterms:modified xsi:type="dcterms:W3CDTF">2018-04-01T19:06:22Z</dcterms:modified>
</cp:coreProperties>
</file>