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1" autoAdjust="0"/>
    <p:restoredTop sz="94660"/>
  </p:normalViewPr>
  <p:slideViewPr>
    <p:cSldViewPr snapToGrid="0">
      <p:cViewPr>
        <p:scale>
          <a:sx n="100" d="100"/>
          <a:sy n="100" d="100"/>
        </p:scale>
        <p:origin x="3972" y="12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EDE25B-E92B-E69C-2EEB-FD95E43D2F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9275818-D5C9-66BC-E9E7-4B92D77781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B8DAF05-6C1C-FA7C-2EEC-45F489CC2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3E486-B0F0-4ABA-8003-FB608F9B4972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7BA4613-325E-5EA4-199E-B364306D6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B50BF1C-8377-5DD1-8183-C2E73875D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D8E1D-43FD-4A18-8471-AC22DD0B588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783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AB3C0B-FE95-2D05-A5F7-A2677F046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FB0C0DF-42FC-FD6D-1133-5CF14D836C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C3CB205-EBED-DE10-1572-BE9AD60AD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3E486-B0F0-4ABA-8003-FB608F9B4972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E270755-8E92-27D0-198C-59E1D1AD7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0B71A93-83FD-CF12-D800-3127848D9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D8E1D-43FD-4A18-8471-AC22DD0B588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950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904B1467-5361-9B69-B7C2-8C6AB50852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F2E8F27-B8DA-3D48-B3AF-E165589D93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8E3D6AD-DD0D-9A2C-0E33-A2A8DA0DB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3E486-B0F0-4ABA-8003-FB608F9B4972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A7C65C9-A84D-5561-FDC9-C63B46310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255427A-852A-9622-FB9A-A33E6F72D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D8E1D-43FD-4A18-8471-AC22DD0B588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160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63676D5-100B-BC8A-1E24-A5CC70E10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C26F30B-B1B0-A017-61A0-8B37B429D8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880AC24-4BBE-7F51-0E5D-8E07A03C5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3E486-B0F0-4ABA-8003-FB608F9B4972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1328B21-FBB4-F418-E040-BCE6E5383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46DF828-0F83-9358-B7F6-31DD534A1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D8E1D-43FD-4A18-8471-AC22DD0B588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621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D6B5BB-633E-5202-D850-C21BA76E1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59CEBB6-D7F6-C014-A7C8-26567A9E46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9EBBBB3-3198-3B3C-3A26-6CF1A4961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3E486-B0F0-4ABA-8003-FB608F9B4972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5256D2C-B4A3-E0DD-0F9C-4F230BC96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A21B012-4C0D-024E-BDF2-ED03E33D9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D8E1D-43FD-4A18-8471-AC22DD0B588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669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EB910BC-DD69-490A-E7AB-A48C51466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43F07EF-CF02-C289-41D8-91C5342BB2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D62098A-B244-369F-C12D-CA4118F411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10556CE-05EC-3CA4-6EFA-A2F1A0A2A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3E486-B0F0-4ABA-8003-FB608F9B4972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85755EC-E206-0173-ED37-E170DD701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79EBA9C-6AC8-F6EC-0E1F-F83328FD8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D8E1D-43FD-4A18-8471-AC22DD0B588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958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0F1E76-AE93-F54F-3C04-3E11A1A05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57E2932-83C0-AF64-079B-F8FDDA61D8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6F1F560-BD19-8B73-F7CA-00CD367251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89C8CCF-00CB-D71A-92F6-16C057D373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E439C99B-B120-8A99-0218-57E2426E76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886204D-29BF-47DC-D457-5D522191D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3E486-B0F0-4ABA-8003-FB608F9B4972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8C813A54-0F20-994D-CEC0-5F96BBA23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7659E4E-EEF4-0DEB-7EDB-448E16392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D8E1D-43FD-4A18-8471-AC22DD0B588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701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68B55D-7E67-A35A-0A3C-E1B37B132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C84F467-2E79-B740-B7E3-3BEA04FFD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3E486-B0F0-4ABA-8003-FB608F9B4972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7523CC1-8DC3-5194-2B53-B0D645C5D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E050326-F97E-50B5-77CF-AEF6583C0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D8E1D-43FD-4A18-8471-AC22DD0B588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352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FC158B1B-80CF-5436-C61C-0B8BA339D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3E486-B0F0-4ABA-8003-FB608F9B4972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B706967-05E8-C9C1-CDFE-72421126F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CB859D1-53BA-0A55-6B49-8687A7DA0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D8E1D-43FD-4A18-8471-AC22DD0B588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146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3BC7B1-963A-300F-86EE-F6FB9089D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250AF6D-DD64-F8CD-566D-587A341F23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7151710-E181-3389-8596-78868BFE30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0D6CFC6-4337-CF00-BD43-6EE2C8FF0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3E486-B0F0-4ABA-8003-FB608F9B4972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8E9E5A5-6618-F2AA-02AF-6BAABB524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03CEDB7-0E25-2834-8A71-5415A9D1B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D8E1D-43FD-4A18-8471-AC22DD0B588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915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032BE6-D87A-285F-D114-8984E6A93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CA907582-521B-950B-F7B5-2A16200B77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1712417-3571-7BD0-38F6-0390E97BF0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E0F99A2-649C-1234-864E-B04585136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3E486-B0F0-4ABA-8003-FB608F9B4972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6556E1A-F221-21FE-3140-49BB7DE86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1A1AE3C-35A5-E4C9-D146-3FCD9C08B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D8E1D-43FD-4A18-8471-AC22DD0B588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928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53608366-3E0A-C5B8-2CBF-94C5DB7AB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015FA3F-28B8-B3BD-7A8B-EADCF62BD8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775A9B9-8ED7-D42B-FE36-4CDF432D9C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2B3E486-B0F0-4ABA-8003-FB608F9B4972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211EB64-72E6-36E0-931A-6E581D39D8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36EA848-36F2-6D29-061A-CA50447D4E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A5D8E1D-43FD-4A18-8471-AC22DD0B588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07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ne image contenant texte, Appareils électroniques, Appareil électronique, intérieur&#10;&#10;Description générée automatiquement">
            <a:extLst>
              <a:ext uri="{FF2B5EF4-FFF2-40B4-BE49-F238E27FC236}">
                <a16:creationId xmlns:a16="http://schemas.microsoft.com/office/drawing/2014/main" id="{6CE07D8C-816B-1366-D4B9-87923227F7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96321"/>
            <a:ext cx="12192000" cy="4465358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63DE8F3A-88EA-86FC-C040-FEF9659CBFBB}"/>
              </a:ext>
            </a:extLst>
          </p:cNvPr>
          <p:cNvSpPr txBox="1"/>
          <p:nvPr/>
        </p:nvSpPr>
        <p:spPr>
          <a:xfrm>
            <a:off x="5509596" y="1684343"/>
            <a:ext cx="1469057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Bouton </a:t>
            </a:r>
          </a:p>
          <a:p>
            <a:r>
              <a:rPr lang="en-US" dirty="0">
                <a:solidFill>
                  <a:srgbClr val="FF0000"/>
                </a:solidFill>
              </a:rPr>
              <a:t>On/Off/Enter</a:t>
            </a:r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6B373AE3-C0E4-F34D-5583-533FE8E9DEA1}"/>
              </a:ext>
            </a:extLst>
          </p:cNvPr>
          <p:cNvSpPr/>
          <p:nvPr/>
        </p:nvSpPr>
        <p:spPr>
          <a:xfrm>
            <a:off x="4865091" y="1665293"/>
            <a:ext cx="696516" cy="685800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3BFD57C9-3D8D-725B-259A-5B3A7A2DC38D}"/>
              </a:ext>
            </a:extLst>
          </p:cNvPr>
          <p:cNvSpPr/>
          <p:nvPr/>
        </p:nvSpPr>
        <p:spPr>
          <a:xfrm>
            <a:off x="5092700" y="1817693"/>
            <a:ext cx="241300" cy="24130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87A241DA-21EE-808F-801A-CEC251484947}"/>
              </a:ext>
            </a:extLst>
          </p:cNvPr>
          <p:cNvCxnSpPr>
            <a:cxnSpLocks/>
          </p:cNvCxnSpPr>
          <p:nvPr/>
        </p:nvCxnSpPr>
        <p:spPr>
          <a:xfrm>
            <a:off x="5213348" y="1731283"/>
            <a:ext cx="0" cy="276225"/>
          </a:xfrm>
          <a:prstGeom prst="line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" name="ZoneTexte 6">
            <a:extLst>
              <a:ext uri="{FF2B5EF4-FFF2-40B4-BE49-F238E27FC236}">
                <a16:creationId xmlns:a16="http://schemas.microsoft.com/office/drawing/2014/main" id="{B5FEF6DC-9CF0-667F-D488-06161DF6BBE0}"/>
              </a:ext>
            </a:extLst>
          </p:cNvPr>
          <p:cNvSpPr txBox="1"/>
          <p:nvPr/>
        </p:nvSpPr>
        <p:spPr>
          <a:xfrm>
            <a:off x="4857098" y="2008193"/>
            <a:ext cx="712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Enter</a:t>
            </a: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8BD912AC-2DF9-8657-D340-B9D12ACC8431}"/>
              </a:ext>
            </a:extLst>
          </p:cNvPr>
          <p:cNvCxnSpPr>
            <a:cxnSpLocks/>
          </p:cNvCxnSpPr>
          <p:nvPr/>
        </p:nvCxnSpPr>
        <p:spPr>
          <a:xfrm>
            <a:off x="5213348" y="1731283"/>
            <a:ext cx="0" cy="276225"/>
          </a:xfrm>
          <a:prstGeom prst="lin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B3BC72A4-52BA-6844-ED0B-5890D73C4E61}"/>
              </a:ext>
            </a:extLst>
          </p:cNvPr>
          <p:cNvCxnSpPr>
            <a:cxnSpLocks/>
            <a:endCxn id="38" idx="0"/>
          </p:cNvCxnSpPr>
          <p:nvPr/>
        </p:nvCxnSpPr>
        <p:spPr>
          <a:xfrm flipH="1">
            <a:off x="4334658" y="2989020"/>
            <a:ext cx="74152" cy="1247909"/>
          </a:xfrm>
          <a:prstGeom prst="straightConnector1">
            <a:avLst/>
          </a:prstGeom>
          <a:ln>
            <a:solidFill>
              <a:srgbClr val="FF0000"/>
            </a:solidFill>
            <a:headEnd type="oval" w="med" len="med"/>
            <a:tailEnd type="oval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ZoneTexte 17">
            <a:extLst>
              <a:ext uri="{FF2B5EF4-FFF2-40B4-BE49-F238E27FC236}">
                <a16:creationId xmlns:a16="http://schemas.microsoft.com/office/drawing/2014/main" id="{97AD6AC4-F076-EA05-D551-E98DE6157D43}"/>
              </a:ext>
            </a:extLst>
          </p:cNvPr>
          <p:cNvSpPr txBox="1"/>
          <p:nvPr/>
        </p:nvSpPr>
        <p:spPr>
          <a:xfrm>
            <a:off x="719732" y="1131590"/>
            <a:ext cx="61106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USB</a:t>
            </a:r>
          </a:p>
        </p:txBody>
      </p: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46F154DE-4EE3-FD03-52A1-447081F71B47}"/>
              </a:ext>
            </a:extLst>
          </p:cNvPr>
          <p:cNvCxnSpPr>
            <a:cxnSpLocks/>
            <a:stCxn id="18" idx="2"/>
          </p:cNvCxnSpPr>
          <p:nvPr/>
        </p:nvCxnSpPr>
        <p:spPr>
          <a:xfrm>
            <a:off x="1025265" y="1500922"/>
            <a:ext cx="322898" cy="1172428"/>
          </a:xfrm>
          <a:prstGeom prst="straightConnector1">
            <a:avLst/>
          </a:prstGeom>
          <a:ln>
            <a:solidFill>
              <a:srgbClr val="FF0000"/>
            </a:solidFill>
            <a:headEnd type="oval" w="med" len="med"/>
            <a:tailEnd type="oval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1F3CDDA5-EB02-EA8C-4B76-2785320B27EE}"/>
              </a:ext>
            </a:extLst>
          </p:cNvPr>
          <p:cNvCxnSpPr>
            <a:cxnSpLocks/>
            <a:stCxn id="26" idx="2"/>
          </p:cNvCxnSpPr>
          <p:nvPr/>
        </p:nvCxnSpPr>
        <p:spPr>
          <a:xfrm>
            <a:off x="3214424" y="1500922"/>
            <a:ext cx="235329" cy="1172428"/>
          </a:xfrm>
          <a:prstGeom prst="straightConnector1">
            <a:avLst/>
          </a:prstGeom>
          <a:ln>
            <a:solidFill>
              <a:srgbClr val="FF0000"/>
            </a:solidFill>
            <a:headEnd type="oval" w="med" len="med"/>
            <a:tailEnd type="oval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ZoneTexte 25">
            <a:extLst>
              <a:ext uri="{FF2B5EF4-FFF2-40B4-BE49-F238E27FC236}">
                <a16:creationId xmlns:a16="http://schemas.microsoft.com/office/drawing/2014/main" id="{24AB22F7-0D36-4B48-06FB-0D001244717C}"/>
              </a:ext>
            </a:extLst>
          </p:cNvPr>
          <p:cNvSpPr txBox="1"/>
          <p:nvPr/>
        </p:nvSpPr>
        <p:spPr>
          <a:xfrm>
            <a:off x="2836980" y="1131590"/>
            <a:ext cx="75488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Ecran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4C6502AF-091A-31E6-EFE1-89BD138A0FB8}"/>
              </a:ext>
            </a:extLst>
          </p:cNvPr>
          <p:cNvCxnSpPr>
            <a:cxnSpLocks/>
            <a:stCxn id="30" idx="2"/>
          </p:cNvCxnSpPr>
          <p:nvPr/>
        </p:nvCxnSpPr>
        <p:spPr>
          <a:xfrm>
            <a:off x="4334658" y="1610192"/>
            <a:ext cx="148305" cy="956796"/>
          </a:xfrm>
          <a:prstGeom prst="straightConnector1">
            <a:avLst/>
          </a:prstGeom>
          <a:ln>
            <a:solidFill>
              <a:srgbClr val="FF0000"/>
            </a:solidFill>
            <a:headEnd type="oval" w="med" len="med"/>
            <a:tailEnd type="oval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ZoneTexte 34">
            <a:extLst>
              <a:ext uri="{FF2B5EF4-FFF2-40B4-BE49-F238E27FC236}">
                <a16:creationId xmlns:a16="http://schemas.microsoft.com/office/drawing/2014/main" id="{979E4125-55A3-14C4-1CE6-5CF44E855F41}"/>
              </a:ext>
            </a:extLst>
          </p:cNvPr>
          <p:cNvSpPr txBox="1"/>
          <p:nvPr/>
        </p:nvSpPr>
        <p:spPr>
          <a:xfrm>
            <a:off x="4626944" y="941090"/>
            <a:ext cx="857927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Bouton </a:t>
            </a:r>
          </a:p>
          <a:p>
            <a:r>
              <a:rPr lang="en-US" sz="1400" dirty="0">
                <a:solidFill>
                  <a:srgbClr val="FF0000"/>
                </a:solidFill>
              </a:rPr>
              <a:t>JPG/PDF</a:t>
            </a:r>
          </a:p>
        </p:txBody>
      </p:sp>
      <p:sp>
        <p:nvSpPr>
          <p:cNvPr id="30" name="Rectangle : coins arrondis 29">
            <a:extLst>
              <a:ext uri="{FF2B5EF4-FFF2-40B4-BE49-F238E27FC236}">
                <a16:creationId xmlns:a16="http://schemas.microsoft.com/office/drawing/2014/main" id="{651AD5CC-309B-C823-8F0F-CFC6F0455A9B}"/>
              </a:ext>
            </a:extLst>
          </p:cNvPr>
          <p:cNvSpPr/>
          <p:nvPr/>
        </p:nvSpPr>
        <p:spPr>
          <a:xfrm>
            <a:off x="3986400" y="924392"/>
            <a:ext cx="696516" cy="685800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riangle isocèle 27">
            <a:extLst>
              <a:ext uri="{FF2B5EF4-FFF2-40B4-BE49-F238E27FC236}">
                <a16:creationId xmlns:a16="http://schemas.microsoft.com/office/drawing/2014/main" id="{F2988777-21D3-ACB6-56B9-55D3E4E917C0}"/>
              </a:ext>
            </a:extLst>
          </p:cNvPr>
          <p:cNvSpPr/>
          <p:nvPr/>
        </p:nvSpPr>
        <p:spPr>
          <a:xfrm>
            <a:off x="4112622" y="1054508"/>
            <a:ext cx="448353" cy="166072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07D3A82E-129D-5A1B-9C1C-5C545A5C5FCE}"/>
              </a:ext>
            </a:extLst>
          </p:cNvPr>
          <p:cNvSpPr txBox="1"/>
          <p:nvPr/>
        </p:nvSpPr>
        <p:spPr>
          <a:xfrm>
            <a:off x="3907836" y="1220580"/>
            <a:ext cx="8579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JPG/PDF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73BA8675-348F-B755-0E11-88F1B1665A15}"/>
              </a:ext>
            </a:extLst>
          </p:cNvPr>
          <p:cNvSpPr txBox="1"/>
          <p:nvPr/>
        </p:nvSpPr>
        <p:spPr>
          <a:xfrm>
            <a:off x="4626944" y="4317674"/>
            <a:ext cx="786497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Bouton </a:t>
            </a:r>
          </a:p>
          <a:p>
            <a:r>
              <a:rPr lang="en-US" sz="1400" dirty="0">
                <a:solidFill>
                  <a:srgbClr val="FF0000"/>
                </a:solidFill>
              </a:rPr>
              <a:t>DPI</a:t>
            </a:r>
          </a:p>
        </p:txBody>
      </p:sp>
      <p:sp>
        <p:nvSpPr>
          <p:cNvPr id="38" name="Rectangle : coins arrondis 37">
            <a:extLst>
              <a:ext uri="{FF2B5EF4-FFF2-40B4-BE49-F238E27FC236}">
                <a16:creationId xmlns:a16="http://schemas.microsoft.com/office/drawing/2014/main" id="{FA32B968-5EF7-58EC-65D9-EDBB85839DD9}"/>
              </a:ext>
            </a:extLst>
          </p:cNvPr>
          <p:cNvSpPr/>
          <p:nvPr/>
        </p:nvSpPr>
        <p:spPr>
          <a:xfrm>
            <a:off x="3986400" y="4236929"/>
            <a:ext cx="696516" cy="685800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riangle isocèle 38">
            <a:extLst>
              <a:ext uri="{FF2B5EF4-FFF2-40B4-BE49-F238E27FC236}">
                <a16:creationId xmlns:a16="http://schemas.microsoft.com/office/drawing/2014/main" id="{9B331149-EB5E-A19D-FFEA-914EEDDC9195}"/>
              </a:ext>
            </a:extLst>
          </p:cNvPr>
          <p:cNvSpPr/>
          <p:nvPr/>
        </p:nvSpPr>
        <p:spPr>
          <a:xfrm rot="10800000">
            <a:off x="4112622" y="4367045"/>
            <a:ext cx="448353" cy="166072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36B5078A-FE1E-3769-AA79-FB47221E88DA}"/>
              </a:ext>
            </a:extLst>
          </p:cNvPr>
          <p:cNvSpPr txBox="1"/>
          <p:nvPr/>
        </p:nvSpPr>
        <p:spPr>
          <a:xfrm>
            <a:off x="4109079" y="4533117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DPI</a:t>
            </a:r>
          </a:p>
        </p:txBody>
      </p:sp>
    </p:spTree>
    <p:extLst>
      <p:ext uri="{BB962C8B-B14F-4D97-AF65-F5344CB8AC3E}">
        <p14:creationId xmlns:p14="http://schemas.microsoft.com/office/powerpoint/2010/main" val="3947308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9527EB7A-1815-C7AD-2CC7-59B9EA49C4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8074" y="2443025"/>
            <a:ext cx="5915851" cy="1971950"/>
          </a:xfrm>
          <a:prstGeom prst="rect">
            <a:avLst/>
          </a:prstGeom>
        </p:spPr>
      </p:pic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39E06897-97A1-193F-EE3A-0ED39421D144}"/>
              </a:ext>
            </a:extLst>
          </p:cNvPr>
          <p:cNvSpPr/>
          <p:nvPr/>
        </p:nvSpPr>
        <p:spPr>
          <a:xfrm>
            <a:off x="6172200" y="3314700"/>
            <a:ext cx="2724150" cy="1333500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680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08506F2-DEA8-8E64-5DFD-504CDEAF19A4}"/>
              </a:ext>
            </a:extLst>
          </p:cNvPr>
          <p:cNvSpPr/>
          <p:nvPr/>
        </p:nvSpPr>
        <p:spPr>
          <a:xfrm>
            <a:off x="2482850" y="1663700"/>
            <a:ext cx="4019550" cy="353314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65CF06-00F5-0D1E-E048-923BABC54EFD}"/>
              </a:ext>
            </a:extLst>
          </p:cNvPr>
          <p:cNvSpPr/>
          <p:nvPr/>
        </p:nvSpPr>
        <p:spPr>
          <a:xfrm>
            <a:off x="4438650" y="2647950"/>
            <a:ext cx="1911350" cy="140335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Abcd.pdf</a:t>
            </a:r>
          </a:p>
          <a:p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Efgh.pdf</a:t>
            </a:r>
          </a:p>
          <a:p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Auva.pdf</a:t>
            </a:r>
          </a:p>
          <a:p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Abcd.pdf</a:t>
            </a:r>
          </a:p>
          <a:p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Efgh.pdf</a:t>
            </a:r>
          </a:p>
          <a:p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Auva.pdf</a:t>
            </a:r>
          </a:p>
          <a:p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Abcd.pdf</a:t>
            </a:r>
          </a:p>
          <a:p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Efgh.pdf</a:t>
            </a:r>
          </a:p>
          <a:p>
            <a:endParaRPr 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43F221-C5B1-A0C8-DEC5-C082EA7B55F8}"/>
              </a:ext>
            </a:extLst>
          </p:cNvPr>
          <p:cNvSpPr/>
          <p:nvPr/>
        </p:nvSpPr>
        <p:spPr>
          <a:xfrm>
            <a:off x="6203156" y="2672557"/>
            <a:ext cx="123031" cy="8255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02A684E-0E17-F18E-75F8-2212BCC8DB42}"/>
              </a:ext>
            </a:extLst>
          </p:cNvPr>
          <p:cNvSpPr/>
          <p:nvPr/>
        </p:nvSpPr>
        <p:spPr>
          <a:xfrm>
            <a:off x="6181724" y="2647950"/>
            <a:ext cx="168275" cy="1403350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750A240-77D2-772E-2E38-7B516CA870CE}"/>
              </a:ext>
            </a:extLst>
          </p:cNvPr>
          <p:cNvSpPr/>
          <p:nvPr/>
        </p:nvSpPr>
        <p:spPr>
          <a:xfrm>
            <a:off x="2581275" y="2316480"/>
            <a:ext cx="3768724" cy="27432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Dossier </a:t>
            </a:r>
            <a:r>
              <a:rPr lang="en-US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d’entrée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BCBB0C6-F2E8-D595-5104-277AF8E1E232}"/>
              </a:ext>
            </a:extLst>
          </p:cNvPr>
          <p:cNvSpPr/>
          <p:nvPr/>
        </p:nvSpPr>
        <p:spPr>
          <a:xfrm>
            <a:off x="2651760" y="2672557"/>
            <a:ext cx="1706880" cy="27432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Rafraichir</a:t>
            </a: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la </a:t>
            </a:r>
            <a:r>
              <a:rPr lang="en-US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liste</a:t>
            </a: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--&gt;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29936C8-4956-7FE4-5844-31012B6587B8}"/>
              </a:ext>
            </a:extLst>
          </p:cNvPr>
          <p:cNvSpPr/>
          <p:nvPr/>
        </p:nvSpPr>
        <p:spPr>
          <a:xfrm>
            <a:off x="5875019" y="4108450"/>
            <a:ext cx="474979" cy="27432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Parc.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76297F-CF59-F1C3-1CEC-DE6589ABFF4C}"/>
              </a:ext>
            </a:extLst>
          </p:cNvPr>
          <p:cNvSpPr/>
          <p:nvPr/>
        </p:nvSpPr>
        <p:spPr>
          <a:xfrm>
            <a:off x="2581275" y="4108450"/>
            <a:ext cx="3209925" cy="27432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Fichier</a:t>
            </a: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à </a:t>
            </a:r>
            <a:r>
              <a:rPr lang="en-US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enregistrer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E21A50F-706F-7944-D262-252592D72674}"/>
              </a:ext>
            </a:extLst>
          </p:cNvPr>
          <p:cNvSpPr/>
          <p:nvPr/>
        </p:nvSpPr>
        <p:spPr>
          <a:xfrm>
            <a:off x="3634740" y="4494926"/>
            <a:ext cx="1661794" cy="595234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Fusionner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257424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1829</TotalTime>
  <Words>55</Words>
  <Application>Microsoft Office PowerPoint</Application>
  <PresentationFormat>Grand écran</PresentationFormat>
  <Paragraphs>24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Thème Office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Christophe Lombardo</dc:creator>
  <cp:lastModifiedBy>Christophe Lombardo</cp:lastModifiedBy>
  <cp:revision>2</cp:revision>
  <dcterms:created xsi:type="dcterms:W3CDTF">2024-05-10T12:40:51Z</dcterms:created>
  <dcterms:modified xsi:type="dcterms:W3CDTF">2024-06-03T13:06:58Z</dcterms:modified>
</cp:coreProperties>
</file>