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9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66E40-8942-4DB5-AD49-CB52B281C724}" type="doc">
      <dgm:prSet loTypeId="urn:microsoft.com/office/officeart/2009/layout/CircleArrowProcess" loCatId="process" qsTypeId="urn:microsoft.com/office/officeart/2005/8/quickstyle/3d1" qsCatId="3D" csTypeId="urn:microsoft.com/office/officeart/2005/8/colors/accent1_2" csCatId="accent1" phldr="1"/>
      <dgm:spPr/>
      <dgm:t>
        <a:bodyPr/>
        <a:lstStyle/>
        <a:p>
          <a:endParaRPr lang="en-US"/>
        </a:p>
      </dgm:t>
    </dgm:pt>
    <dgm:pt modelId="{52605FD6-8E3B-46F5-BE27-F95FF1A7B13A}">
      <dgm:prSet phldrT="[Text]"/>
      <dgm:spPr/>
      <dgm:t>
        <a:bodyPr/>
        <a:lstStyle/>
        <a:p>
          <a:r>
            <a:rPr lang="en-US" dirty="0"/>
            <a:t>V0.0.1</a:t>
          </a:r>
        </a:p>
      </dgm:t>
    </dgm:pt>
    <dgm:pt modelId="{8AF5FCB8-4B82-4898-AA30-CC56DEE649BA}" type="parTrans" cxnId="{0654A8B0-293C-4002-AD96-5E9D6684A18E}">
      <dgm:prSet/>
      <dgm:spPr/>
      <dgm:t>
        <a:bodyPr/>
        <a:lstStyle/>
        <a:p>
          <a:endParaRPr lang="en-US"/>
        </a:p>
      </dgm:t>
    </dgm:pt>
    <dgm:pt modelId="{E126FAC6-053B-45D9-868E-0A1880768400}" type="sibTrans" cxnId="{0654A8B0-293C-4002-AD96-5E9D6684A18E}">
      <dgm:prSet/>
      <dgm:spPr/>
      <dgm:t>
        <a:bodyPr/>
        <a:lstStyle/>
        <a:p>
          <a:endParaRPr lang="en-US"/>
        </a:p>
      </dgm:t>
    </dgm:pt>
    <dgm:pt modelId="{F53C1092-88A3-4225-8958-37C1A0EC2564}">
      <dgm:prSet phldrT="[Text]"/>
      <dgm:spPr/>
      <dgm:t>
        <a:bodyPr/>
        <a:lstStyle/>
        <a:p>
          <a:r>
            <a:rPr lang="en-US" dirty="0"/>
            <a:t>V0.0.2</a:t>
          </a:r>
        </a:p>
      </dgm:t>
    </dgm:pt>
    <dgm:pt modelId="{79473C1F-0EF2-4C8D-85A7-C1459E02B569}" type="parTrans" cxnId="{17A017AF-E469-4AFF-97F6-1C2589F8B21D}">
      <dgm:prSet/>
      <dgm:spPr/>
      <dgm:t>
        <a:bodyPr/>
        <a:lstStyle/>
        <a:p>
          <a:endParaRPr lang="en-US"/>
        </a:p>
      </dgm:t>
    </dgm:pt>
    <dgm:pt modelId="{1AB35232-E192-4EF9-9545-B51832C8145A}" type="sibTrans" cxnId="{17A017AF-E469-4AFF-97F6-1C2589F8B21D}">
      <dgm:prSet/>
      <dgm:spPr/>
      <dgm:t>
        <a:bodyPr/>
        <a:lstStyle/>
        <a:p>
          <a:endParaRPr lang="en-US"/>
        </a:p>
      </dgm:t>
    </dgm:pt>
    <dgm:pt modelId="{1D4A5CAB-0A51-4FB5-99DA-07366E7383A0}">
      <dgm:prSet phldrT="[Text]"/>
      <dgm:spPr/>
      <dgm:t>
        <a:bodyPr/>
        <a:lstStyle/>
        <a:p>
          <a:r>
            <a:rPr lang="en-US" dirty="0"/>
            <a:t>V0.1.0</a:t>
          </a:r>
        </a:p>
      </dgm:t>
    </dgm:pt>
    <dgm:pt modelId="{926265F3-5FDD-4351-B1E9-6A48D2B49C37}" type="parTrans" cxnId="{D51B0416-C0A7-430E-9C33-2EBD7CDB3A79}">
      <dgm:prSet/>
      <dgm:spPr/>
      <dgm:t>
        <a:bodyPr/>
        <a:lstStyle/>
        <a:p>
          <a:endParaRPr lang="en-US"/>
        </a:p>
      </dgm:t>
    </dgm:pt>
    <dgm:pt modelId="{2C7FBD94-74CD-48BB-B827-4E03FD962C21}" type="sibTrans" cxnId="{D51B0416-C0A7-430E-9C33-2EBD7CDB3A79}">
      <dgm:prSet/>
      <dgm:spPr/>
      <dgm:t>
        <a:bodyPr/>
        <a:lstStyle/>
        <a:p>
          <a:endParaRPr lang="en-US"/>
        </a:p>
      </dgm:t>
    </dgm:pt>
    <dgm:pt modelId="{D247A0B8-3BB7-41E7-BC10-C81E7530DA13}" type="pres">
      <dgm:prSet presAssocID="{2F066E40-8942-4DB5-AD49-CB52B281C724}" presName="Name0" presStyleCnt="0">
        <dgm:presLayoutVars>
          <dgm:chMax val="7"/>
          <dgm:chPref val="7"/>
          <dgm:dir/>
          <dgm:animLvl val="lvl"/>
        </dgm:presLayoutVars>
      </dgm:prSet>
      <dgm:spPr/>
    </dgm:pt>
    <dgm:pt modelId="{E6C3A5E5-6579-488F-8F16-E7ED82AE439C}" type="pres">
      <dgm:prSet presAssocID="{52605FD6-8E3B-46F5-BE27-F95FF1A7B13A}" presName="Accent1" presStyleCnt="0"/>
      <dgm:spPr/>
    </dgm:pt>
    <dgm:pt modelId="{8D4973F0-30FB-44C1-B97E-2AEE71B85682}" type="pres">
      <dgm:prSet presAssocID="{52605FD6-8E3B-46F5-BE27-F95FF1A7B13A}" presName="Accent" presStyleLbl="node1" presStyleIdx="0" presStyleCnt="3"/>
      <dgm:spPr/>
    </dgm:pt>
    <dgm:pt modelId="{F378B29C-F451-4958-B15F-740090DA92B6}" type="pres">
      <dgm:prSet presAssocID="{52605FD6-8E3B-46F5-BE27-F95FF1A7B13A}" presName="Parent1" presStyleLbl="revTx" presStyleIdx="0" presStyleCnt="3">
        <dgm:presLayoutVars>
          <dgm:chMax val="1"/>
          <dgm:chPref val="1"/>
          <dgm:bulletEnabled val="1"/>
        </dgm:presLayoutVars>
      </dgm:prSet>
      <dgm:spPr/>
    </dgm:pt>
    <dgm:pt modelId="{8D76BABD-8C8D-42CA-84C2-713884084D0D}" type="pres">
      <dgm:prSet presAssocID="{F53C1092-88A3-4225-8958-37C1A0EC2564}" presName="Accent2" presStyleCnt="0"/>
      <dgm:spPr/>
    </dgm:pt>
    <dgm:pt modelId="{2E430100-B3F5-4A5B-BEBC-D3BB954E68C5}" type="pres">
      <dgm:prSet presAssocID="{F53C1092-88A3-4225-8958-37C1A0EC2564}" presName="Accent" presStyleLbl="node1" presStyleIdx="1" presStyleCnt="3"/>
      <dgm:spPr/>
    </dgm:pt>
    <dgm:pt modelId="{1B0110BB-D0A9-4DD6-ADB1-F709C0BD6782}" type="pres">
      <dgm:prSet presAssocID="{F53C1092-88A3-4225-8958-37C1A0EC2564}" presName="Parent2" presStyleLbl="revTx" presStyleIdx="1" presStyleCnt="3">
        <dgm:presLayoutVars>
          <dgm:chMax val="1"/>
          <dgm:chPref val="1"/>
          <dgm:bulletEnabled val="1"/>
        </dgm:presLayoutVars>
      </dgm:prSet>
      <dgm:spPr/>
    </dgm:pt>
    <dgm:pt modelId="{1DA4A3FA-BA64-43FE-921A-86BBD5C1EAE8}" type="pres">
      <dgm:prSet presAssocID="{1D4A5CAB-0A51-4FB5-99DA-07366E7383A0}" presName="Accent3" presStyleCnt="0"/>
      <dgm:spPr/>
    </dgm:pt>
    <dgm:pt modelId="{78B06F8D-4463-4BF2-8EA0-E1F6F86191FC}" type="pres">
      <dgm:prSet presAssocID="{1D4A5CAB-0A51-4FB5-99DA-07366E7383A0}" presName="Accent" presStyleLbl="node1" presStyleIdx="2" presStyleCnt="3"/>
      <dgm:spPr/>
    </dgm:pt>
    <dgm:pt modelId="{D3D84D33-509C-44A2-A595-89F6D8A36E14}" type="pres">
      <dgm:prSet presAssocID="{1D4A5CAB-0A51-4FB5-99DA-07366E7383A0}" presName="Parent3" presStyleLbl="revTx" presStyleIdx="2" presStyleCnt="3">
        <dgm:presLayoutVars>
          <dgm:chMax val="1"/>
          <dgm:chPref val="1"/>
          <dgm:bulletEnabled val="1"/>
        </dgm:presLayoutVars>
      </dgm:prSet>
      <dgm:spPr/>
    </dgm:pt>
  </dgm:ptLst>
  <dgm:cxnLst>
    <dgm:cxn modelId="{D51B0416-C0A7-430E-9C33-2EBD7CDB3A79}" srcId="{2F066E40-8942-4DB5-AD49-CB52B281C724}" destId="{1D4A5CAB-0A51-4FB5-99DA-07366E7383A0}" srcOrd="2" destOrd="0" parTransId="{926265F3-5FDD-4351-B1E9-6A48D2B49C37}" sibTransId="{2C7FBD94-74CD-48BB-B827-4E03FD962C21}"/>
    <dgm:cxn modelId="{59F91F12-DD41-40E8-99AA-DF98953AC049}" type="presOf" srcId="{1D4A5CAB-0A51-4FB5-99DA-07366E7383A0}" destId="{D3D84D33-509C-44A2-A595-89F6D8A36E14}" srcOrd="0" destOrd="0" presId="urn:microsoft.com/office/officeart/2009/layout/CircleArrowProcess"/>
    <dgm:cxn modelId="{0736AF7C-A2B7-4C5C-A838-E3D592EF2ECF}" type="presOf" srcId="{F53C1092-88A3-4225-8958-37C1A0EC2564}" destId="{1B0110BB-D0A9-4DD6-ADB1-F709C0BD6782}" srcOrd="0" destOrd="0" presId="urn:microsoft.com/office/officeart/2009/layout/CircleArrowProcess"/>
    <dgm:cxn modelId="{0654A8B0-293C-4002-AD96-5E9D6684A18E}" srcId="{2F066E40-8942-4DB5-AD49-CB52B281C724}" destId="{52605FD6-8E3B-46F5-BE27-F95FF1A7B13A}" srcOrd="0" destOrd="0" parTransId="{8AF5FCB8-4B82-4898-AA30-CC56DEE649BA}" sibTransId="{E126FAC6-053B-45D9-868E-0A1880768400}"/>
    <dgm:cxn modelId="{3A9CFBA0-4630-4288-9FBD-9DC66CC4B73F}" type="presOf" srcId="{52605FD6-8E3B-46F5-BE27-F95FF1A7B13A}" destId="{F378B29C-F451-4958-B15F-740090DA92B6}" srcOrd="0" destOrd="0" presId="urn:microsoft.com/office/officeart/2009/layout/CircleArrowProcess"/>
    <dgm:cxn modelId="{24EEDF05-7AE1-491E-9506-901E659D603D}" type="presOf" srcId="{2F066E40-8942-4DB5-AD49-CB52B281C724}" destId="{D247A0B8-3BB7-41E7-BC10-C81E7530DA13}" srcOrd="0" destOrd="0" presId="urn:microsoft.com/office/officeart/2009/layout/CircleArrowProcess"/>
    <dgm:cxn modelId="{17A017AF-E469-4AFF-97F6-1C2589F8B21D}" srcId="{2F066E40-8942-4DB5-AD49-CB52B281C724}" destId="{F53C1092-88A3-4225-8958-37C1A0EC2564}" srcOrd="1" destOrd="0" parTransId="{79473C1F-0EF2-4C8D-85A7-C1459E02B569}" sibTransId="{1AB35232-E192-4EF9-9545-B51832C8145A}"/>
    <dgm:cxn modelId="{B074463C-AA8C-4848-A646-71CA40F35C24}" type="presParOf" srcId="{D247A0B8-3BB7-41E7-BC10-C81E7530DA13}" destId="{E6C3A5E5-6579-488F-8F16-E7ED82AE439C}" srcOrd="0" destOrd="0" presId="urn:microsoft.com/office/officeart/2009/layout/CircleArrowProcess"/>
    <dgm:cxn modelId="{8EE974AE-5350-4653-AEF5-CA933ECA75F4}" type="presParOf" srcId="{E6C3A5E5-6579-488F-8F16-E7ED82AE439C}" destId="{8D4973F0-30FB-44C1-B97E-2AEE71B85682}" srcOrd="0" destOrd="0" presId="urn:microsoft.com/office/officeart/2009/layout/CircleArrowProcess"/>
    <dgm:cxn modelId="{5D73D823-E99A-4942-954A-10857D94511B}" type="presParOf" srcId="{D247A0B8-3BB7-41E7-BC10-C81E7530DA13}" destId="{F378B29C-F451-4958-B15F-740090DA92B6}" srcOrd="1" destOrd="0" presId="urn:microsoft.com/office/officeart/2009/layout/CircleArrowProcess"/>
    <dgm:cxn modelId="{7DBE15C8-BAB9-4688-AF36-2B96279E31F5}" type="presParOf" srcId="{D247A0B8-3BB7-41E7-BC10-C81E7530DA13}" destId="{8D76BABD-8C8D-42CA-84C2-713884084D0D}" srcOrd="2" destOrd="0" presId="urn:microsoft.com/office/officeart/2009/layout/CircleArrowProcess"/>
    <dgm:cxn modelId="{1144E38D-30F4-45E9-9CEA-F65157D3CEC6}" type="presParOf" srcId="{8D76BABD-8C8D-42CA-84C2-713884084D0D}" destId="{2E430100-B3F5-4A5B-BEBC-D3BB954E68C5}" srcOrd="0" destOrd="0" presId="urn:microsoft.com/office/officeart/2009/layout/CircleArrowProcess"/>
    <dgm:cxn modelId="{5DA87F2F-A451-476A-8FF7-EA916149A2AF}" type="presParOf" srcId="{D247A0B8-3BB7-41E7-BC10-C81E7530DA13}" destId="{1B0110BB-D0A9-4DD6-ADB1-F709C0BD6782}" srcOrd="3" destOrd="0" presId="urn:microsoft.com/office/officeart/2009/layout/CircleArrowProcess"/>
    <dgm:cxn modelId="{525CBEEA-59FE-43E8-BB33-2473C3DF31B8}" type="presParOf" srcId="{D247A0B8-3BB7-41E7-BC10-C81E7530DA13}" destId="{1DA4A3FA-BA64-43FE-921A-86BBD5C1EAE8}" srcOrd="4" destOrd="0" presId="urn:microsoft.com/office/officeart/2009/layout/CircleArrowProcess"/>
    <dgm:cxn modelId="{108B3A47-5331-40A0-9B49-A13F38618D52}" type="presParOf" srcId="{1DA4A3FA-BA64-43FE-921A-86BBD5C1EAE8}" destId="{78B06F8D-4463-4BF2-8EA0-E1F6F86191FC}" srcOrd="0" destOrd="0" presId="urn:microsoft.com/office/officeart/2009/layout/CircleArrowProcess"/>
    <dgm:cxn modelId="{6060417C-0754-40FE-BE1F-9746CA1EFB82}" type="presParOf" srcId="{D247A0B8-3BB7-41E7-BC10-C81E7530DA13}" destId="{D3D84D33-509C-44A2-A595-89F6D8A36E1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3F0-30FB-44C1-B97E-2AEE71B85682}">
      <dsp:nvSpPr>
        <dsp:cNvPr id="0" name=""/>
        <dsp:cNvSpPr/>
      </dsp:nvSpPr>
      <dsp:spPr>
        <a:xfrm>
          <a:off x="2313960" y="0"/>
          <a:ext cx="1821629" cy="1821906"/>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78B29C-F451-4958-B15F-740090DA92B6}">
      <dsp:nvSpPr>
        <dsp:cNvPr id="0" name=""/>
        <dsp:cNvSpPr/>
      </dsp:nvSpPr>
      <dsp:spPr>
        <a:xfrm>
          <a:off x="2716600" y="657763"/>
          <a:ext cx="1012244" cy="50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V0.0.1</a:t>
          </a:r>
        </a:p>
      </dsp:txBody>
      <dsp:txXfrm>
        <a:off x="2716600" y="657763"/>
        <a:ext cx="1012244" cy="506001"/>
      </dsp:txXfrm>
    </dsp:sp>
    <dsp:sp modelId="{2E430100-B3F5-4A5B-BEBC-D3BB954E68C5}">
      <dsp:nvSpPr>
        <dsp:cNvPr id="0" name=""/>
        <dsp:cNvSpPr/>
      </dsp:nvSpPr>
      <dsp:spPr>
        <a:xfrm>
          <a:off x="1808009" y="1046820"/>
          <a:ext cx="1821629" cy="1821906"/>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B0110BB-D0A9-4DD6-ADB1-F709C0BD6782}">
      <dsp:nvSpPr>
        <dsp:cNvPr id="0" name=""/>
        <dsp:cNvSpPr/>
      </dsp:nvSpPr>
      <dsp:spPr>
        <a:xfrm>
          <a:off x="2212702" y="1710639"/>
          <a:ext cx="1012244" cy="50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V0.0.2</a:t>
          </a:r>
        </a:p>
      </dsp:txBody>
      <dsp:txXfrm>
        <a:off x="2212702" y="1710639"/>
        <a:ext cx="1012244" cy="506001"/>
      </dsp:txXfrm>
    </dsp:sp>
    <dsp:sp modelId="{78B06F8D-4463-4BF2-8EA0-E1F6F86191FC}">
      <dsp:nvSpPr>
        <dsp:cNvPr id="0" name=""/>
        <dsp:cNvSpPr/>
      </dsp:nvSpPr>
      <dsp:spPr>
        <a:xfrm>
          <a:off x="2443613" y="2218910"/>
          <a:ext cx="1565061" cy="1565689"/>
        </a:xfrm>
        <a:prstGeom prst="blockArc">
          <a:avLst>
            <a:gd name="adj1" fmla="val 13500000"/>
            <a:gd name="adj2" fmla="val 10800000"/>
            <a:gd name="adj3" fmla="val 12740"/>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3D84D33-509C-44A2-A595-89F6D8A36E14}">
      <dsp:nvSpPr>
        <dsp:cNvPr id="0" name=""/>
        <dsp:cNvSpPr/>
      </dsp:nvSpPr>
      <dsp:spPr>
        <a:xfrm>
          <a:off x="2718995" y="2765028"/>
          <a:ext cx="1012244" cy="50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V0.1.0</a:t>
          </a:r>
        </a:p>
      </dsp:txBody>
      <dsp:txXfrm>
        <a:off x="2718995" y="2765028"/>
        <a:ext cx="1012244" cy="5060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H="1">
            <a:off x="8228013" y="7938"/>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6108700" y="92075"/>
            <a:ext cx="6080125" cy="608012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335838" y="31750"/>
            <a:ext cx="4852987" cy="4852988"/>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7845425" y="609600"/>
            <a:ext cx="4343400" cy="43434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684212" y="685799"/>
            <a:ext cx="8001000" cy="2971801"/>
          </a:xfrm>
        </p:spPr>
        <p:txBody>
          <a:bodyPr anchor="b"/>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9BF56027-0567-47C0-9647-97C277C1EDFA}" type="datetimeFigureOut">
              <a:rPr lang="en-US"/>
              <a:pPr>
                <a:defRPr/>
              </a:pPr>
              <a:t>07-Jul-16</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D4CC46DF-8D06-4779-ACF7-57AD6EA51E8D}" type="slidenum">
              <a:rPr lang="en-US"/>
              <a:pPr>
                <a:defRPr/>
              </a:pPr>
              <a:t>‹#›</a:t>
            </a:fld>
            <a:endParaRPr lang="en-US"/>
          </a:p>
        </p:txBody>
      </p:sp>
    </p:spTree>
    <p:extLst>
      <p:ext uri="{BB962C8B-B14F-4D97-AF65-F5344CB8AC3E}">
        <p14:creationId xmlns:p14="http://schemas.microsoft.com/office/powerpoint/2010/main" val="40580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5" name="Date Placeholder 3"/>
          <p:cNvSpPr>
            <a:spLocks noGrp="1"/>
          </p:cNvSpPr>
          <p:nvPr>
            <p:ph type="dt" sz="half" idx="15"/>
          </p:nvPr>
        </p:nvSpPr>
        <p:spPr/>
        <p:txBody>
          <a:bodyPr/>
          <a:lstStyle>
            <a:lvl1pPr>
              <a:defRPr/>
            </a:lvl1pPr>
          </a:lstStyle>
          <a:p>
            <a:pPr>
              <a:defRPr/>
            </a:pPr>
            <a:fld id="{C7C9F075-B118-4BFA-83B7-0005FDFCFDC8}" type="datetimeFigureOut">
              <a:rPr lang="en-US"/>
              <a:pPr>
                <a:defRPr/>
              </a:pPr>
              <a:t>07-Jul-16</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0A529E46-0FBC-46B7-9A73-35EB647829CE}" type="slidenum">
              <a:rPr lang="en-US"/>
              <a:pPr>
                <a:defRPr/>
              </a:pPr>
              <a:t>‹#›</a:t>
            </a:fld>
            <a:endParaRPr lang="en-US"/>
          </a:p>
        </p:txBody>
      </p:sp>
    </p:spTree>
    <p:extLst>
      <p:ext uri="{BB962C8B-B14F-4D97-AF65-F5344CB8AC3E}">
        <p14:creationId xmlns:p14="http://schemas.microsoft.com/office/powerpoint/2010/main" val="254567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EEBF07DF-21E5-45B1-94D5-70704F809D6E}"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FE36CF-097D-40C6-9A10-A9C2BFBC4918}" type="slidenum">
              <a:rPr lang="en-US"/>
              <a:pPr>
                <a:defRPr/>
              </a:pPr>
              <a:t>‹#›</a:t>
            </a:fld>
            <a:endParaRPr lang="en-US"/>
          </a:p>
        </p:txBody>
      </p:sp>
    </p:spTree>
    <p:extLst>
      <p:ext uri="{BB962C8B-B14F-4D97-AF65-F5344CB8AC3E}">
        <p14:creationId xmlns:p14="http://schemas.microsoft.com/office/powerpoint/2010/main" val="383522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2"/>
          <p:cNvSpPr txBox="1">
            <a:spLocks noChangeArrowheads="1"/>
          </p:cNvSpPr>
          <p:nvPr/>
        </p:nvSpPr>
        <p:spPr bwMode="auto">
          <a:xfrm>
            <a:off x="531813" y="8128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t>“</a:t>
            </a:r>
          </a:p>
        </p:txBody>
      </p:sp>
      <p:sp>
        <p:nvSpPr>
          <p:cNvPr id="6" name="TextBox 13"/>
          <p:cNvSpPr txBox="1">
            <a:spLocks noChangeArrowheads="1"/>
          </p:cNvSpPr>
          <p:nvPr/>
        </p:nvSpPr>
        <p:spPr bwMode="auto">
          <a:xfrm>
            <a:off x="10285413" y="27686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en-US" altLang="en-US" sz="8000"/>
              <a:t>”</a:t>
            </a:r>
          </a:p>
        </p:txBody>
      </p:sp>
      <p:sp>
        <p:nvSpPr>
          <p:cNvPr id="2" name="Title 1"/>
          <p:cNvSpPr>
            <a:spLocks noGrp="1"/>
          </p:cNvSpPr>
          <p:nvPr>
            <p:ph type="title"/>
          </p:nvPr>
        </p:nvSpPr>
        <p:spPr>
          <a:xfrm>
            <a:off x="1141411" y="685800"/>
            <a:ext cx="9144001" cy="2743200"/>
          </a:xfrm>
        </p:spPr>
        <p:txBody>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4"/>
          </p:nvPr>
        </p:nvSpPr>
        <p:spPr/>
        <p:txBody>
          <a:bodyPr/>
          <a:lstStyle>
            <a:lvl1pPr>
              <a:defRPr/>
            </a:lvl1pPr>
          </a:lstStyle>
          <a:p>
            <a:pPr>
              <a:defRPr/>
            </a:pPr>
            <a:fld id="{1D30677D-EFEB-4522-9611-154ABED291B9}" type="datetimeFigureOut">
              <a:rPr lang="en-US"/>
              <a:pPr>
                <a:defRPr/>
              </a:pPr>
              <a:t>07-Jul-16</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5C74BD9E-E722-4C4F-BD38-C3C7B822B94A}" type="slidenum">
              <a:rPr lang="en-US"/>
              <a:pPr>
                <a:defRPr/>
              </a:pPr>
              <a:t>‹#›</a:t>
            </a:fld>
            <a:endParaRPr lang="en-US"/>
          </a:p>
        </p:txBody>
      </p:sp>
    </p:spTree>
    <p:extLst>
      <p:ext uri="{BB962C8B-B14F-4D97-AF65-F5344CB8AC3E}">
        <p14:creationId xmlns:p14="http://schemas.microsoft.com/office/powerpoint/2010/main" val="357031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7D67F05-4EB4-4D94-9E08-AA72D342FDF2}"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355C1F-D395-4EA1-9E53-5ED71BE851C9}" type="slidenum">
              <a:rPr lang="en-US"/>
              <a:pPr>
                <a:defRPr/>
              </a:pPr>
              <a:t>‹#›</a:t>
            </a:fld>
            <a:endParaRPr lang="en-US"/>
          </a:p>
        </p:txBody>
      </p:sp>
    </p:spTree>
    <p:extLst>
      <p:ext uri="{BB962C8B-B14F-4D97-AF65-F5344CB8AC3E}">
        <p14:creationId xmlns:p14="http://schemas.microsoft.com/office/powerpoint/2010/main" val="2952163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2"/>
          <p:cNvSpPr txBox="1">
            <a:spLocks noChangeArrowheads="1"/>
          </p:cNvSpPr>
          <p:nvPr/>
        </p:nvSpPr>
        <p:spPr bwMode="auto">
          <a:xfrm>
            <a:off x="531813" y="8128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t>“</a:t>
            </a:r>
          </a:p>
        </p:txBody>
      </p:sp>
      <p:sp>
        <p:nvSpPr>
          <p:cNvPr id="6" name="TextBox 13"/>
          <p:cNvSpPr txBox="1">
            <a:spLocks noChangeArrowheads="1"/>
          </p:cNvSpPr>
          <p:nvPr/>
        </p:nvSpPr>
        <p:spPr bwMode="auto">
          <a:xfrm>
            <a:off x="10285413" y="27686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en-US" altLang="en-US" sz="8000"/>
              <a:t>”</a:t>
            </a:r>
          </a:p>
        </p:txBody>
      </p:sp>
      <p:sp>
        <p:nvSpPr>
          <p:cNvPr id="2" name="Title 1"/>
          <p:cNvSpPr>
            <a:spLocks noGrp="1"/>
          </p:cNvSpPr>
          <p:nvPr>
            <p:ph type="title"/>
          </p:nvPr>
        </p:nvSpPr>
        <p:spPr>
          <a:xfrm>
            <a:off x="1141413" y="685800"/>
            <a:ext cx="9144000" cy="2743200"/>
          </a:xfrm>
        </p:spPr>
        <p:txBody>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rtlCol="0" anchor="b">
            <a:normAutofit/>
          </a:bodyPr>
          <a:lstStyle>
            <a:lvl1pPr>
              <a:buNone/>
              <a:defRPr lang="en-US" sz="2400" b="0" cap="all"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4"/>
          </p:nvPr>
        </p:nvSpPr>
        <p:spPr/>
        <p:txBody>
          <a:bodyPr/>
          <a:lstStyle>
            <a:lvl1pPr>
              <a:defRPr/>
            </a:lvl1pPr>
          </a:lstStyle>
          <a:p>
            <a:pPr>
              <a:defRPr/>
            </a:pPr>
            <a:fld id="{F4B4D4D5-7740-438E-B491-06FA26E1E007}" type="datetimeFigureOut">
              <a:rPr lang="en-US"/>
              <a:pPr>
                <a:defRPr/>
              </a:pPr>
              <a:t>07-Jul-16</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AE6EFE13-7FD5-443C-8DD6-AF47FF8C0F78}" type="slidenum">
              <a:rPr lang="en-US"/>
              <a:pPr>
                <a:defRPr/>
              </a:pPr>
              <a:t>‹#›</a:t>
            </a:fld>
            <a:endParaRPr lang="en-US"/>
          </a:p>
        </p:txBody>
      </p:sp>
    </p:spTree>
    <p:extLst>
      <p:ext uri="{BB962C8B-B14F-4D97-AF65-F5344CB8AC3E}">
        <p14:creationId xmlns:p14="http://schemas.microsoft.com/office/powerpoint/2010/main" val="122182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rtlCol="0" anchor="b">
            <a:normAutofit/>
          </a:bodyPr>
          <a:lstStyle>
            <a:lvl1pPr>
              <a:buNone/>
              <a:defRPr lang="en-US" sz="2400" b="0" cap="all"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pPr>
              <a:defRPr/>
            </a:pPr>
            <a:fld id="{F8EC8A46-D182-4C0B-A7DC-C32FDBE314E4}" type="datetimeFigureOut">
              <a:rPr lang="en-US"/>
              <a:pPr>
                <a:defRPr/>
              </a:pPr>
              <a:t>07-Jul-16</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B9FCF4D-AA94-47FA-9F14-96E5B096D794}" type="slidenum">
              <a:rPr lang="en-US"/>
              <a:pPr>
                <a:defRPr/>
              </a:pPr>
              <a:t>‹#›</a:t>
            </a:fld>
            <a:endParaRPr lang="en-US"/>
          </a:p>
        </p:txBody>
      </p:sp>
    </p:spTree>
    <p:extLst>
      <p:ext uri="{BB962C8B-B14F-4D97-AF65-F5344CB8AC3E}">
        <p14:creationId xmlns:p14="http://schemas.microsoft.com/office/powerpoint/2010/main" val="41660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086DAA1-C29E-47D2-88A7-12F5A3AC5DDF}"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7B7042-BE1A-4895-980A-223F9317B4DA}" type="slidenum">
              <a:rPr lang="en-US"/>
              <a:pPr>
                <a:defRPr/>
              </a:pPr>
              <a:t>‹#›</a:t>
            </a:fld>
            <a:endParaRPr lang="en-US"/>
          </a:p>
        </p:txBody>
      </p:sp>
    </p:spTree>
    <p:extLst>
      <p:ext uri="{BB962C8B-B14F-4D97-AF65-F5344CB8AC3E}">
        <p14:creationId xmlns:p14="http://schemas.microsoft.com/office/powerpoint/2010/main" val="1546858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EA24D03-A7B9-49E0-AEA4-863C50821413}"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ABCEEE-625F-4A21-AADE-41E714C9AA4C}" type="slidenum">
              <a:rPr lang="en-US"/>
              <a:pPr>
                <a:defRPr/>
              </a:pPr>
              <a:t>‹#›</a:t>
            </a:fld>
            <a:endParaRPr lang="en-US"/>
          </a:p>
        </p:txBody>
      </p:sp>
    </p:spTree>
    <p:extLst>
      <p:ext uri="{BB962C8B-B14F-4D97-AF65-F5344CB8AC3E}">
        <p14:creationId xmlns:p14="http://schemas.microsoft.com/office/powerpoint/2010/main" val="19010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D8B432D-08E6-4BD0-A9A0-BBD58965D1BF}"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CD936C-5A13-4DE8-9ED0-4E148FC3C4F2}" type="slidenum">
              <a:rPr lang="en-US"/>
              <a:pPr>
                <a:defRPr/>
              </a:pPr>
              <a:t>‹#›</a:t>
            </a:fld>
            <a:endParaRPr lang="en-US"/>
          </a:p>
        </p:txBody>
      </p:sp>
    </p:spTree>
    <p:extLst>
      <p:ext uri="{BB962C8B-B14F-4D97-AF65-F5344CB8AC3E}">
        <p14:creationId xmlns:p14="http://schemas.microsoft.com/office/powerpoint/2010/main" val="52868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E09DDCA3-9DE1-41A6-81B7-41C4ACA20732}" type="datetimeFigureOut">
              <a:rPr lang="en-US"/>
              <a:pPr>
                <a:defRPr/>
              </a:pPr>
              <a:t>07-Jul-16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9DC90A-382E-4676-8861-72E89DE30741}" type="slidenum">
              <a:rPr lang="en-US"/>
              <a:pPr>
                <a:defRPr/>
              </a:pPr>
              <a:t>‹#›</a:t>
            </a:fld>
            <a:endParaRPr lang="en-US"/>
          </a:p>
        </p:txBody>
      </p:sp>
    </p:spTree>
    <p:extLst>
      <p:ext uri="{BB962C8B-B14F-4D97-AF65-F5344CB8AC3E}">
        <p14:creationId xmlns:p14="http://schemas.microsoft.com/office/powerpoint/2010/main" val="65793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CF35B65-C530-4C6A-946C-03B4F61C61D7}" type="datetimeFigureOut">
              <a:rPr lang="en-US"/>
              <a:pPr>
                <a:defRPr/>
              </a:pPr>
              <a:t>07-Jul-16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CABC57-F7C5-49DB-A409-9F9DC37609C4}" type="slidenum">
              <a:rPr lang="en-US"/>
              <a:pPr>
                <a:defRPr/>
              </a:pPr>
              <a:t>‹#›</a:t>
            </a:fld>
            <a:endParaRPr lang="en-US"/>
          </a:p>
        </p:txBody>
      </p:sp>
    </p:spTree>
    <p:extLst>
      <p:ext uri="{BB962C8B-B14F-4D97-AF65-F5344CB8AC3E}">
        <p14:creationId xmlns:p14="http://schemas.microsoft.com/office/powerpoint/2010/main" val="1667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6DADD91-56EA-439B-901A-EB36BA8897CA}" type="datetimeFigureOut">
              <a:rPr lang="en-US"/>
              <a:pPr>
                <a:defRPr/>
              </a:pPr>
              <a:t>07-Jul-16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E7E26DE-331B-47CE-B298-E5BB23FF8CE6}" type="slidenum">
              <a:rPr lang="en-US"/>
              <a:pPr>
                <a:defRPr/>
              </a:pPr>
              <a:t>‹#›</a:t>
            </a:fld>
            <a:endParaRPr lang="en-US"/>
          </a:p>
        </p:txBody>
      </p:sp>
    </p:spTree>
    <p:extLst>
      <p:ext uri="{BB962C8B-B14F-4D97-AF65-F5344CB8AC3E}">
        <p14:creationId xmlns:p14="http://schemas.microsoft.com/office/powerpoint/2010/main" val="7709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75E9955-B75D-4F21-9E7F-0E25C2468426}" type="datetimeFigureOut">
              <a:rPr lang="en-US"/>
              <a:pPr>
                <a:defRPr/>
              </a:pPr>
              <a:t>07-Jul-16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1345578-2EBE-4BBD-86F1-A6BBAB5EDEC6}" type="slidenum">
              <a:rPr lang="en-US"/>
              <a:pPr>
                <a:defRPr/>
              </a:pPr>
              <a:t>‹#›</a:t>
            </a:fld>
            <a:endParaRPr lang="en-US"/>
          </a:p>
        </p:txBody>
      </p:sp>
    </p:spTree>
    <p:extLst>
      <p:ext uri="{BB962C8B-B14F-4D97-AF65-F5344CB8AC3E}">
        <p14:creationId xmlns:p14="http://schemas.microsoft.com/office/powerpoint/2010/main" val="96400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DD78FB-C1B1-4140-8631-4DC00F2303E0}" type="datetimeFigureOut">
              <a:rPr lang="en-US"/>
              <a:pPr>
                <a:defRPr/>
              </a:pPr>
              <a:t>07-Jul-16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4602215-A07E-425E-B19D-783C003A6BBE}" type="slidenum">
              <a:rPr lang="en-US"/>
              <a:pPr>
                <a:defRPr/>
              </a:pPr>
              <a:t>‹#›</a:t>
            </a:fld>
            <a:endParaRPr lang="en-US"/>
          </a:p>
        </p:txBody>
      </p:sp>
    </p:spTree>
    <p:extLst>
      <p:ext uri="{BB962C8B-B14F-4D97-AF65-F5344CB8AC3E}">
        <p14:creationId xmlns:p14="http://schemas.microsoft.com/office/powerpoint/2010/main" val="348462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0C90B28-1299-4BCE-BFFF-C95860BCBA88}" type="datetimeFigureOut">
              <a:rPr lang="en-US"/>
              <a:pPr>
                <a:defRPr/>
              </a:pPr>
              <a:t>07-Jul-16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9DD756-FC8B-477C-912D-1CA658FB82F0}" type="slidenum">
              <a:rPr lang="en-US"/>
              <a:pPr>
                <a:defRPr/>
              </a:pPr>
              <a:t>‹#›</a:t>
            </a:fld>
            <a:endParaRPr lang="en-US"/>
          </a:p>
        </p:txBody>
      </p:sp>
    </p:spTree>
    <p:extLst>
      <p:ext uri="{BB962C8B-B14F-4D97-AF65-F5344CB8AC3E}">
        <p14:creationId xmlns:p14="http://schemas.microsoft.com/office/powerpoint/2010/main" val="220248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C8D0E1E-4CB3-4590-BDE4-A9031646C6B6}" type="datetimeFigureOut">
              <a:rPr lang="en-US"/>
              <a:pPr>
                <a:defRPr/>
              </a:pPr>
              <a:t>07-Jul-16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C1426D-E661-4BF5-BFB3-95E3C8B82A98}" type="slidenum">
              <a:rPr lang="en-US"/>
              <a:pPr>
                <a:defRPr/>
              </a:pPr>
              <a:t>‹#›</a:t>
            </a:fld>
            <a:endParaRPr lang="en-US"/>
          </a:p>
        </p:txBody>
      </p:sp>
    </p:spTree>
    <p:extLst>
      <p:ext uri="{BB962C8B-B14F-4D97-AF65-F5344CB8AC3E}">
        <p14:creationId xmlns:p14="http://schemas.microsoft.com/office/powerpoint/2010/main" val="247587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64D4EF"/>
            </a:gs>
            <a:gs pos="10001">
              <a:srgbClr val="64D4EF"/>
            </a:gs>
            <a:gs pos="100000">
              <a:srgbClr val="06588E"/>
            </a:gs>
          </a:gsLst>
          <a:lin ang="6120000" scaled="1"/>
        </a:gra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9207500" y="2963863"/>
            <a:ext cx="2981325" cy="3208337"/>
            <a:chOff x="9206969" y="2963333"/>
            <a:chExt cx="2981858" cy="3208867"/>
          </a:xfrm>
        </p:grpSpPr>
        <p:cxnSp>
          <p:nvCxnSpPr>
            <p:cNvPr id="8" name="Straight Connector 7"/>
            <p:cNvCxnSpPr/>
            <p:nvPr/>
          </p:nvCxnSpPr>
          <p:spPr>
            <a:xfrm flipH="1">
              <a:off x="11275852" y="2963333"/>
              <a:ext cx="912975" cy="91296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83"/>
              <a:ext cx="2981858" cy="298181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3013" y="3285648"/>
              <a:ext cx="1895814" cy="189578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853" y="3131636"/>
              <a:ext cx="1744974" cy="174495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600" y="3682589"/>
              <a:ext cx="1270227" cy="127021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3" y="4487863"/>
            <a:ext cx="8534400" cy="150653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684213" y="685800"/>
            <a:ext cx="85344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9904413" y="6172200"/>
            <a:ext cx="1600200" cy="365125"/>
          </a:xfrm>
          <a:prstGeom prst="rect">
            <a:avLst/>
          </a:prstGeom>
        </p:spPr>
        <p:txBody>
          <a:bodyPr vert="horz" lIns="91440" tIns="45720" rIns="91440" bIns="45720" rtlCol="0" anchor="t"/>
          <a:lstStyle>
            <a:lvl1pPr algn="r" eaLnBrk="1" fontAlgn="auto" hangingPunct="1">
              <a:spcBef>
                <a:spcPts val="0"/>
              </a:spcBef>
              <a:spcAft>
                <a:spcPts val="0"/>
              </a:spcAft>
              <a:defRPr sz="1000" b="0" i="0" dirty="0">
                <a:solidFill>
                  <a:schemeClr val="bg2">
                    <a:lumMod val="50000"/>
                  </a:schemeClr>
                </a:solidFill>
                <a:effectLst/>
                <a:latin typeface="+mn-lt"/>
              </a:defRPr>
            </a:lvl1pPr>
          </a:lstStyle>
          <a:p>
            <a:pPr>
              <a:defRPr/>
            </a:pPr>
            <a:fld id="{74FC8CB9-7E3E-4E87-9DA5-DC9F270F9243}" type="datetimeFigureOut">
              <a:rPr lang="en-US"/>
              <a:pPr>
                <a:defRPr/>
              </a:pPr>
              <a:t>07-Jul-16</a:t>
            </a:fld>
            <a:endParaRPr lang="en-US"/>
          </a:p>
        </p:txBody>
      </p:sp>
      <p:sp>
        <p:nvSpPr>
          <p:cNvPr id="5" name="Footer Placeholder 4"/>
          <p:cNvSpPr>
            <a:spLocks noGrp="1"/>
          </p:cNvSpPr>
          <p:nvPr>
            <p:ph type="ftr" sz="quarter" idx="3"/>
          </p:nvPr>
        </p:nvSpPr>
        <p:spPr>
          <a:xfrm>
            <a:off x="684213" y="6172200"/>
            <a:ext cx="7543800" cy="365125"/>
          </a:xfrm>
          <a:prstGeom prst="rect">
            <a:avLst/>
          </a:prstGeom>
        </p:spPr>
        <p:txBody>
          <a:bodyPr vert="horz" lIns="91440" tIns="45720" rIns="91440" bIns="45720" rtlCol="0" anchor="t"/>
          <a:lstStyle>
            <a:lvl1pPr algn="l" eaLnBrk="1" fontAlgn="auto" hangingPunct="1">
              <a:spcBef>
                <a:spcPts val="0"/>
              </a:spcBef>
              <a:spcAft>
                <a:spcPts val="0"/>
              </a:spcAft>
              <a:defRPr sz="1000" b="0" i="0" dirty="0">
                <a:solidFill>
                  <a:schemeClr val="bg2">
                    <a:lumMod val="50000"/>
                  </a:schemeClr>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363200" y="5578475"/>
            <a:ext cx="1143000" cy="669925"/>
          </a:xfrm>
          <a:prstGeom prst="rect">
            <a:avLst/>
          </a:prstGeom>
        </p:spPr>
        <p:txBody>
          <a:bodyPr vert="horz" lIns="91440" tIns="45720" rIns="91440" bIns="45720" rtlCol="0" anchor="b"/>
          <a:lstStyle>
            <a:lvl1pPr algn="r" eaLnBrk="1" fontAlgn="auto" hangingPunct="1">
              <a:spcBef>
                <a:spcPts val="0"/>
              </a:spcBef>
              <a:spcAft>
                <a:spcPts val="0"/>
              </a:spcAft>
              <a:defRPr sz="3200" b="0" i="0" dirty="0">
                <a:solidFill>
                  <a:schemeClr val="bg2">
                    <a:lumMod val="50000"/>
                  </a:schemeClr>
                </a:solidFill>
                <a:effectLst/>
                <a:latin typeface="+mn-lt"/>
              </a:defRPr>
            </a:lvl1pPr>
          </a:lstStyle>
          <a:p>
            <a:pPr>
              <a:defRPr/>
            </a:pPr>
            <a:fld id="{A9FD0504-2405-4243-96FA-1FE53CF33D6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8" r:id="rId14"/>
    <p:sldLayoutId id="2147483683" r:id="rId15"/>
    <p:sldLayoutId id="2147483684" r:id="rId16"/>
    <p:sldLayoutId id="2147483685" r:id="rId17"/>
  </p:sldLayoutIdLst>
  <p:txStyles>
    <p:titleStyle>
      <a:lvl1pPr algn="l" defTabSz="457200" rtl="0" fontAlgn="base">
        <a:spcBef>
          <a:spcPct val="0"/>
        </a:spcBef>
        <a:spcAft>
          <a:spcPct val="0"/>
        </a:spcAft>
        <a:defRPr sz="3600" kern="1200" cap="all">
          <a:ln w="3175" cmpd="sng">
            <a:noFill/>
          </a:ln>
          <a:solidFill>
            <a:schemeClr val="tx1"/>
          </a:solidFill>
          <a:latin typeface="+mj-lt"/>
          <a:ea typeface="+mj-ea"/>
          <a:cs typeface="+mj-cs"/>
        </a:defRPr>
      </a:lvl1pPr>
      <a:lvl2pPr algn="l" defTabSz="457200" rtl="0" fontAlgn="base">
        <a:spcBef>
          <a:spcPct val="0"/>
        </a:spcBef>
        <a:spcAft>
          <a:spcPct val="0"/>
        </a:spcAft>
        <a:defRPr sz="3600">
          <a:solidFill>
            <a:schemeClr val="tx1"/>
          </a:solidFill>
          <a:latin typeface="Century Gothic" panose="020B0502020202020204" pitchFamily="34" charset="0"/>
        </a:defRPr>
      </a:lvl2pPr>
      <a:lvl3pPr algn="l" defTabSz="457200" rtl="0" fontAlgn="base">
        <a:spcBef>
          <a:spcPct val="0"/>
        </a:spcBef>
        <a:spcAft>
          <a:spcPct val="0"/>
        </a:spcAft>
        <a:defRPr sz="3600">
          <a:solidFill>
            <a:schemeClr val="tx1"/>
          </a:solidFill>
          <a:latin typeface="Century Gothic" panose="020B0502020202020204" pitchFamily="34" charset="0"/>
        </a:defRPr>
      </a:lvl3pPr>
      <a:lvl4pPr algn="l" defTabSz="457200" rtl="0" fontAlgn="base">
        <a:spcBef>
          <a:spcPct val="0"/>
        </a:spcBef>
        <a:spcAft>
          <a:spcPct val="0"/>
        </a:spcAft>
        <a:defRPr sz="3600">
          <a:solidFill>
            <a:schemeClr val="tx1"/>
          </a:solidFill>
          <a:latin typeface="Century Gothic" panose="020B0502020202020204" pitchFamily="34" charset="0"/>
        </a:defRPr>
      </a:lvl4pPr>
      <a:lvl5pPr algn="l" defTabSz="457200" rtl="0" fontAlgn="base">
        <a:spcBef>
          <a:spcPct val="0"/>
        </a:spcBef>
        <a:spcAft>
          <a:spcPct val="0"/>
        </a:spcAft>
        <a:defRPr sz="36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chemeClr val="tx1"/>
        </a:buClr>
        <a:buSzPct val="80000"/>
        <a:buFont typeface="Wingdings 3" panose="05040102010807070707" pitchFamily="18" charset="2"/>
        <a:buChar char=""/>
        <a:defRPr sz="2000" kern="1200">
          <a:solidFill>
            <a:srgbClr val="0F496F"/>
          </a:solidFill>
          <a:latin typeface="+mn-lt"/>
          <a:ea typeface="+mn-ea"/>
          <a:cs typeface="+mn-cs"/>
        </a:defRPr>
      </a:lvl1pPr>
      <a:lvl2pPr marL="742950" indent="-285750" algn="l" defTabSz="457200" rtl="0" fontAlgn="base">
        <a:spcBef>
          <a:spcPct val="20000"/>
        </a:spcBef>
        <a:spcAft>
          <a:spcPts val="600"/>
        </a:spcAft>
        <a:buClr>
          <a:schemeClr val="tx1"/>
        </a:buClr>
        <a:buSzPct val="80000"/>
        <a:buFont typeface="Wingdings 3" panose="05040102010807070707" pitchFamily="18" charset="2"/>
        <a:buChar char=""/>
        <a:defRPr kern="1200">
          <a:solidFill>
            <a:srgbClr val="0F496F"/>
          </a:solidFill>
          <a:latin typeface="+mn-lt"/>
          <a:ea typeface="+mn-ea"/>
          <a:cs typeface="+mn-cs"/>
        </a:defRPr>
      </a:lvl2pPr>
      <a:lvl3pPr marL="1200150" indent="-285750" algn="l" defTabSz="457200" rtl="0" fontAlgn="base">
        <a:spcBef>
          <a:spcPct val="20000"/>
        </a:spcBef>
        <a:spcAft>
          <a:spcPts val="600"/>
        </a:spcAft>
        <a:buClr>
          <a:schemeClr val="tx1"/>
        </a:buClr>
        <a:buSzPct val="80000"/>
        <a:buFont typeface="Wingdings 3" panose="05040102010807070707" pitchFamily="18" charset="2"/>
        <a:buChar char=""/>
        <a:defRPr sz="1600" kern="1200">
          <a:solidFill>
            <a:srgbClr val="0F496F"/>
          </a:solidFill>
          <a:latin typeface="+mn-lt"/>
          <a:ea typeface="+mn-ea"/>
          <a:cs typeface="+mn-cs"/>
        </a:defRPr>
      </a:lvl3pPr>
      <a:lvl4pPr marL="15430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4pPr>
      <a:lvl5pPr marL="20002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11139487" cy="1270000"/>
          </a:xfrm>
        </p:spPr>
        <p:txBody>
          <a:bodyPr/>
          <a:lstStyle/>
          <a:p>
            <a:pPr fontAlgn="auto">
              <a:spcAft>
                <a:spcPts val="0"/>
              </a:spcAft>
              <a:defRPr/>
            </a:pPr>
            <a:r>
              <a:rPr lang="en-US" dirty="0"/>
              <a:t>Remote Server management</a:t>
            </a:r>
          </a:p>
        </p:txBody>
      </p:sp>
      <p:sp>
        <p:nvSpPr>
          <p:cNvPr id="5123" name="Subtitle 2"/>
          <p:cNvSpPr>
            <a:spLocks noGrp="1"/>
          </p:cNvSpPr>
          <p:nvPr>
            <p:ph type="subTitle" idx="1"/>
          </p:nvPr>
        </p:nvSpPr>
        <p:spPr>
          <a:xfrm>
            <a:off x="684213" y="2298700"/>
            <a:ext cx="6384925" cy="1343025"/>
          </a:xfrm>
        </p:spPr>
        <p:txBody>
          <a:bodyPr/>
          <a:lstStyle/>
          <a:p>
            <a:r>
              <a:rPr lang="en-US" altLang="en-US" sz="4800">
                <a:solidFill>
                  <a:srgbClr val="0F496F"/>
                </a:solidFill>
              </a:rPr>
              <a:t>simpleMan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79" y="685800"/>
            <a:ext cx="10177533" cy="1371600"/>
          </a:xfrm>
        </p:spPr>
        <p:txBody>
          <a:bodyPr/>
          <a:lstStyle/>
          <a:p>
            <a:r>
              <a:rPr lang="en-US" dirty="0"/>
              <a:t>Low budget and hurry == extreme PROGRAMMING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85445992"/>
              </p:ext>
            </p:extLst>
          </p:nvPr>
        </p:nvGraphicFramePr>
        <p:xfrm>
          <a:off x="684213" y="2209800"/>
          <a:ext cx="5943600" cy="378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fontScale="92500" lnSpcReduction="10000"/>
          </a:bodyPr>
          <a:lstStyle/>
          <a:p>
            <a:r>
              <a:rPr lang="en-US" dirty="0"/>
              <a:t>that is, the entire design was inspired at extreme programming, so we developed quickly, something similar to what was required, with frequent update and adaptation in mind, we may have chosen a slightly slower developing language but this was with future improvement of the tool in mind ..</a:t>
            </a:r>
          </a:p>
        </p:txBody>
      </p:sp>
    </p:spTree>
    <p:extLst>
      <p:ext uri="{BB962C8B-B14F-4D97-AF65-F5344CB8AC3E}">
        <p14:creationId xmlns:p14="http://schemas.microsoft.com/office/powerpoint/2010/main" val="365600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4487864"/>
            <a:ext cx="11274906" cy="926618"/>
          </a:xfrm>
        </p:spPr>
        <p:txBody>
          <a:bodyPr>
            <a:normAutofit/>
          </a:bodyPr>
          <a:lstStyle/>
          <a:p>
            <a:r>
              <a:rPr lang="en-US" sz="2800" dirty="0"/>
              <a:t>From simple wrapper to remote management tool</a:t>
            </a:r>
          </a:p>
        </p:txBody>
      </p:sp>
      <p:sp>
        <p:nvSpPr>
          <p:cNvPr id="3" name="Content Placeholder 2"/>
          <p:cNvSpPr>
            <a:spLocks noGrp="1"/>
          </p:cNvSpPr>
          <p:nvPr>
            <p:ph sz="half" idx="1"/>
          </p:nvPr>
        </p:nvSpPr>
        <p:spPr/>
        <p:txBody>
          <a:bodyPr>
            <a:normAutofit fontScale="85000" lnSpcReduction="10000"/>
          </a:bodyPr>
          <a:lstStyle/>
          <a:p>
            <a:r>
              <a:rPr lang="en-US" dirty="0"/>
              <a:t>The tool except for DHCP configuration ‘’editor’’</a:t>
            </a:r>
          </a:p>
          <a:p>
            <a:r>
              <a:rPr lang="en-US" dirty="0"/>
              <a:t>Is actually just a wrapper to shell commands that already exist</a:t>
            </a:r>
          </a:p>
          <a:p>
            <a:r>
              <a:rPr lang="en-US" dirty="0"/>
              <a:t>So we may haven closed python which also comes with a library to parse ISC configuration files</a:t>
            </a:r>
          </a:p>
        </p:txBody>
      </p:sp>
      <p:sp>
        <p:nvSpPr>
          <p:cNvPr id="4" name="Content Placeholder 3"/>
          <p:cNvSpPr>
            <a:spLocks noGrp="1"/>
          </p:cNvSpPr>
          <p:nvPr>
            <p:ph sz="half" idx="2"/>
          </p:nvPr>
        </p:nvSpPr>
        <p:spPr/>
        <p:txBody>
          <a:bodyPr>
            <a:normAutofit fontScale="85000" lnSpcReduction="10000"/>
          </a:bodyPr>
          <a:lstStyle/>
          <a:p>
            <a:r>
              <a:rPr lang="en-US" dirty="0"/>
              <a:t>Unfortunately, such library wasn’t working out of the box and in any case the fact that comes with a complete parser for the configuration file, only helps in make sense of such file itself leaving with absolutely nothing done about modify it by keeping configuration comments which are even more important to whom made the configuration in first place  and which most probably is going to edit the file directly without using this tool which is intended for administrator that need to easily make changes in the configuration probably without the knowledges for manipulating the entire file </a:t>
            </a:r>
          </a:p>
        </p:txBody>
      </p:sp>
    </p:spTree>
    <p:extLst>
      <p:ext uri="{BB962C8B-B14F-4D97-AF65-F5344CB8AC3E}">
        <p14:creationId xmlns:p14="http://schemas.microsoft.com/office/powerpoint/2010/main" val="243761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863"/>
            <a:ext cx="10257765" cy="1506537"/>
          </a:xfrm>
        </p:spPr>
        <p:txBody>
          <a:bodyPr/>
          <a:lstStyle/>
          <a:p>
            <a:r>
              <a:rPr lang="en-US" dirty="0"/>
              <a:t>Improving the parser along the way</a:t>
            </a:r>
          </a:p>
        </p:txBody>
      </p:sp>
      <p:sp>
        <p:nvSpPr>
          <p:cNvPr id="3" name="Content Placeholder 2"/>
          <p:cNvSpPr>
            <a:spLocks noGrp="1"/>
          </p:cNvSpPr>
          <p:nvPr>
            <p:ph sz="half" idx="1"/>
          </p:nvPr>
        </p:nvSpPr>
        <p:spPr/>
        <p:txBody>
          <a:bodyPr/>
          <a:lstStyle/>
          <a:p>
            <a:r>
              <a:rPr lang="en-US" dirty="0"/>
              <a:t>With our solution, we can parse most of the file content which is enough to change already most of the content you may are willing to change by using a remote command line tool</a:t>
            </a:r>
          </a:p>
        </p:txBody>
      </p:sp>
      <p:sp>
        <p:nvSpPr>
          <p:cNvPr id="4" name="Content Placeholder 3"/>
          <p:cNvSpPr>
            <a:spLocks noGrp="1"/>
          </p:cNvSpPr>
          <p:nvPr>
            <p:ph sz="half" idx="2"/>
          </p:nvPr>
        </p:nvSpPr>
        <p:spPr/>
        <p:txBody>
          <a:bodyPr/>
          <a:lstStyle/>
          <a:p>
            <a:r>
              <a:rPr lang="en-US" dirty="0"/>
              <a:t>Then we can easily improve it along the way, by just improving the parser so it would actually be able to parse and change anything in the near future, leaving the overall file identical which </a:t>
            </a:r>
          </a:p>
        </p:txBody>
      </p:sp>
    </p:spTree>
    <p:extLst>
      <p:ext uri="{BB962C8B-B14F-4D97-AF65-F5344CB8AC3E}">
        <p14:creationId xmlns:p14="http://schemas.microsoft.com/office/powerpoint/2010/main" val="213174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of use and flexibility</a:t>
            </a:r>
          </a:p>
        </p:txBody>
      </p:sp>
      <p:sp>
        <p:nvSpPr>
          <p:cNvPr id="3" name="Content Placeholder 2"/>
          <p:cNvSpPr>
            <a:spLocks noGrp="1"/>
          </p:cNvSpPr>
          <p:nvPr>
            <p:ph sz="half" idx="1"/>
          </p:nvPr>
        </p:nvSpPr>
        <p:spPr/>
        <p:txBody>
          <a:bodyPr>
            <a:normAutofit lnSpcReduction="10000"/>
          </a:bodyPr>
          <a:lstStyle/>
          <a:p>
            <a:r>
              <a:rPr lang="en-US" dirty="0"/>
              <a:t>The tool is pretty flexible in it’s usage so it allow to mix up together many or any option even if basically it would probably be used with a single one at time</a:t>
            </a:r>
          </a:p>
        </p:txBody>
      </p:sp>
      <p:sp>
        <p:nvSpPr>
          <p:cNvPr id="4" name="Content Placeholder 3"/>
          <p:cNvSpPr>
            <a:spLocks noGrp="1"/>
          </p:cNvSpPr>
          <p:nvPr>
            <p:ph sz="half" idx="2"/>
          </p:nvPr>
        </p:nvSpPr>
        <p:spPr/>
        <p:txBody>
          <a:bodyPr>
            <a:normAutofit lnSpcReduction="10000"/>
          </a:bodyPr>
          <a:lstStyle/>
          <a:p>
            <a:r>
              <a:rPr lang="en-US" dirty="0"/>
              <a:t>You can (for example) ask to disable a site while enable another or the same at the same time plus changing something in the DHCP and finally restart both services</a:t>
            </a:r>
          </a:p>
          <a:p>
            <a:r>
              <a:rPr lang="en-US" sz="1000" dirty="0"/>
              <a:t>./</a:t>
            </a:r>
            <a:r>
              <a:rPr lang="en-US" sz="1000" dirty="0" err="1"/>
              <a:t>simpleMan</a:t>
            </a:r>
            <a:r>
              <a:rPr lang="en-US" sz="1000" dirty="0"/>
              <a:t> –en my.url –dis scnd.url –</a:t>
            </a:r>
            <a:r>
              <a:rPr lang="en-US" sz="1000" dirty="0" err="1"/>
              <a:t>ra</a:t>
            </a:r>
            <a:r>
              <a:rPr lang="en-US" sz="1000" dirty="0"/>
              <a:t> –</a:t>
            </a:r>
            <a:r>
              <a:rPr lang="en-US" sz="1000" dirty="0" err="1"/>
              <a:t>rd</a:t>
            </a:r>
            <a:r>
              <a:rPr lang="en-US" sz="1000" dirty="0"/>
              <a:t> –o max-lease-time 123; </a:t>
            </a:r>
          </a:p>
          <a:p>
            <a:r>
              <a:rPr lang="en-US" dirty="0"/>
              <a:t>The only thing you need to care about as for version 0.0.2 is that DHCP option to add ,delete or modify must come last, while once a better parser would be in place wouldn’t be important anymore ..</a:t>
            </a:r>
          </a:p>
        </p:txBody>
      </p:sp>
    </p:spTree>
    <p:extLst>
      <p:ext uri="{BB962C8B-B14F-4D97-AF65-F5344CB8AC3E}">
        <p14:creationId xmlns:p14="http://schemas.microsoft.com/office/powerpoint/2010/main" val="217398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9819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565079"/>
            <a:ext cx="8534400" cy="5429321"/>
          </a:xfrm>
        </p:spPr>
        <p:txBody>
          <a:bodyPr>
            <a:normAutofit/>
          </a:bodyPr>
          <a:lstStyle/>
          <a:p>
            <a:pPr algn="ctr"/>
            <a:r>
              <a:rPr lang="en-US" sz="8000" dirty="0"/>
              <a:t>The End.</a:t>
            </a:r>
          </a:p>
        </p:txBody>
      </p:sp>
    </p:spTree>
    <p:extLst>
      <p:ext uri="{BB962C8B-B14F-4D97-AF65-F5344CB8AC3E}">
        <p14:creationId xmlns:p14="http://schemas.microsoft.com/office/powerpoint/2010/main" val="17575185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147</TotalTime>
  <Words>418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Remote Server management</vt:lpstr>
      <vt:lpstr>Low budget and hurry == extreme PROGRAMMING</vt:lpstr>
      <vt:lpstr>From simple wrapper to remote management tool</vt:lpstr>
      <vt:lpstr>Improving the parser along the way</vt:lpstr>
      <vt:lpstr>Easy of use and flexibility</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Server management</dc:title>
  <dc:creator>Paolo Lioy</dc:creator>
  <cp:lastModifiedBy>Paolo Lioy</cp:lastModifiedBy>
  <cp:revision>14</cp:revision>
  <dcterms:created xsi:type="dcterms:W3CDTF">2016-07-06T12:44:38Z</dcterms:created>
  <dcterms:modified xsi:type="dcterms:W3CDTF">2016-07-07T09:37:29Z</dcterms:modified>
</cp:coreProperties>
</file>