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DDA34-ADDA-49BF-8BAE-3C3EC633B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D9AAFF-2580-42D9-B360-008B9412E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ADBD8D-FD25-4618-83E2-E2E21717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EC4A0-2911-48D9-A317-009E5FDA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0AA77-55BC-4239-848F-7B71075C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59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1AB51-CEF3-4380-A5AF-F009ADB8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C18F3-3218-4995-A38D-353581B63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16928-A13C-4768-8C6D-5CC7BA78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FA180-9DCC-4A3D-8AC8-FF1D457A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DC791-388B-49C3-A7BE-9B95EA87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6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1100B7-29CB-4F53-B978-AE55A414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9A8A5E-D930-4035-BEE2-2A2FCC3E7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3FC06-E0CA-4F0A-A1CB-C70E8CB8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8E4A0-ECCB-4B7E-89E5-A409F75B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7458E-BBDB-4C14-BEFA-10014299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9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C37CF-6C38-41E8-A0D5-96765246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2D72D-9E9A-46A6-ACB6-4AAA3332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9905C-0AED-47AE-BA50-9B45A60A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55568-2B80-4CAB-BF3D-D5478772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4F4CA-D9F8-4A1A-9B5A-AC11D4DA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5B5F6-29BB-4E54-868B-C5F75007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C875B6-FFDB-4BD7-8250-0096BACC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0AD50-F67E-48FF-B18B-A2E7F0FB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2C09-C016-4F1A-8181-8D364D6D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58128-8C4E-40B9-96C6-DD909D93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6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7BA9D-2CC4-45F1-B901-2FA52A7B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AD1F1-6B85-400B-A542-1E2376710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4B5546-F9C2-4931-B0EA-CFC65F1FB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CCAC4-2CB0-4DCD-ACDD-8E063B4F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AFD6ED-21BD-4E53-B521-F433D4BC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F56937-0439-4CA9-9CF8-3EC22468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9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6BEEB-D503-450A-AD33-CB15369F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1C19E9-5FB2-44F3-BB21-1AACB0D6A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3BFF50-7505-47D6-BFC2-F43E482F0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775088-A3AE-48B9-806C-D54486C4A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03BC0C-52C1-4D75-811A-8C5BD42DC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D29D9B-9B81-4688-BCA9-19A12FE0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4BE592-9C03-4801-A5A5-D630F88F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D6420D-7A58-40E3-8241-3347AA91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90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92A7F-D720-4430-A625-AA410A4C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C1610B-7E29-4E08-B043-60D5C72F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9209CF-E852-4E1B-9D94-7320CE5A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77ED8-190F-4C96-92EC-1BD6605A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8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515F8F-A342-4E60-B144-BD273FEA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3B49C4-C494-4DEC-8F3C-C0C422FEB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F0B78-5FE7-4FA4-89FB-0C5E69FC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AC83E-1DA1-4B33-A550-A15C0031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FB007-02D1-4BBD-944C-125C20D2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406789-DAF7-481C-A8CC-C0634A7FB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B8FAA-8F7D-44C1-8D7C-AFBE7DDF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FB225-4F48-45DB-92BB-525B346E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516DFA-7C2C-42D6-ADEB-3F237E95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1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35318-D08C-46B6-8E57-03FF7DD9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452B18-A9B1-479B-84BE-5D2859A69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465EA-B29E-405D-897C-C2CD43F8D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D4EC2D-260C-413C-B559-D18EE9B6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A552B4-78C5-49E6-808C-697EA3BD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1D6B68-C903-402F-A991-59A78120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1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50E220-D7AE-461B-96A9-BC7E49AE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F18CD-FD33-4834-B070-F694F425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4AB22-2658-4589-B625-F7A7E66AB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5ECE-C186-4D91-A990-D3A5CBDD16FD}" type="datetimeFigureOut">
              <a:rPr lang="ko-KR" altLang="en-US" smtClean="0"/>
              <a:t>2021-02-22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52FFE-6485-4936-BEA2-B12311091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6D73BC-5E6A-4154-B0E4-CBC03A752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14B05-7583-4072-85B3-B9E0EC55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EFA1F-2C49-4109-9394-D6869DC0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Event-based Cameras :</a:t>
            </a:r>
            <a:b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 Perspective</a:t>
            </a:r>
            <a:endParaRPr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E3B2DB-21BF-4AB6-BAB5-5EA67EC09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류시모</a:t>
            </a:r>
          </a:p>
        </p:txBody>
      </p:sp>
    </p:spTree>
    <p:extLst>
      <p:ext uri="{BB962C8B-B14F-4D97-AF65-F5344CB8AC3E}">
        <p14:creationId xmlns:p14="http://schemas.microsoft.com/office/powerpoint/2010/main" val="302996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EF7AF-C1CE-4298-BCC9-AAA18276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Various visual reconstruction tasks, using generative models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67FFC-B3A0-4603-9CE3-AFA49939A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Denoising</a:t>
            </a:r>
          </a:p>
          <a:p>
            <a:r>
              <a:rPr lang="en-US" altLang="ko-KR" dirty="0"/>
              <a:t>Enhancing</a:t>
            </a:r>
          </a:p>
          <a:p>
            <a:r>
              <a:rPr lang="en-US" altLang="ko-KR" dirty="0"/>
              <a:t>Interpolation (Frame synthesis)</a:t>
            </a:r>
          </a:p>
          <a:p>
            <a:r>
              <a:rPr lang="en-US" altLang="ko-KR" dirty="0"/>
              <a:t>Recognition in darkness</a:t>
            </a:r>
          </a:p>
          <a:p>
            <a:pPr marL="0" indent="0">
              <a:buNone/>
            </a:pPr>
            <a:r>
              <a:rPr lang="en-US" altLang="ko-KR" dirty="0"/>
              <a:t>…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648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E2B22-81B6-4D2F-98D7-A1753330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10BF9-BFF0-466A-89A6-62488898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TVFS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Event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Image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5220A0-A4C7-4DD0-B96E-CABEA4A51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99" y="2398452"/>
            <a:ext cx="9295002" cy="206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5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5DD89-4800-46C9-9BBA-A6C3A30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TVFS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58691-3EAB-41D7-9259-FB9FACB4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978E55-BE08-459D-981D-481F324A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530" y="2120098"/>
            <a:ext cx="66008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4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60C49-BA57-4460-A60F-E7072FBE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based Camera – Frame Synthesis</a:t>
            </a:r>
            <a:br>
              <a:rPr lang="en-US" altLang="ko-KR" dirty="0"/>
            </a:br>
            <a:r>
              <a:rPr lang="en-US" altLang="ko-KR" dirty="0"/>
              <a:t>(only from events)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73E98-2ED0-4051-AF02-CEF97BE01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effectLst/>
              </a:rPr>
              <a:t>Events-to-video: Bringing modern computer vision to event cameras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36B535-98CA-4289-9D1E-6CC369366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601" y="2715490"/>
            <a:ext cx="7634798" cy="369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8C8E7-D60C-4401-A0EC-36EDCF98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: </a:t>
            </a:r>
            <a:r>
              <a:rPr lang="en-US" altLang="ko-KR" dirty="0" err="1"/>
              <a:t>Unet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B1859-31E2-42A7-BF9C-72DABF935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Image result for Unet">
            <a:extLst>
              <a:ext uri="{FF2B5EF4-FFF2-40B4-BE49-F238E27FC236}">
                <a16:creationId xmlns:a16="http://schemas.microsoft.com/office/drawing/2014/main" id="{156E3EBD-5BE0-49CB-B767-E3142C02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12" y="1561082"/>
            <a:ext cx="6819034" cy="432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4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6DA3C-1263-4464-850B-6987D6F4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Processing Datatype :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BB994-884E-4C36-ABFF-36D00CF8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35321-B7F8-4ADD-84A3-341782491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2088160"/>
            <a:ext cx="76866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3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CF613-14CA-48C0-ACAA-9A786280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2187F-5C22-4BA3-B103-A6747B30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https://github.com/uzh-rpg/rpg_e2vid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21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96BA5-4969-4D3C-BA32-0B2D45EE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EFC7A-E77A-47B1-95BB-0A1BF1E0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+ </a:t>
            </a:r>
            <a:r>
              <a:rPr lang="en-US" altLang="ko-KR" dirty="0" err="1"/>
              <a:t>NeRF</a:t>
            </a:r>
            <a:endParaRPr lang="en-US" altLang="ko-KR" dirty="0"/>
          </a:p>
          <a:p>
            <a:r>
              <a:rPr lang="en-US" altLang="ko-KR" dirty="0"/>
              <a:t>+ intensity Guided RF?</a:t>
            </a:r>
          </a:p>
          <a:p>
            <a:r>
              <a:rPr lang="en-US" altLang="ko-KR" dirty="0" err="1"/>
              <a:t>SeTR</a:t>
            </a:r>
            <a:r>
              <a:rPr lang="en-US" altLang="ko-KR"/>
              <a:t> style Transformer generation?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636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86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Processing Event-based Cameras : Generative model Perspective</vt:lpstr>
      <vt:lpstr>Various visual reconstruction tasks, using generative models</vt:lpstr>
      <vt:lpstr>PowerPoint 프레젠테이션</vt:lpstr>
      <vt:lpstr>TVFS</vt:lpstr>
      <vt:lpstr>Event based Camera – Frame Synthesis (only from events)</vt:lpstr>
      <vt:lpstr>Structure : Unet</vt:lpstr>
      <vt:lpstr>Processing Datatype : </vt:lpstr>
      <vt:lpstr>Implementation ?</vt:lpstr>
      <vt:lpstr>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Event-based Cameras : Generative model Perspective</dc:title>
  <dc:creator>류 시모</dc:creator>
  <cp:lastModifiedBy>류 시모</cp:lastModifiedBy>
  <cp:revision>4</cp:revision>
  <dcterms:created xsi:type="dcterms:W3CDTF">2021-02-22T02:57:37Z</dcterms:created>
  <dcterms:modified xsi:type="dcterms:W3CDTF">2021-02-22T13:51:09Z</dcterms:modified>
</cp:coreProperties>
</file>