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F164D-C1A6-489F-B0E1-DAF2EA75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9B50A-E073-4B27-8BCF-4E8F8CCB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1101E-7AA5-4196-A247-1FE29254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312B3-D947-4DCC-99D8-0CC53507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DEE1-B7F5-4AB5-A449-0C006093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FEDA4-D912-4183-8E50-8F7CA166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9EF3-0EE5-44C4-BAAD-53DB65E4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5D43-B52D-4C25-9D5A-FC3BBDC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CFFDB-D8DF-429D-84C9-FE10B3B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28F38-4DC2-45EA-AF74-4628F234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D21286-F787-4210-9094-69B8E5BC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B51E2-6F45-4D0E-94B2-28642D3A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D2C81-8B89-4940-A659-103B75FF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4D6E8-0E49-44B0-8864-690614F8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1A5A6-744C-4C2A-B778-E5B1E70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5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E2DB-31AC-4C5E-B6D1-D3454DE8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C4CE3-24D3-4FE1-B4E8-E9B2BBA4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9ABC-03F0-467E-A31A-A0B676E1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A4BB4-2336-4CF7-B240-93704A42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FEFA2-EE82-4D53-8606-523A843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2DE-9189-4506-BD04-CA8A4541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EB7FF-ADA4-4E78-854F-AAD17E75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458EC-5E2C-4727-AC6D-ACB58AF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607C4-7FFF-498F-BAF7-C59B5637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90274-C369-46AD-8851-1C372B3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171E4-CE5D-440C-BA37-5710F345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0D3B2-3E3E-4E6F-8B7C-20EEAE017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9B2FA-5B03-4655-9498-CDB39F03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50FB2-CD2C-4059-A047-A3304761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5F025-2AC7-4D2F-B3CE-5DA690E0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77F69-5DBB-4D9D-824E-394E7A3C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8288-4BA7-4DC9-B409-CE960B5E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760F1-8690-447D-9CCE-DF68FB99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8C074-2A60-4A7A-9F63-274B9779F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07BF55-FFAB-4C04-9106-5C15AB5A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8D903-2B7F-49BF-9862-5E71110E7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0E662-3759-4039-8628-66CDC391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35042-1EBA-4441-98C5-CC4FC3F9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3E952-85C9-4367-B209-693850F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5C391-8E42-4779-9204-7323FD19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7B852-0972-4DEA-ADF1-E2E68D6B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956B3-4085-4CB0-BF57-77E65600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CB261-A846-4766-98D1-EF2F74F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2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7225F-C205-46D4-8555-591A9A34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C1B92-9256-4F99-B9D8-AF881114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BE81C-FB9D-4E50-A8DC-55392398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8870-26B3-42FB-B78C-7FBB4F81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EC348-394A-40A7-B604-30CA0B7C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F4EEF-ADD0-46C1-8D48-F4645C17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2CEE1-6CFD-4C71-97D1-D8981F3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4027F-3706-4F45-BD42-9E524FF4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0CBB9-60EE-4D2B-9B52-15FB83B9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3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300EF-FDCE-4615-AE58-E76249BB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0E774F-D4F3-4C23-B151-6EE9DAB4D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D9F9F-4A68-46D8-9B51-8DA0B01D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B4AD4-EB1F-4C2A-BC13-2E556075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4C4BD-B05A-4944-9B6E-32A2935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48E73-511F-4AAA-89C4-D0B91C48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8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378E0-1A0F-4C84-9A22-2020A642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D6C43-DCF2-41BD-8E49-9C29E0A3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42694-1167-440A-A1F1-B264022AD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D1FD-4CDE-4FE7-ADB6-C865557644F1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961C-523F-494C-94BC-D72813056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A3DFE-C799-4DA8-A1BF-9AE8B14A0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09CF-8300-4089-B6AD-31AFCCE88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8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055BD-C0B8-446E-9B3E-514D1BF95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C5455-48F2-4448-970D-638CF817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BFE3-D1D5-4B08-B924-AB954C4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4123E-4FD5-421B-9801-123C0F8D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3F631-8173-450A-ACBF-B6C70A54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62" y="927462"/>
            <a:ext cx="7059038" cy="4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시모</dc:creator>
  <cp:lastModifiedBy>류 시모</cp:lastModifiedBy>
  <cp:revision>2</cp:revision>
  <dcterms:created xsi:type="dcterms:W3CDTF">2021-05-24T20:59:57Z</dcterms:created>
  <dcterms:modified xsi:type="dcterms:W3CDTF">2021-05-24T22:40:46Z</dcterms:modified>
</cp:coreProperties>
</file>