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58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59" r:id="rId15"/>
    <p:sldId id="260" r:id="rId16"/>
    <p:sldId id="26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54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3FCEC-1082-44DE-8CE8-F4CD30F9C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F93644-E676-4DB4-85E8-17A492191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2508B-0C98-425E-AD80-5C24AF3B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2C54-16C2-49F4-802D-C6AA2E606B1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D248A-00F1-4051-B700-6FEE1650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7A1AE-52D4-412C-A843-D22F0444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058E-EE18-462A-8DC5-03E3797ED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4EBAC-BED0-4BE7-837C-89049313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5C8A27-2649-4F33-B580-FC80F43EE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9A86FE-1379-4A91-85C1-96BF0F93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2C54-16C2-49F4-802D-C6AA2E606B1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16B5E2-2012-4709-A71B-CAC4835B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05171-6730-4C67-AFCF-606FBAE4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058E-EE18-462A-8DC5-03E3797ED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24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515E7B-409B-4380-95D4-2649A5C36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764C29-1A2D-4088-AABF-C5C635C0C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19F724-2028-4D4A-A6ED-D881683E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2C54-16C2-49F4-802D-C6AA2E606B1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37B4C-E4ED-448B-9F4D-2EAD9440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8D32F-09FA-4E7B-A2EC-3FD2CE49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058E-EE18-462A-8DC5-03E3797ED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2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22670-435C-4D81-AC1C-B024AD26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A33D2B-0047-493E-B461-A91FDAA97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33E85-1517-42E3-8A34-82DD356F1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2C54-16C2-49F4-802D-C6AA2E606B1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D04DE-82A5-4900-BDAB-7938558C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5D686D-20AA-425B-B5E2-97683C79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058E-EE18-462A-8DC5-03E3797ED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39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2AF51-84D7-43C9-AF83-6F8311F6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BE27F6-9510-48A2-820F-E629913B6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C22B95-7AEB-4B43-BC03-830AC713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2C54-16C2-49F4-802D-C6AA2E606B1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09D14-A61E-43DC-9F96-503E41825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64CCFD-1BE5-4C97-ADCF-B5695B01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058E-EE18-462A-8DC5-03E3797ED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98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E64AB-7F64-4676-9F8B-37E86DEC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27985A-7491-4147-9ED2-C7ECD8FC2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33139E-747D-4C0D-9DF7-8C327ED74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C1F17F-8020-4595-BF6F-A7E1DDB1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2C54-16C2-49F4-802D-C6AA2E606B1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FB05D8-7512-4581-BA02-8C919798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5A9A18-1BAB-4180-BF5D-B4D05636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058E-EE18-462A-8DC5-03E3797ED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53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C8E56-0E21-41AB-90D1-A9C3C168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3306C8-C2B2-4B9E-B00E-DE7D92B49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2830FD-099F-46BE-9599-A46FED528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1A3E18-C015-4927-92FE-D38FFE848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5B2B93-4340-4E28-A471-80F22A541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EE5680-D4C7-431B-A54A-B9977A12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2C54-16C2-49F4-802D-C6AA2E606B1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2C3B54-F474-4AD3-A128-C245E995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2084EA-CE39-46DE-8439-59F545F9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058E-EE18-462A-8DC5-03E3797ED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0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F0300-7736-419F-9AD2-6F0B6D96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39EAF9-139C-4FA3-8D69-5260416A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2C54-16C2-49F4-802D-C6AA2E606B1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47F09D-B125-44AB-B974-356CBE0D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EB5AFE-F10A-4AC2-862B-F928CE8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058E-EE18-462A-8DC5-03E3797ED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6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8C01AF-E6F8-4993-8242-124759F8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2C54-16C2-49F4-802D-C6AA2E606B1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0E2254-2653-446A-B03F-13C198A8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F58C91-DA01-43D5-BF35-13549A38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058E-EE18-462A-8DC5-03E3797ED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64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459EA-EC85-4E7E-911C-8B29EA073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4C052-D45E-4157-B02D-F10AC0C3F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1F239E-F737-4029-B05A-628071FA6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BFB648-3E47-42C5-9748-F111ABA9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2C54-16C2-49F4-802D-C6AA2E606B1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400A99-98D3-4A22-ADEC-BCE2F746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F8B396-233D-46C8-AB40-466A9C68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058E-EE18-462A-8DC5-03E3797ED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03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35F09-A7CD-4CD3-A1DE-3C0BBA6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56E356-B5E2-4298-B925-0C3E77025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84D50C-09B6-428C-A845-58DE20926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9ADCE-48A7-4618-996C-B1BC7BE5F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2C54-16C2-49F4-802D-C6AA2E606B1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87A09D-DAC7-4BAA-9EEA-9AAE2997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63BC3E-D443-4FE2-AC61-2C78CE6F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058E-EE18-462A-8DC5-03E3797ED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37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758F97-A7D2-4E60-BCB1-69D402F11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A0A8B6-BF5B-455D-A4B4-4AC115409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5832B-E7D3-4F9D-80EF-907A04583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92C54-16C2-49F4-802D-C6AA2E606B1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EC592-35DF-4178-B149-A6A47B0A3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85A866-FB90-4F8F-83B5-170486249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9058E-EE18-462A-8DC5-03E3797ED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16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51BF2-3582-46FD-BCBA-559168E34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4800" dirty="0"/>
              <a:t>Learning Robust Representation of ASM code : Generative Pre-training Perspective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18603F-F3DC-4D91-BE3A-96DC01F52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948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58A26-8229-4975-ADBF-E9128C1E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Method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A5E1B9-0562-4B77-8AFD-14BD4834B214}"/>
              </a:ext>
            </a:extLst>
          </p:cNvPr>
          <p:cNvSpPr/>
          <p:nvPr/>
        </p:nvSpPr>
        <p:spPr>
          <a:xfrm>
            <a:off x="1250950" y="1685925"/>
            <a:ext cx="1714500" cy="143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Binary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B39B822-A42E-49A0-A619-E0C683FEBE6A}"/>
              </a:ext>
            </a:extLst>
          </p:cNvPr>
          <p:cNvSpPr/>
          <p:nvPr/>
        </p:nvSpPr>
        <p:spPr>
          <a:xfrm>
            <a:off x="3511550" y="2143125"/>
            <a:ext cx="1320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422D0D-FE35-4E5D-B9F7-50216E600222}"/>
              </a:ext>
            </a:extLst>
          </p:cNvPr>
          <p:cNvSpPr/>
          <p:nvPr/>
        </p:nvSpPr>
        <p:spPr>
          <a:xfrm>
            <a:off x="5086350" y="1482725"/>
            <a:ext cx="1714500" cy="177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ASM source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782C598-83BD-4627-9353-414C5F4D59B1}"/>
              </a:ext>
            </a:extLst>
          </p:cNvPr>
          <p:cNvSpPr/>
          <p:nvPr/>
        </p:nvSpPr>
        <p:spPr>
          <a:xfrm>
            <a:off x="7054850" y="2143125"/>
            <a:ext cx="1320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D83865-A340-4BCF-8A43-F508ABC6B88A}"/>
              </a:ext>
            </a:extLst>
          </p:cNvPr>
          <p:cNvSpPr/>
          <p:nvPr/>
        </p:nvSpPr>
        <p:spPr>
          <a:xfrm>
            <a:off x="8439150" y="1514475"/>
            <a:ext cx="1714500" cy="177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Normalization,</a:t>
            </a:r>
          </a:p>
          <a:p>
            <a:pPr algn="ctr"/>
            <a:r>
              <a:rPr lang="en-US" altLang="ko-KR" dirty="0"/>
              <a:t>Tokenization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073FB4-FA6D-4814-967E-857504E4B8E7}"/>
              </a:ext>
            </a:extLst>
          </p:cNvPr>
          <p:cNvSpPr/>
          <p:nvPr/>
        </p:nvSpPr>
        <p:spPr>
          <a:xfrm>
            <a:off x="8439150" y="5054599"/>
            <a:ext cx="1714500" cy="177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 GPT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795392E-3794-4FBE-940D-7E97509FFCC9}"/>
              </a:ext>
            </a:extLst>
          </p:cNvPr>
          <p:cNvSpPr/>
          <p:nvPr/>
        </p:nvSpPr>
        <p:spPr>
          <a:xfrm rot="5400000">
            <a:off x="8636000" y="3957637"/>
            <a:ext cx="1320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384BD2A-1416-436F-B179-403FF89A73BD}"/>
              </a:ext>
            </a:extLst>
          </p:cNvPr>
          <p:cNvSpPr/>
          <p:nvPr/>
        </p:nvSpPr>
        <p:spPr>
          <a:xfrm rot="10800000">
            <a:off x="6800850" y="5714999"/>
            <a:ext cx="1320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B31947-BF1A-4AC2-920B-A380B9E36E7D}"/>
              </a:ext>
            </a:extLst>
          </p:cNvPr>
          <p:cNvSpPr/>
          <p:nvPr/>
        </p:nvSpPr>
        <p:spPr>
          <a:xfrm>
            <a:off x="4730749" y="5013325"/>
            <a:ext cx="1752600" cy="177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Representation</a:t>
            </a:r>
          </a:p>
        </p:txBody>
      </p:sp>
    </p:spTree>
    <p:extLst>
      <p:ext uri="{BB962C8B-B14F-4D97-AF65-F5344CB8AC3E}">
        <p14:creationId xmlns:p14="http://schemas.microsoft.com/office/powerpoint/2010/main" val="498030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12680-27A0-4953-99F6-C0155425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Decompiling (gathering </a:t>
            </a:r>
            <a:r>
              <a:rPr lang="en-US" altLang="ko-KR" dirty="0" err="1"/>
              <a:t>asm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CD72B6-6930-43E4-8AA9-D79E2A024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Tried BinKit, but currently no IDA…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>
                <a:sym typeface="Wingdings" panose="05000000000000000000" pitchFamily="2" charset="2"/>
              </a:rPr>
              <a:t>Gathered baekjoon codes, compiled</a:t>
            </a:r>
          </a:p>
          <a:p>
            <a:pPr marL="0" indent="0">
              <a:buNone/>
            </a:pPr>
            <a:r>
              <a:rPr lang="en-US" altLang="ko-KR">
                <a:sym typeface="Wingdings" panose="05000000000000000000" pitchFamily="2" charset="2"/>
              </a:rPr>
              <a:t>To Intel ASM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AD22D5A5-3F99-4191-9138-67540D019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073" y="1690688"/>
            <a:ext cx="4016727" cy="45514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F4BFFE-C8EF-4469-85E8-11128B8F4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713" y="2847976"/>
            <a:ext cx="3723438" cy="39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52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5F172-E85B-4C9B-B639-64D5F6EA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Tokenizing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AD222B-8179-4F6D-9F8F-B0B530892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Used top-k assembly code blocks </a:t>
            </a:r>
            <a:r>
              <a:rPr lang="en-US" altLang="ko-KR" dirty="0">
                <a:sym typeface="Wingdings" panose="05000000000000000000" pitchFamily="2" charset="2"/>
              </a:rPr>
              <a:t> making dictionary of tokens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5EBFAC-A8D6-4384-AAFB-F778F3C08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812" y="2487612"/>
            <a:ext cx="43719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53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499A3-6FCA-40F9-A0DB-1B6BBA5F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Training GPT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F6FDB4-7DCD-432B-AF6E-537891A54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Used </a:t>
            </a:r>
            <a:r>
              <a:rPr lang="en-US" altLang="ko-KR" dirty="0" err="1"/>
              <a:t>pytorch</a:t>
            </a:r>
            <a:r>
              <a:rPr lang="en-US" altLang="ko-KR" dirty="0"/>
              <a:t> 1.8.0, trained on Nvidia 1070ti</a:t>
            </a:r>
          </a:p>
          <a:p>
            <a:r>
              <a:rPr lang="en-US" altLang="ko-KR" dirty="0"/>
              <a:t>Trained for 20 min, 32 batches, 128 token window…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172,  170,  162,  107,   25,  116,  552,  117,   60,   48,    7,  678,</a:t>
            </a:r>
          </a:p>
          <a:p>
            <a:pPr marL="0" indent="0">
              <a:buNone/>
            </a:pPr>
            <a:r>
              <a:rPr lang="en-US" altLang="ko-KR" dirty="0"/>
              <a:t>         113, 1183,   25,   27,   26,   48,   45,   29,   22,   20,   23,   19,</a:t>
            </a:r>
          </a:p>
          <a:p>
            <a:pPr marL="0" indent="0">
              <a:buNone/>
            </a:pPr>
            <a:r>
              <a:rPr lang="en-US" altLang="ko-KR" dirty="0"/>
              <a:t>          18,   21,   34,   14,   16,   38,   12,   17,   36,   39,   32,   31,</a:t>
            </a:r>
          </a:p>
          <a:p>
            <a:pPr marL="0" indent="0">
              <a:buNone/>
            </a:pPr>
            <a:r>
              <a:rPr lang="en-US" altLang="ko-KR" dirty="0"/>
              <a:t>          37,    6,    8,   10,  120,    2,    1,   86,   43,    3,    2,    1,</a:t>
            </a:r>
          </a:p>
          <a:p>
            <a:pPr marL="0" indent="0">
              <a:buNone/>
            </a:pPr>
            <a:r>
              <a:rPr lang="en-US" altLang="ko-KR" dirty="0"/>
              <a:t>          71,   41,    9,   81,    2,    1,   11,   24,   13,    4,    5,    8,</a:t>
            </a:r>
          </a:p>
          <a:p>
            <a:pPr marL="0" indent="0">
              <a:buNone/>
            </a:pPr>
            <a:r>
              <a:rPr lang="en-US" altLang="ko-KR" dirty="0"/>
              <a:t>          10,    7,    3,    2,    1</a:t>
            </a:r>
          </a:p>
        </p:txBody>
      </p:sp>
    </p:spTree>
    <p:extLst>
      <p:ext uri="{BB962C8B-B14F-4D97-AF65-F5344CB8AC3E}">
        <p14:creationId xmlns:p14="http://schemas.microsoft.com/office/powerpoint/2010/main" val="4244055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0DFA9-6D43-43DD-81B9-7EE08FC1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Token Embedding TSNE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C4A3ED-0253-4324-99CF-A0144C97B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518483-0E9E-4776-AFBC-E9EB1DECD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294" y="1690688"/>
            <a:ext cx="6303872" cy="442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42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6AD19-C26B-4B2D-8EFF-FC53E40B5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 400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C99B76-FC82-42FB-83C4-59C081D8C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F789C8-224F-4F0F-A2F9-2405255CF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816" y="1525622"/>
            <a:ext cx="8930367" cy="495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37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CAD63-353F-4DEA-B9D9-D8FBB7DF4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C00B7F-9423-466A-8AB5-54C08219E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153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F7D1A-216A-4C41-A637-88F7ABEF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asm2vec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BFE36D-264D-4B8C-9AF5-8069FEADB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Jointly learn function,</a:t>
            </a:r>
            <a:r>
              <a:rPr lang="ko-KR" altLang="en-US" dirty="0"/>
              <a:t> </a:t>
            </a:r>
            <a:r>
              <a:rPr lang="en-US" altLang="ko-KR" dirty="0"/>
              <a:t>assembly operation, operand, using gradient decent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Learning “what is in the middle”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272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6BE64-2480-4FA1-A641-21DBE9521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5DE553-A28E-4C27-A4C3-093AD00AE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C05C13-1CFC-4501-A69C-90EC311EE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066006"/>
            <a:ext cx="88201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3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3353B-51C3-49AF-9D92-11E3DF8F2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E5CAE2-C7B0-4BA1-A622-334D85D9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Suffers from federated, continual learning</a:t>
            </a:r>
          </a:p>
          <a:p>
            <a:r>
              <a:rPr lang="en-US" altLang="ko-KR" dirty="0"/>
              <a:t>Query estimation is iterative &amp; gradient based</a:t>
            </a:r>
            <a:r>
              <a:rPr lang="ko-KR" altLang="en-US" dirty="0"/>
              <a:t> </a:t>
            </a:r>
            <a:r>
              <a:rPr lang="en-US" altLang="ko-KR" dirty="0"/>
              <a:t>(Not</a:t>
            </a:r>
            <a:r>
              <a:rPr lang="ko-KR" altLang="en-US" dirty="0"/>
              <a:t> </a:t>
            </a:r>
            <a:r>
              <a:rPr lang="en-US" altLang="ko-KR" dirty="0"/>
              <a:t>fast!)</a:t>
            </a:r>
          </a:p>
          <a:p>
            <a:r>
              <a:rPr lang="en-US" altLang="ko-KR" dirty="0"/>
              <a:t>Linear model</a:t>
            </a:r>
          </a:p>
        </p:txBody>
      </p:sp>
    </p:spTree>
    <p:extLst>
      <p:ext uri="{BB962C8B-B14F-4D97-AF65-F5344CB8AC3E}">
        <p14:creationId xmlns:p14="http://schemas.microsoft.com/office/powerpoint/2010/main" val="92192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7A306-9111-458A-9889-786C40DA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NMT, BERT, GPT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36E7B-D517-4EE5-B08E-4146B8B93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NLP(transformer models) had a huge boom…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Manages lack of labels by self-prediction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C9940B-9523-4FB4-8CD4-63D1F9C9A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4009" y="2956523"/>
            <a:ext cx="12440017" cy="32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0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A81BF-986B-4D2F-8728-BF529646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Masked Language Modelling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BC1E3-6D74-40C7-8CE9-DD7156569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73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Representation Learning by self-supervision task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CDF075-1577-4595-8E65-9F7D5BF9F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6167" y="1958547"/>
            <a:ext cx="7279665" cy="492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4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231DB-4F07-475D-B522-958153671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PALMTree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12BED-B4FD-49BE-BB67-E7CC3FAEA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Use of Bidirectional Denoising task for assembly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2D420B-33A7-4B11-8607-B2619F096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839244"/>
            <a:ext cx="67818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6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209D8-8C95-45C2-B73A-4900FDA3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Generative Pre-Training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B69867-9020-445B-BB19-F648482CE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Next Token Prediction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ECC133-2AD7-49D0-8871-2AF991636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3" y="2461923"/>
            <a:ext cx="7329488" cy="43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02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00BE6-E6A0-4977-815D-038A8D1B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DAFD9A-EF7A-4481-86CB-EED446BB2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Needs to learn representation by self-prediction (self-supervision)</a:t>
            </a:r>
          </a:p>
          <a:p>
            <a:r>
              <a:rPr lang="en-US" altLang="ko-KR" dirty="0"/>
              <a:t>Widely used task </a:t>
            </a:r>
            <a:r>
              <a:rPr lang="en-US" altLang="ko-KR" dirty="0">
                <a:sym typeface="Wingdings" panose="05000000000000000000" pitchFamily="2" charset="2"/>
              </a:rPr>
              <a:t> Denoising task, Next Token Prediction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word2vec uses fixed position token prediction task, (function wise)  asm2vec</a:t>
            </a:r>
          </a:p>
          <a:p>
            <a:pPr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BERT uses denoising task  </a:t>
            </a:r>
            <a:r>
              <a:rPr lang="en-US" altLang="ko-KR" dirty="0" err="1">
                <a:sym typeface="Wingdings" panose="05000000000000000000" pitchFamily="2" charset="2"/>
              </a:rPr>
              <a:t>PALMTree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GPT uses Next Token Prediction  …?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60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368</Words>
  <Application>Microsoft Office PowerPoint</Application>
  <PresentationFormat>와이드스크린</PresentationFormat>
  <Paragraphs>48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Learning Robust Representation of ASM code : Generative Pre-training Perspective</vt:lpstr>
      <vt:lpstr>1. asm2vec</vt:lpstr>
      <vt:lpstr>PowerPoint 프레젠테이션</vt:lpstr>
      <vt:lpstr>1. Cons</vt:lpstr>
      <vt:lpstr>2. NMT, BERT, GPT</vt:lpstr>
      <vt:lpstr>2. Masked Language Modelling</vt:lpstr>
      <vt:lpstr>3. PALMTree </vt:lpstr>
      <vt:lpstr>4. Generative Pre-Training</vt:lpstr>
      <vt:lpstr>PowerPoint 프레젠테이션</vt:lpstr>
      <vt:lpstr>5. Method</vt:lpstr>
      <vt:lpstr>1. Decompiling (gathering asm)</vt:lpstr>
      <vt:lpstr>2. Tokenizing</vt:lpstr>
      <vt:lpstr>3. Training GPT </vt:lpstr>
      <vt:lpstr>3. Token Embedding TSNE</vt:lpstr>
      <vt:lpstr>Top 400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Robust Representation of ASM with Deep learning : Generative Pre-training Perspective</dc:title>
  <dc:creator>류 시모</dc:creator>
  <cp:lastModifiedBy>류 시모</cp:lastModifiedBy>
  <cp:revision>8</cp:revision>
  <dcterms:created xsi:type="dcterms:W3CDTF">2021-05-10T15:38:46Z</dcterms:created>
  <dcterms:modified xsi:type="dcterms:W3CDTF">2021-05-11T01:10:22Z</dcterms:modified>
</cp:coreProperties>
</file>