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95" r:id="rId11"/>
    <p:sldId id="265" r:id="rId12"/>
    <p:sldId id="269" r:id="rId13"/>
    <p:sldId id="266" r:id="rId14"/>
    <p:sldId id="267" r:id="rId15"/>
    <p:sldId id="268" r:id="rId16"/>
    <p:sldId id="271" r:id="rId17"/>
    <p:sldId id="270" r:id="rId18"/>
    <p:sldId id="294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92" r:id="rId27"/>
    <p:sldId id="293" r:id="rId28"/>
    <p:sldId id="296" r:id="rId29"/>
    <p:sldId id="305" r:id="rId30"/>
    <p:sldId id="306" r:id="rId31"/>
    <p:sldId id="307" r:id="rId32"/>
    <p:sldId id="308" r:id="rId33"/>
    <p:sldId id="310" r:id="rId34"/>
    <p:sldId id="311" r:id="rId35"/>
    <p:sldId id="309" r:id="rId36"/>
    <p:sldId id="313" r:id="rId37"/>
    <p:sldId id="314" r:id="rId38"/>
    <p:sldId id="315" r:id="rId39"/>
    <p:sldId id="316" r:id="rId40"/>
    <p:sldId id="317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18" r:id="rId57"/>
    <p:sldId id="336" r:id="rId58"/>
    <p:sldId id="341" r:id="rId59"/>
    <p:sldId id="342" r:id="rId60"/>
    <p:sldId id="349" r:id="rId61"/>
    <p:sldId id="343" r:id="rId62"/>
    <p:sldId id="345" r:id="rId63"/>
    <p:sldId id="346" r:id="rId64"/>
    <p:sldId id="347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7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2AAFE"/>
    <a:srgbClr val="B0E4FE"/>
    <a:srgbClr val="9EDCFE"/>
    <a:srgbClr val="9DFFFD"/>
    <a:srgbClr val="03C7FD"/>
    <a:srgbClr val="FFFFFF"/>
    <a:srgbClr val="B4DCE7"/>
    <a:srgbClr val="CADAA9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4" autoAdjust="0"/>
    <p:restoredTop sz="90059" autoAdjust="0"/>
  </p:normalViewPr>
  <p:slideViewPr>
    <p:cSldViewPr snapToGrid="0">
      <p:cViewPr varScale="1">
        <p:scale>
          <a:sx n="89" d="100"/>
          <a:sy n="89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0BA77-DA83-4D8C-B073-AA949868DFA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1F1A74-221F-41C2-963F-B9BA631106E4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zh-CN" altLang="en-US" sz="1100" dirty="0">
              <a:solidFill>
                <a:schemeClr val="tx1"/>
              </a:solidFill>
            </a:rPr>
            <a:t>舵回路</a:t>
          </a:r>
        </a:p>
      </dgm:t>
    </dgm:pt>
    <dgm:pt modelId="{88966AD2-A5CC-4A8C-A607-C3AF90D96879}" type="parTrans" cxnId="{C620C28F-BCCB-4DB7-A859-B7EDA379E890}">
      <dgm:prSet/>
      <dgm:spPr/>
      <dgm:t>
        <a:bodyPr/>
        <a:lstStyle/>
        <a:p>
          <a:endParaRPr lang="zh-CN" altLang="en-US"/>
        </a:p>
      </dgm:t>
    </dgm:pt>
    <dgm:pt modelId="{5A0CD8DB-E214-48D2-A103-7D8BDF03F379}" type="sibTrans" cxnId="{C620C28F-BCCB-4DB7-A859-B7EDA379E890}">
      <dgm:prSet/>
      <dgm:spPr/>
      <dgm:t>
        <a:bodyPr/>
        <a:lstStyle/>
        <a:p>
          <a:endParaRPr lang="zh-CN" altLang="en-US"/>
        </a:p>
      </dgm:t>
    </dgm:pt>
    <dgm:pt modelId="{BBE27727-1F6F-47A4-B62B-E012ECF5F1B8}">
      <dgm:prSet phldrT="[文本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CN" altLang="en-US" sz="1100" dirty="0">
              <a:solidFill>
                <a:schemeClr val="tx1"/>
              </a:solidFill>
            </a:rPr>
            <a:t>控制量</a:t>
          </a:r>
        </a:p>
      </dgm:t>
    </dgm:pt>
    <dgm:pt modelId="{44BB4C75-4AD0-4322-8190-2BCC87AFB5E5}" type="parTrans" cxnId="{2E13021B-38EA-4EA9-B5B7-28C471FA7778}">
      <dgm:prSet/>
      <dgm:spPr/>
      <dgm:t>
        <a:bodyPr/>
        <a:lstStyle/>
        <a:p>
          <a:endParaRPr lang="zh-CN" altLang="en-US"/>
        </a:p>
      </dgm:t>
    </dgm:pt>
    <dgm:pt modelId="{7BE30E47-13C0-4167-AA49-F92D934A7F44}" type="sibTrans" cxnId="{2E13021B-38EA-4EA9-B5B7-28C471FA7778}">
      <dgm:prSet/>
      <dgm:spPr/>
      <dgm:t>
        <a:bodyPr/>
        <a:lstStyle/>
        <a:p>
          <a:endParaRPr lang="zh-CN" altLang="en-US"/>
        </a:p>
      </dgm:t>
    </dgm:pt>
    <dgm:pt modelId="{0B7FCCB2-94DC-488F-B45F-4BAF64360808}">
      <dgm:prSet phldrT="[文本]" custT="1"/>
      <dgm:spPr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舵偏角指令</a:t>
          </a:r>
        </a:p>
      </dgm:t>
    </dgm:pt>
    <dgm:pt modelId="{CD328808-1F05-48DF-BC95-C8E946189E77}" type="parTrans" cxnId="{4B19D754-6075-42FC-BC21-7971C5E24B33}">
      <dgm:prSet/>
      <dgm:spPr/>
      <dgm:t>
        <a:bodyPr/>
        <a:lstStyle/>
        <a:p>
          <a:endParaRPr lang="zh-CN" altLang="en-US"/>
        </a:p>
      </dgm:t>
    </dgm:pt>
    <dgm:pt modelId="{512A8CED-B100-4664-BCEA-DBD1CA697D03}" type="sibTrans" cxnId="{4B19D754-6075-42FC-BC21-7971C5E24B33}">
      <dgm:prSet/>
      <dgm:spPr/>
      <dgm:t>
        <a:bodyPr/>
        <a:lstStyle/>
        <a:p>
          <a:endParaRPr lang="zh-CN" altLang="en-US"/>
        </a:p>
      </dgm:t>
    </dgm:pt>
    <dgm:pt modelId="{C11727F9-87B8-4A86-82CD-CD9BDAD41CBF}">
      <dgm:prSet phldrT="[文本]" custT="1"/>
      <dgm:spPr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负载力矩</a:t>
          </a:r>
        </a:p>
      </dgm:t>
    </dgm:pt>
    <dgm:pt modelId="{16A55553-E768-420A-B20B-E6EEE2E08397}" type="parTrans" cxnId="{D43E43C8-5126-4057-AFCA-86435ED2929E}">
      <dgm:prSet/>
      <dgm:spPr/>
      <dgm:t>
        <a:bodyPr/>
        <a:lstStyle/>
        <a:p>
          <a:endParaRPr lang="zh-CN" altLang="en-US"/>
        </a:p>
      </dgm:t>
    </dgm:pt>
    <dgm:pt modelId="{467D0B17-854B-4585-A67F-FD0491B3AA72}" type="sibTrans" cxnId="{D43E43C8-5126-4057-AFCA-86435ED2929E}">
      <dgm:prSet/>
      <dgm:spPr/>
      <dgm:t>
        <a:bodyPr/>
        <a:lstStyle/>
        <a:p>
          <a:endParaRPr lang="zh-CN" altLang="en-US"/>
        </a:p>
      </dgm:t>
    </dgm:pt>
    <dgm:pt modelId="{72775577-3FA2-43AF-9FD4-7690E13CF57B}">
      <dgm:prSet phldrT="[文本]" custT="1"/>
      <dgm:spPr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状态量</a:t>
          </a:r>
        </a:p>
      </dgm:t>
    </dgm:pt>
    <dgm:pt modelId="{FABBBD29-8408-4C70-A09B-010304374158}" type="parTrans" cxnId="{04F72BAD-0C02-4B0E-AE18-9CD21BF332C1}">
      <dgm:prSet/>
      <dgm:spPr/>
      <dgm:t>
        <a:bodyPr/>
        <a:lstStyle/>
        <a:p>
          <a:endParaRPr lang="zh-CN" altLang="en-US"/>
        </a:p>
      </dgm:t>
    </dgm:pt>
    <dgm:pt modelId="{BAB7114B-B9B8-4815-9FA8-E3488A9006D2}" type="sibTrans" cxnId="{04F72BAD-0C02-4B0E-AE18-9CD21BF332C1}">
      <dgm:prSet/>
      <dgm:spPr/>
      <dgm:t>
        <a:bodyPr/>
        <a:lstStyle/>
        <a:p>
          <a:endParaRPr lang="zh-CN" altLang="en-US"/>
        </a:p>
      </dgm:t>
    </dgm:pt>
    <dgm:pt modelId="{E1E75934-688B-4D4D-A418-45347145D9AB}">
      <dgm:prSet phldrT="[文本]" custT="1"/>
      <dgm:spPr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r>
            <a:rPr lang="zh-CN" altLang="en-US" sz="1100" kern="1200" dirty="0">
              <a:solidFill>
                <a:schemeClr val="tx1"/>
              </a:solidFill>
            </a:rPr>
            <a:t>退化因素</a:t>
          </a:r>
        </a:p>
      </dgm:t>
    </dgm:pt>
    <dgm:pt modelId="{3A1C5710-0BE2-42A9-B1B2-EFAA0F6DBDC9}" type="parTrans" cxnId="{29433C3F-37FB-4573-9BD2-41BB80B19953}">
      <dgm:prSet/>
      <dgm:spPr/>
      <dgm:t>
        <a:bodyPr/>
        <a:lstStyle/>
        <a:p>
          <a:endParaRPr lang="zh-CN" altLang="en-US"/>
        </a:p>
      </dgm:t>
    </dgm:pt>
    <dgm:pt modelId="{005D2022-4949-4313-B11F-06B36F11BB61}" type="sibTrans" cxnId="{29433C3F-37FB-4573-9BD2-41BB80B19953}">
      <dgm:prSet/>
      <dgm:spPr/>
      <dgm:t>
        <a:bodyPr/>
        <a:lstStyle/>
        <a:p>
          <a:endParaRPr lang="zh-CN" altLang="en-US"/>
        </a:p>
      </dgm:t>
    </dgm:pt>
    <dgm:pt modelId="{F939D44C-C37E-4A09-9986-7E7B1D129953}">
      <dgm:prSet phldrT="[文本]" custT="1"/>
      <dgm:spPr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电流</a:t>
          </a:r>
        </a:p>
      </dgm:t>
    </dgm:pt>
    <dgm:pt modelId="{0EB5411C-250C-4B4B-9FE1-4C3F834DD96C}" type="parTrans" cxnId="{14476B54-3624-4EAF-8A00-5A58F9AD0C92}">
      <dgm:prSet/>
      <dgm:spPr/>
      <dgm:t>
        <a:bodyPr/>
        <a:lstStyle/>
        <a:p>
          <a:endParaRPr lang="zh-CN" altLang="en-US"/>
        </a:p>
      </dgm:t>
    </dgm:pt>
    <dgm:pt modelId="{E328DA95-1C0F-4D09-917E-F828ED237D34}" type="sibTrans" cxnId="{14476B54-3624-4EAF-8A00-5A58F9AD0C92}">
      <dgm:prSet/>
      <dgm:spPr/>
      <dgm:t>
        <a:bodyPr/>
        <a:lstStyle/>
        <a:p>
          <a:endParaRPr lang="zh-CN" altLang="en-US"/>
        </a:p>
      </dgm:t>
    </dgm:pt>
    <dgm:pt modelId="{61A2DC0A-ED41-4E38-AC17-B39DBD1ED0CD}">
      <dgm:prSet phldrT="[文本]" custT="1"/>
      <dgm:spPr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电压</a:t>
          </a:r>
        </a:p>
      </dgm:t>
    </dgm:pt>
    <dgm:pt modelId="{3EBB14AD-5235-4C41-BB96-8CCBC865F436}" type="parTrans" cxnId="{312BECA0-EFD1-4D31-AE48-706929E7B28D}">
      <dgm:prSet/>
      <dgm:spPr/>
      <dgm:t>
        <a:bodyPr/>
        <a:lstStyle/>
        <a:p>
          <a:endParaRPr lang="zh-CN" altLang="en-US"/>
        </a:p>
      </dgm:t>
    </dgm:pt>
    <dgm:pt modelId="{05365C84-DD87-4F8F-80F9-7E9DD7C0E5BC}" type="sibTrans" cxnId="{312BECA0-EFD1-4D31-AE48-706929E7B28D}">
      <dgm:prSet/>
      <dgm:spPr/>
      <dgm:t>
        <a:bodyPr/>
        <a:lstStyle/>
        <a:p>
          <a:endParaRPr lang="zh-CN" altLang="en-US"/>
        </a:p>
      </dgm:t>
    </dgm:pt>
    <dgm:pt modelId="{FC60A60B-BE80-44AE-804F-7CB31AE24C18}">
      <dgm:prSet phldrT="[文本]" custT="1"/>
      <dgm:spPr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转速</a:t>
          </a:r>
        </a:p>
      </dgm:t>
    </dgm:pt>
    <dgm:pt modelId="{05917545-B9C8-485F-9219-525B87EE5EEA}" type="parTrans" cxnId="{A03855E4-1D1A-4992-9C09-7E28406D66C5}">
      <dgm:prSet/>
      <dgm:spPr/>
      <dgm:t>
        <a:bodyPr/>
        <a:lstStyle/>
        <a:p>
          <a:endParaRPr lang="zh-CN" altLang="en-US"/>
        </a:p>
      </dgm:t>
    </dgm:pt>
    <dgm:pt modelId="{9958B66A-51E1-43E9-A75B-83ABA04F52CC}" type="sibTrans" cxnId="{A03855E4-1D1A-4992-9C09-7E28406D66C5}">
      <dgm:prSet/>
      <dgm:spPr/>
      <dgm:t>
        <a:bodyPr/>
        <a:lstStyle/>
        <a:p>
          <a:endParaRPr lang="zh-CN" altLang="en-US"/>
        </a:p>
      </dgm:t>
    </dgm:pt>
    <dgm:pt modelId="{5C2B00AA-E5B1-414D-9946-F09540F7C5C0}">
      <dgm:prSet phldrT="[文本]" custT="1"/>
      <dgm:spPr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温度</a:t>
          </a:r>
        </a:p>
      </dgm:t>
    </dgm:pt>
    <dgm:pt modelId="{CDE0C20E-B8DC-481C-9C88-82D7B3D737A5}" type="parTrans" cxnId="{4760C296-183B-47A8-BCB9-F238F5093F97}">
      <dgm:prSet/>
      <dgm:spPr/>
      <dgm:t>
        <a:bodyPr/>
        <a:lstStyle/>
        <a:p>
          <a:endParaRPr lang="zh-CN" altLang="en-US"/>
        </a:p>
      </dgm:t>
    </dgm:pt>
    <dgm:pt modelId="{6CEEA6D9-0B90-4111-8E66-52CE172EBD80}" type="sibTrans" cxnId="{4760C296-183B-47A8-BCB9-F238F5093F97}">
      <dgm:prSet/>
      <dgm:spPr/>
      <dgm:t>
        <a:bodyPr/>
        <a:lstStyle/>
        <a:p>
          <a:endParaRPr lang="zh-CN" altLang="en-US"/>
        </a:p>
      </dgm:t>
    </dgm:pt>
    <dgm:pt modelId="{B0041887-AE9D-4E81-990F-12435E8AC21B}">
      <dgm:prSet phldrT="[文本]" custT="1"/>
      <dgm:spPr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电位器老化</a:t>
          </a:r>
        </a:p>
      </dgm:t>
    </dgm:pt>
    <dgm:pt modelId="{E1763322-5B15-4D35-BC35-F2544679BE9D}" type="parTrans" cxnId="{68FD5469-C806-4636-8FD4-7BF011F69A21}">
      <dgm:prSet/>
      <dgm:spPr/>
      <dgm:t>
        <a:bodyPr/>
        <a:lstStyle/>
        <a:p>
          <a:endParaRPr lang="zh-CN" altLang="en-US"/>
        </a:p>
      </dgm:t>
    </dgm:pt>
    <dgm:pt modelId="{D8C556D4-D46D-4895-907A-8936FA63BBC9}" type="sibTrans" cxnId="{68FD5469-C806-4636-8FD4-7BF011F69A21}">
      <dgm:prSet/>
      <dgm:spPr/>
      <dgm:t>
        <a:bodyPr/>
        <a:lstStyle/>
        <a:p>
          <a:endParaRPr lang="zh-CN" altLang="en-US"/>
        </a:p>
      </dgm:t>
    </dgm:pt>
    <dgm:pt modelId="{4ED2A5C1-DA14-4100-93EA-1F13D706CC4F}" type="pres">
      <dgm:prSet presAssocID="{71A0BA77-DA83-4D8C-B073-AA949868DFA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06C614B-7D9F-4914-A5F9-E69D5E8E296E}" type="pres">
      <dgm:prSet presAssocID="{E31F1A74-221F-41C2-963F-B9BA631106E4}" presName="root1" presStyleCnt="0"/>
      <dgm:spPr/>
    </dgm:pt>
    <dgm:pt modelId="{2D5DD143-3124-4442-A758-040B6EF4F821}" type="pres">
      <dgm:prSet presAssocID="{E31F1A74-221F-41C2-963F-B9BA631106E4}" presName="LevelOneTextNode" presStyleLbl="node0" presStyleIdx="0" presStyleCnt="1" custLinFactNeighborX="-59465" custLinFactNeighborY="1749">
        <dgm:presLayoutVars>
          <dgm:chPref val="3"/>
        </dgm:presLayoutVars>
      </dgm:prSet>
      <dgm:spPr/>
    </dgm:pt>
    <dgm:pt modelId="{534588F3-DD89-4BD8-9304-31FF9DE6D716}" type="pres">
      <dgm:prSet presAssocID="{E31F1A74-221F-41C2-963F-B9BA631106E4}" presName="level2hierChild" presStyleCnt="0"/>
      <dgm:spPr/>
    </dgm:pt>
    <dgm:pt modelId="{12F005BC-8C28-48CF-80DB-93D793372731}" type="pres">
      <dgm:prSet presAssocID="{44BB4C75-4AD0-4322-8190-2BCC87AFB5E5}" presName="conn2-1" presStyleLbl="parChTrans1D2" presStyleIdx="0" presStyleCnt="3"/>
      <dgm:spPr/>
    </dgm:pt>
    <dgm:pt modelId="{E65E756E-DD9F-407C-8D44-44364DDB91D9}" type="pres">
      <dgm:prSet presAssocID="{44BB4C75-4AD0-4322-8190-2BCC87AFB5E5}" presName="connTx" presStyleLbl="parChTrans1D2" presStyleIdx="0" presStyleCnt="3"/>
      <dgm:spPr/>
    </dgm:pt>
    <dgm:pt modelId="{7BE1E592-15D5-4DF5-A6DF-AD453880D336}" type="pres">
      <dgm:prSet presAssocID="{BBE27727-1F6F-47A4-B62B-E012ECF5F1B8}" presName="root2" presStyleCnt="0"/>
      <dgm:spPr/>
    </dgm:pt>
    <dgm:pt modelId="{3ECCC713-F5A2-4EE9-9B2D-2257CBD732F3}" type="pres">
      <dgm:prSet presAssocID="{BBE27727-1F6F-47A4-B62B-E012ECF5F1B8}" presName="LevelTwoTextNode" presStyleLbl="node2" presStyleIdx="0" presStyleCnt="3" custLinFactNeighborX="-36882" custLinFactNeighborY="1749">
        <dgm:presLayoutVars>
          <dgm:chPref val="3"/>
        </dgm:presLayoutVars>
      </dgm:prSet>
      <dgm:spPr/>
    </dgm:pt>
    <dgm:pt modelId="{3672D4DA-C998-48D9-9895-450DFAB06910}" type="pres">
      <dgm:prSet presAssocID="{BBE27727-1F6F-47A4-B62B-E012ECF5F1B8}" presName="level3hierChild" presStyleCnt="0"/>
      <dgm:spPr/>
    </dgm:pt>
    <dgm:pt modelId="{90A52DC6-A2CD-4F26-8D32-63930F365F03}" type="pres">
      <dgm:prSet presAssocID="{CD328808-1F05-48DF-BC95-C8E946189E77}" presName="conn2-1" presStyleLbl="parChTrans1D3" presStyleIdx="0" presStyleCnt="7"/>
      <dgm:spPr/>
    </dgm:pt>
    <dgm:pt modelId="{C1812A04-A078-4C33-AC13-47F7E73674BF}" type="pres">
      <dgm:prSet presAssocID="{CD328808-1F05-48DF-BC95-C8E946189E77}" presName="connTx" presStyleLbl="parChTrans1D3" presStyleIdx="0" presStyleCnt="7"/>
      <dgm:spPr/>
    </dgm:pt>
    <dgm:pt modelId="{173DC40C-AA53-4AFE-8A8C-A294B9C4B303}" type="pres">
      <dgm:prSet presAssocID="{0B7FCCB2-94DC-488F-B45F-4BAF64360808}" presName="root2" presStyleCnt="0"/>
      <dgm:spPr/>
    </dgm:pt>
    <dgm:pt modelId="{7C3AF18B-7704-4DB2-A1B3-23BC96E72369}" type="pres">
      <dgm:prSet presAssocID="{0B7FCCB2-94DC-488F-B45F-4BAF64360808}" presName="LevelTwoTextNode" presStyleLbl="node3" presStyleIdx="0" presStyleCnt="7">
        <dgm:presLayoutVars>
          <dgm:chPref val="3"/>
        </dgm:presLayoutVars>
      </dgm:prSet>
      <dgm:spPr>
        <a:xfrm>
          <a:off x="4190426" y="1452"/>
          <a:ext cx="792149" cy="396074"/>
        </a:xfrm>
        <a:prstGeom prst="roundRect">
          <a:avLst>
            <a:gd name="adj" fmla="val 10000"/>
          </a:avLst>
        </a:prstGeom>
      </dgm:spPr>
    </dgm:pt>
    <dgm:pt modelId="{462F21A5-72EF-410D-9CD0-4F8DFEDAA475}" type="pres">
      <dgm:prSet presAssocID="{0B7FCCB2-94DC-488F-B45F-4BAF64360808}" presName="level3hierChild" presStyleCnt="0"/>
      <dgm:spPr/>
    </dgm:pt>
    <dgm:pt modelId="{73F1EE01-408C-4A8A-A712-FBE399C530E0}" type="pres">
      <dgm:prSet presAssocID="{16A55553-E768-420A-B20B-E6EEE2E08397}" presName="conn2-1" presStyleLbl="parChTrans1D3" presStyleIdx="1" presStyleCnt="7"/>
      <dgm:spPr/>
    </dgm:pt>
    <dgm:pt modelId="{55C9CD30-8DA3-4CB3-8958-DDE770B6D0AE}" type="pres">
      <dgm:prSet presAssocID="{16A55553-E768-420A-B20B-E6EEE2E08397}" presName="connTx" presStyleLbl="parChTrans1D3" presStyleIdx="1" presStyleCnt="7"/>
      <dgm:spPr/>
    </dgm:pt>
    <dgm:pt modelId="{41A46667-F7CE-4C67-98FA-7DDAFA492E3C}" type="pres">
      <dgm:prSet presAssocID="{C11727F9-87B8-4A86-82CD-CD9BDAD41CBF}" presName="root2" presStyleCnt="0"/>
      <dgm:spPr/>
    </dgm:pt>
    <dgm:pt modelId="{01D94BBC-4C8A-46D6-9DA7-0849D46E195E}" type="pres">
      <dgm:prSet presAssocID="{C11727F9-87B8-4A86-82CD-CD9BDAD41CBF}" presName="LevelTwoTextNode" presStyleLbl="node3" presStyleIdx="1" presStyleCnt="7">
        <dgm:presLayoutVars>
          <dgm:chPref val="3"/>
        </dgm:presLayoutVars>
      </dgm:prSet>
      <dgm:spPr>
        <a:xfrm>
          <a:off x="4190426" y="456938"/>
          <a:ext cx="792149" cy="396074"/>
        </a:xfrm>
        <a:prstGeom prst="roundRect">
          <a:avLst>
            <a:gd name="adj" fmla="val 10000"/>
          </a:avLst>
        </a:prstGeom>
      </dgm:spPr>
    </dgm:pt>
    <dgm:pt modelId="{EAE0F042-0A35-4B3D-965A-37E13B985568}" type="pres">
      <dgm:prSet presAssocID="{C11727F9-87B8-4A86-82CD-CD9BDAD41CBF}" presName="level3hierChild" presStyleCnt="0"/>
      <dgm:spPr/>
    </dgm:pt>
    <dgm:pt modelId="{8C1E0468-853D-4E6D-9EA3-8CB781B97118}" type="pres">
      <dgm:prSet presAssocID="{FABBBD29-8408-4C70-A09B-010304374158}" presName="conn2-1" presStyleLbl="parChTrans1D2" presStyleIdx="1" presStyleCnt="3"/>
      <dgm:spPr/>
    </dgm:pt>
    <dgm:pt modelId="{1AA6C6F2-D2B0-4BA5-92FB-493ED07667A0}" type="pres">
      <dgm:prSet presAssocID="{FABBBD29-8408-4C70-A09B-010304374158}" presName="connTx" presStyleLbl="parChTrans1D2" presStyleIdx="1" presStyleCnt="3"/>
      <dgm:spPr/>
    </dgm:pt>
    <dgm:pt modelId="{379EF24D-6774-4283-83D8-0DC34C8A1ECA}" type="pres">
      <dgm:prSet presAssocID="{72775577-3FA2-43AF-9FD4-7690E13CF57B}" presName="root2" presStyleCnt="0"/>
      <dgm:spPr/>
    </dgm:pt>
    <dgm:pt modelId="{1E9E438A-E318-4E1A-87EA-221D3E612C0A}" type="pres">
      <dgm:prSet presAssocID="{72775577-3FA2-43AF-9FD4-7690E13CF57B}" presName="LevelTwoTextNode" presStyleLbl="node2" presStyleIdx="1" presStyleCnt="3" custLinFactNeighborX="-36882" custLinFactNeighborY="1749">
        <dgm:presLayoutVars>
          <dgm:chPref val="3"/>
        </dgm:presLayoutVars>
      </dgm:prSet>
      <dgm:spPr>
        <a:xfrm>
          <a:off x="3081417" y="1367911"/>
          <a:ext cx="792149" cy="396074"/>
        </a:xfrm>
        <a:prstGeom prst="roundRect">
          <a:avLst>
            <a:gd name="adj" fmla="val 10000"/>
          </a:avLst>
        </a:prstGeom>
      </dgm:spPr>
    </dgm:pt>
    <dgm:pt modelId="{B7934321-AB04-4060-9E90-F80174F3FDCE}" type="pres">
      <dgm:prSet presAssocID="{72775577-3FA2-43AF-9FD4-7690E13CF57B}" presName="level3hierChild" presStyleCnt="0"/>
      <dgm:spPr/>
    </dgm:pt>
    <dgm:pt modelId="{7AC7AA8F-9418-4E98-8F82-02858D2CFE02}" type="pres">
      <dgm:prSet presAssocID="{0EB5411C-250C-4B4B-9FE1-4C3F834DD96C}" presName="conn2-1" presStyleLbl="parChTrans1D3" presStyleIdx="2" presStyleCnt="7"/>
      <dgm:spPr/>
    </dgm:pt>
    <dgm:pt modelId="{293D3102-13C0-41D7-AA40-EF21A0A6CE20}" type="pres">
      <dgm:prSet presAssocID="{0EB5411C-250C-4B4B-9FE1-4C3F834DD96C}" presName="connTx" presStyleLbl="parChTrans1D3" presStyleIdx="2" presStyleCnt="7"/>
      <dgm:spPr/>
    </dgm:pt>
    <dgm:pt modelId="{840CF988-B47D-4FBF-B97B-7CDCED0C3493}" type="pres">
      <dgm:prSet presAssocID="{F939D44C-C37E-4A09-9986-7E7B1D129953}" presName="root2" presStyleCnt="0"/>
      <dgm:spPr/>
    </dgm:pt>
    <dgm:pt modelId="{3B267AF2-0F88-4183-841E-90688E679396}" type="pres">
      <dgm:prSet presAssocID="{F939D44C-C37E-4A09-9986-7E7B1D129953}" presName="LevelTwoTextNode" presStyleLbl="node3" presStyleIdx="2" presStyleCnt="7">
        <dgm:presLayoutVars>
          <dgm:chPref val="3"/>
        </dgm:presLayoutVars>
      </dgm:prSet>
      <dgm:spPr>
        <a:xfrm>
          <a:off x="4190426" y="912424"/>
          <a:ext cx="792149" cy="396074"/>
        </a:xfrm>
        <a:prstGeom prst="roundRect">
          <a:avLst>
            <a:gd name="adj" fmla="val 10000"/>
          </a:avLst>
        </a:prstGeom>
      </dgm:spPr>
    </dgm:pt>
    <dgm:pt modelId="{4EDB7A11-E072-42C2-B6B0-E7A138AD505F}" type="pres">
      <dgm:prSet presAssocID="{F939D44C-C37E-4A09-9986-7E7B1D129953}" presName="level3hierChild" presStyleCnt="0"/>
      <dgm:spPr/>
    </dgm:pt>
    <dgm:pt modelId="{00658902-E1F3-4A47-A884-DAD1BBA16D29}" type="pres">
      <dgm:prSet presAssocID="{3EBB14AD-5235-4C41-BB96-8CCBC865F436}" presName="conn2-1" presStyleLbl="parChTrans1D3" presStyleIdx="3" presStyleCnt="7"/>
      <dgm:spPr/>
    </dgm:pt>
    <dgm:pt modelId="{0C98B883-407F-48DB-866D-F66C1E7D8201}" type="pres">
      <dgm:prSet presAssocID="{3EBB14AD-5235-4C41-BB96-8CCBC865F436}" presName="connTx" presStyleLbl="parChTrans1D3" presStyleIdx="3" presStyleCnt="7"/>
      <dgm:spPr/>
    </dgm:pt>
    <dgm:pt modelId="{7F2F45B8-EB9A-4507-AD43-EDEF70D47CF6}" type="pres">
      <dgm:prSet presAssocID="{61A2DC0A-ED41-4E38-AC17-B39DBD1ED0CD}" presName="root2" presStyleCnt="0"/>
      <dgm:spPr/>
    </dgm:pt>
    <dgm:pt modelId="{411B9BBB-659C-40B1-B053-02ED391E33EE}" type="pres">
      <dgm:prSet presAssocID="{61A2DC0A-ED41-4E38-AC17-B39DBD1ED0CD}" presName="LevelTwoTextNode" presStyleLbl="node3" presStyleIdx="3" presStyleCnt="7">
        <dgm:presLayoutVars>
          <dgm:chPref val="3"/>
        </dgm:presLayoutVars>
      </dgm:prSet>
      <dgm:spPr>
        <a:xfrm>
          <a:off x="4190426" y="1367911"/>
          <a:ext cx="792149" cy="396074"/>
        </a:xfrm>
        <a:prstGeom prst="roundRect">
          <a:avLst>
            <a:gd name="adj" fmla="val 10000"/>
          </a:avLst>
        </a:prstGeom>
      </dgm:spPr>
    </dgm:pt>
    <dgm:pt modelId="{F6F5BEA9-2FF2-4205-8ABB-90B4B140E2E2}" type="pres">
      <dgm:prSet presAssocID="{61A2DC0A-ED41-4E38-AC17-B39DBD1ED0CD}" presName="level3hierChild" presStyleCnt="0"/>
      <dgm:spPr/>
    </dgm:pt>
    <dgm:pt modelId="{AD5CD85E-2F79-4085-95E9-A958C262EEDB}" type="pres">
      <dgm:prSet presAssocID="{05917545-B9C8-485F-9219-525B87EE5EEA}" presName="conn2-1" presStyleLbl="parChTrans1D3" presStyleIdx="4" presStyleCnt="7"/>
      <dgm:spPr/>
    </dgm:pt>
    <dgm:pt modelId="{A3DC8A5A-DC27-40D4-AC01-17FEBD581039}" type="pres">
      <dgm:prSet presAssocID="{05917545-B9C8-485F-9219-525B87EE5EEA}" presName="connTx" presStyleLbl="parChTrans1D3" presStyleIdx="4" presStyleCnt="7"/>
      <dgm:spPr/>
    </dgm:pt>
    <dgm:pt modelId="{2ADD49C8-5114-4AFC-A53C-DB20A2D74B09}" type="pres">
      <dgm:prSet presAssocID="{FC60A60B-BE80-44AE-804F-7CB31AE24C18}" presName="root2" presStyleCnt="0"/>
      <dgm:spPr/>
    </dgm:pt>
    <dgm:pt modelId="{B431013A-BA9E-4813-8C19-2DC85D20C3C1}" type="pres">
      <dgm:prSet presAssocID="{FC60A60B-BE80-44AE-804F-7CB31AE24C18}" presName="LevelTwoTextNode" presStyleLbl="node3" presStyleIdx="4" presStyleCnt="7">
        <dgm:presLayoutVars>
          <dgm:chPref val="3"/>
        </dgm:presLayoutVars>
      </dgm:prSet>
      <dgm:spPr>
        <a:xfrm>
          <a:off x="4190426" y="1823397"/>
          <a:ext cx="792149" cy="396074"/>
        </a:xfrm>
        <a:prstGeom prst="roundRect">
          <a:avLst>
            <a:gd name="adj" fmla="val 10000"/>
          </a:avLst>
        </a:prstGeom>
      </dgm:spPr>
    </dgm:pt>
    <dgm:pt modelId="{E8C28FFF-0CA5-45DB-920D-7F8EB824C134}" type="pres">
      <dgm:prSet presAssocID="{FC60A60B-BE80-44AE-804F-7CB31AE24C18}" presName="level3hierChild" presStyleCnt="0"/>
      <dgm:spPr/>
    </dgm:pt>
    <dgm:pt modelId="{4B10FA44-C87B-4C6C-88E3-4F72E72FC54B}" type="pres">
      <dgm:prSet presAssocID="{3A1C5710-0BE2-42A9-B1B2-EFAA0F6DBDC9}" presName="conn2-1" presStyleLbl="parChTrans1D2" presStyleIdx="2" presStyleCnt="3"/>
      <dgm:spPr/>
    </dgm:pt>
    <dgm:pt modelId="{52AD92F9-E238-4BEE-8EB6-E40ABE195EEA}" type="pres">
      <dgm:prSet presAssocID="{3A1C5710-0BE2-42A9-B1B2-EFAA0F6DBDC9}" presName="connTx" presStyleLbl="parChTrans1D2" presStyleIdx="2" presStyleCnt="3"/>
      <dgm:spPr/>
    </dgm:pt>
    <dgm:pt modelId="{4909F371-C0F2-45E1-9AFF-C3E390835D6E}" type="pres">
      <dgm:prSet presAssocID="{E1E75934-688B-4D4D-A418-45347145D9AB}" presName="root2" presStyleCnt="0"/>
      <dgm:spPr/>
    </dgm:pt>
    <dgm:pt modelId="{FC263A27-7EBF-49E0-9567-8379BCA99480}" type="pres">
      <dgm:prSet presAssocID="{E1E75934-688B-4D4D-A418-45347145D9AB}" presName="LevelTwoTextNode" presStyleLbl="node2" presStyleIdx="2" presStyleCnt="3" custLinFactNeighborX="-36882" custLinFactNeighborY="1749">
        <dgm:presLayoutVars>
          <dgm:chPref val="3"/>
        </dgm:presLayoutVars>
      </dgm:prSet>
      <dgm:spPr>
        <a:xfrm>
          <a:off x="3081417" y="2506626"/>
          <a:ext cx="792149" cy="396074"/>
        </a:xfrm>
        <a:prstGeom prst="roundRect">
          <a:avLst>
            <a:gd name="adj" fmla="val 10000"/>
          </a:avLst>
        </a:prstGeom>
      </dgm:spPr>
    </dgm:pt>
    <dgm:pt modelId="{3B8A8BE5-5B66-46CD-8300-B9E20CABDF4D}" type="pres">
      <dgm:prSet presAssocID="{E1E75934-688B-4D4D-A418-45347145D9AB}" presName="level3hierChild" presStyleCnt="0"/>
      <dgm:spPr/>
    </dgm:pt>
    <dgm:pt modelId="{EA4158A3-4A33-4734-806A-0839352D147B}" type="pres">
      <dgm:prSet presAssocID="{CDE0C20E-B8DC-481C-9C88-82D7B3D737A5}" presName="conn2-1" presStyleLbl="parChTrans1D3" presStyleIdx="5" presStyleCnt="7"/>
      <dgm:spPr/>
    </dgm:pt>
    <dgm:pt modelId="{2799565E-1247-47B8-BFDD-5F18AAF588FF}" type="pres">
      <dgm:prSet presAssocID="{CDE0C20E-B8DC-481C-9C88-82D7B3D737A5}" presName="connTx" presStyleLbl="parChTrans1D3" presStyleIdx="5" presStyleCnt="7"/>
      <dgm:spPr/>
    </dgm:pt>
    <dgm:pt modelId="{F579BCEB-1363-473A-A623-3772A1FADD1A}" type="pres">
      <dgm:prSet presAssocID="{5C2B00AA-E5B1-414D-9946-F09540F7C5C0}" presName="root2" presStyleCnt="0"/>
      <dgm:spPr/>
    </dgm:pt>
    <dgm:pt modelId="{912DD931-8121-4567-9694-4642234C7118}" type="pres">
      <dgm:prSet presAssocID="{5C2B00AA-E5B1-414D-9946-F09540F7C5C0}" presName="LevelTwoTextNode" presStyleLbl="node3" presStyleIdx="5" presStyleCnt="7">
        <dgm:presLayoutVars>
          <dgm:chPref val="3"/>
        </dgm:presLayoutVars>
      </dgm:prSet>
      <dgm:spPr>
        <a:xfrm>
          <a:off x="4190426" y="2278883"/>
          <a:ext cx="792149" cy="396074"/>
        </a:xfrm>
        <a:prstGeom prst="roundRect">
          <a:avLst>
            <a:gd name="adj" fmla="val 10000"/>
          </a:avLst>
        </a:prstGeom>
      </dgm:spPr>
    </dgm:pt>
    <dgm:pt modelId="{84FF8E3C-556D-431E-A01E-3BF939BDCA18}" type="pres">
      <dgm:prSet presAssocID="{5C2B00AA-E5B1-414D-9946-F09540F7C5C0}" presName="level3hierChild" presStyleCnt="0"/>
      <dgm:spPr/>
    </dgm:pt>
    <dgm:pt modelId="{D2530431-5876-49F4-8CE8-8D6A92A021A5}" type="pres">
      <dgm:prSet presAssocID="{E1763322-5B15-4D35-BC35-F2544679BE9D}" presName="conn2-1" presStyleLbl="parChTrans1D3" presStyleIdx="6" presStyleCnt="7"/>
      <dgm:spPr/>
    </dgm:pt>
    <dgm:pt modelId="{01959F0C-6B53-426F-8D4B-FC9B94CCF217}" type="pres">
      <dgm:prSet presAssocID="{E1763322-5B15-4D35-BC35-F2544679BE9D}" presName="connTx" presStyleLbl="parChTrans1D3" presStyleIdx="6" presStyleCnt="7"/>
      <dgm:spPr/>
    </dgm:pt>
    <dgm:pt modelId="{8FBB0361-5950-4937-8D79-8011BA3F3541}" type="pres">
      <dgm:prSet presAssocID="{B0041887-AE9D-4E81-990F-12435E8AC21B}" presName="root2" presStyleCnt="0"/>
      <dgm:spPr/>
    </dgm:pt>
    <dgm:pt modelId="{3CCD3B2B-3204-47A5-A2DE-7FF3E28CD257}" type="pres">
      <dgm:prSet presAssocID="{B0041887-AE9D-4E81-990F-12435E8AC21B}" presName="LevelTwoTextNode" presStyleLbl="node3" presStyleIdx="6" presStyleCnt="7">
        <dgm:presLayoutVars>
          <dgm:chPref val="3"/>
        </dgm:presLayoutVars>
      </dgm:prSet>
      <dgm:spPr/>
    </dgm:pt>
    <dgm:pt modelId="{59CEBCE3-F5D7-4613-A5BE-79AAAE793D95}" type="pres">
      <dgm:prSet presAssocID="{B0041887-AE9D-4E81-990F-12435E8AC21B}" presName="level3hierChild" presStyleCnt="0"/>
      <dgm:spPr/>
    </dgm:pt>
  </dgm:ptLst>
  <dgm:cxnLst>
    <dgm:cxn modelId="{D3BC4909-CDD0-4475-B28E-500533EFED35}" type="presOf" srcId="{CD328808-1F05-48DF-BC95-C8E946189E77}" destId="{C1812A04-A078-4C33-AC13-47F7E73674BF}" srcOrd="1" destOrd="0" presId="urn:microsoft.com/office/officeart/2005/8/layout/hierarchy2"/>
    <dgm:cxn modelId="{7DEDC70A-A33F-410F-8618-5BC7B3022AAE}" type="presOf" srcId="{71A0BA77-DA83-4D8C-B073-AA949868DFA5}" destId="{4ED2A5C1-DA14-4100-93EA-1F13D706CC4F}" srcOrd="0" destOrd="0" presId="urn:microsoft.com/office/officeart/2005/8/layout/hierarchy2"/>
    <dgm:cxn modelId="{E5CB800D-1703-4B7A-B999-A5D7A88EA9D7}" type="presOf" srcId="{FABBBD29-8408-4C70-A09B-010304374158}" destId="{8C1E0468-853D-4E6D-9EA3-8CB781B97118}" srcOrd="0" destOrd="0" presId="urn:microsoft.com/office/officeart/2005/8/layout/hierarchy2"/>
    <dgm:cxn modelId="{3C768612-5A74-4D0A-82B8-35EDC239AC2E}" type="presOf" srcId="{44BB4C75-4AD0-4322-8190-2BCC87AFB5E5}" destId="{E65E756E-DD9F-407C-8D44-44364DDB91D9}" srcOrd="1" destOrd="0" presId="urn:microsoft.com/office/officeart/2005/8/layout/hierarchy2"/>
    <dgm:cxn modelId="{3C681E13-656C-4C6F-B580-4417362DD1E4}" type="presOf" srcId="{B0041887-AE9D-4E81-990F-12435E8AC21B}" destId="{3CCD3B2B-3204-47A5-A2DE-7FF3E28CD257}" srcOrd="0" destOrd="0" presId="urn:microsoft.com/office/officeart/2005/8/layout/hierarchy2"/>
    <dgm:cxn modelId="{50E74813-ABCC-4F65-A91B-87FFE69BA9EA}" type="presOf" srcId="{FABBBD29-8408-4C70-A09B-010304374158}" destId="{1AA6C6F2-D2B0-4BA5-92FB-493ED07667A0}" srcOrd="1" destOrd="0" presId="urn:microsoft.com/office/officeart/2005/8/layout/hierarchy2"/>
    <dgm:cxn modelId="{2E13021B-38EA-4EA9-B5B7-28C471FA7778}" srcId="{E31F1A74-221F-41C2-963F-B9BA631106E4}" destId="{BBE27727-1F6F-47A4-B62B-E012ECF5F1B8}" srcOrd="0" destOrd="0" parTransId="{44BB4C75-4AD0-4322-8190-2BCC87AFB5E5}" sibTransId="{7BE30E47-13C0-4167-AA49-F92D934A7F44}"/>
    <dgm:cxn modelId="{11C2CA35-BCF8-4EDB-B9B0-6F6B6F59F062}" type="presOf" srcId="{CDE0C20E-B8DC-481C-9C88-82D7B3D737A5}" destId="{EA4158A3-4A33-4734-806A-0839352D147B}" srcOrd="0" destOrd="0" presId="urn:microsoft.com/office/officeart/2005/8/layout/hierarchy2"/>
    <dgm:cxn modelId="{21B9EA3B-456D-49B3-B369-7C24174AF5FB}" type="presOf" srcId="{72775577-3FA2-43AF-9FD4-7690E13CF57B}" destId="{1E9E438A-E318-4E1A-87EA-221D3E612C0A}" srcOrd="0" destOrd="0" presId="urn:microsoft.com/office/officeart/2005/8/layout/hierarchy2"/>
    <dgm:cxn modelId="{29433C3F-37FB-4573-9BD2-41BB80B19953}" srcId="{E31F1A74-221F-41C2-963F-B9BA631106E4}" destId="{E1E75934-688B-4D4D-A418-45347145D9AB}" srcOrd="2" destOrd="0" parTransId="{3A1C5710-0BE2-42A9-B1B2-EFAA0F6DBDC9}" sibTransId="{005D2022-4949-4313-B11F-06B36F11BB61}"/>
    <dgm:cxn modelId="{40668E40-569E-4C35-A50E-F8D3C18F63C1}" type="presOf" srcId="{0B7FCCB2-94DC-488F-B45F-4BAF64360808}" destId="{7C3AF18B-7704-4DB2-A1B3-23BC96E72369}" srcOrd="0" destOrd="0" presId="urn:microsoft.com/office/officeart/2005/8/layout/hierarchy2"/>
    <dgm:cxn modelId="{EA5E3E46-3021-4472-A30E-26F6B7B4CC7B}" type="presOf" srcId="{C11727F9-87B8-4A86-82CD-CD9BDAD41CBF}" destId="{01D94BBC-4C8A-46D6-9DA7-0849D46E195E}" srcOrd="0" destOrd="0" presId="urn:microsoft.com/office/officeart/2005/8/layout/hierarchy2"/>
    <dgm:cxn modelId="{61AE7C67-F56D-47C4-9844-496088FCED17}" type="presOf" srcId="{FC60A60B-BE80-44AE-804F-7CB31AE24C18}" destId="{B431013A-BA9E-4813-8C19-2DC85D20C3C1}" srcOrd="0" destOrd="0" presId="urn:microsoft.com/office/officeart/2005/8/layout/hierarchy2"/>
    <dgm:cxn modelId="{CED4D168-9E68-47B3-85A9-A18CF6F383B4}" type="presOf" srcId="{BBE27727-1F6F-47A4-B62B-E012ECF5F1B8}" destId="{3ECCC713-F5A2-4EE9-9B2D-2257CBD732F3}" srcOrd="0" destOrd="0" presId="urn:microsoft.com/office/officeart/2005/8/layout/hierarchy2"/>
    <dgm:cxn modelId="{68FD5469-C806-4636-8FD4-7BF011F69A21}" srcId="{E1E75934-688B-4D4D-A418-45347145D9AB}" destId="{B0041887-AE9D-4E81-990F-12435E8AC21B}" srcOrd="1" destOrd="0" parTransId="{E1763322-5B15-4D35-BC35-F2544679BE9D}" sibTransId="{D8C556D4-D46D-4895-907A-8936FA63BBC9}"/>
    <dgm:cxn modelId="{DE18FC4C-BCFE-4AD9-ABFE-23FD7043BEF8}" type="presOf" srcId="{3A1C5710-0BE2-42A9-B1B2-EFAA0F6DBDC9}" destId="{52AD92F9-E238-4BEE-8EB6-E40ABE195EEA}" srcOrd="1" destOrd="0" presId="urn:microsoft.com/office/officeart/2005/8/layout/hierarchy2"/>
    <dgm:cxn modelId="{D9FB5451-7207-4931-8E1B-2FC7224D5C55}" type="presOf" srcId="{16A55553-E768-420A-B20B-E6EEE2E08397}" destId="{55C9CD30-8DA3-4CB3-8958-DDE770B6D0AE}" srcOrd="1" destOrd="0" presId="urn:microsoft.com/office/officeart/2005/8/layout/hierarchy2"/>
    <dgm:cxn modelId="{86C8FA71-F6F6-47C4-87B1-7D7FE971B5DD}" type="presOf" srcId="{CD328808-1F05-48DF-BC95-C8E946189E77}" destId="{90A52DC6-A2CD-4F26-8D32-63930F365F03}" srcOrd="0" destOrd="0" presId="urn:microsoft.com/office/officeart/2005/8/layout/hierarchy2"/>
    <dgm:cxn modelId="{B7553473-5FB7-409F-9DA0-BB8EB18AB6A5}" type="presOf" srcId="{16A55553-E768-420A-B20B-E6EEE2E08397}" destId="{73F1EE01-408C-4A8A-A712-FBE399C530E0}" srcOrd="0" destOrd="0" presId="urn:microsoft.com/office/officeart/2005/8/layout/hierarchy2"/>
    <dgm:cxn modelId="{6D28F473-3D48-4548-A4F7-ED381A2DE4E0}" type="presOf" srcId="{44BB4C75-4AD0-4322-8190-2BCC87AFB5E5}" destId="{12F005BC-8C28-48CF-80DB-93D793372731}" srcOrd="0" destOrd="0" presId="urn:microsoft.com/office/officeart/2005/8/layout/hierarchy2"/>
    <dgm:cxn modelId="{14476B54-3624-4EAF-8A00-5A58F9AD0C92}" srcId="{72775577-3FA2-43AF-9FD4-7690E13CF57B}" destId="{F939D44C-C37E-4A09-9986-7E7B1D129953}" srcOrd="0" destOrd="0" parTransId="{0EB5411C-250C-4B4B-9FE1-4C3F834DD96C}" sibTransId="{E328DA95-1C0F-4D09-917E-F828ED237D34}"/>
    <dgm:cxn modelId="{4B19D754-6075-42FC-BC21-7971C5E24B33}" srcId="{BBE27727-1F6F-47A4-B62B-E012ECF5F1B8}" destId="{0B7FCCB2-94DC-488F-B45F-4BAF64360808}" srcOrd="0" destOrd="0" parTransId="{CD328808-1F05-48DF-BC95-C8E946189E77}" sibTransId="{512A8CED-B100-4664-BCEA-DBD1CA697D03}"/>
    <dgm:cxn modelId="{E517AD8B-94E3-45D8-B1FC-953F36C0A4C1}" type="presOf" srcId="{61A2DC0A-ED41-4E38-AC17-B39DBD1ED0CD}" destId="{411B9BBB-659C-40B1-B053-02ED391E33EE}" srcOrd="0" destOrd="0" presId="urn:microsoft.com/office/officeart/2005/8/layout/hierarchy2"/>
    <dgm:cxn modelId="{C620C28F-BCCB-4DB7-A859-B7EDA379E890}" srcId="{71A0BA77-DA83-4D8C-B073-AA949868DFA5}" destId="{E31F1A74-221F-41C2-963F-B9BA631106E4}" srcOrd="0" destOrd="0" parTransId="{88966AD2-A5CC-4A8C-A607-C3AF90D96879}" sibTransId="{5A0CD8DB-E214-48D2-A103-7D8BDF03F379}"/>
    <dgm:cxn modelId="{92894094-611B-4B1B-9098-DB4AF8778368}" type="presOf" srcId="{0EB5411C-250C-4B4B-9FE1-4C3F834DD96C}" destId="{293D3102-13C0-41D7-AA40-EF21A0A6CE20}" srcOrd="1" destOrd="0" presId="urn:microsoft.com/office/officeart/2005/8/layout/hierarchy2"/>
    <dgm:cxn modelId="{374CD694-8C55-4167-966C-5159239FF108}" type="presOf" srcId="{0EB5411C-250C-4B4B-9FE1-4C3F834DD96C}" destId="{7AC7AA8F-9418-4E98-8F82-02858D2CFE02}" srcOrd="0" destOrd="0" presId="urn:microsoft.com/office/officeart/2005/8/layout/hierarchy2"/>
    <dgm:cxn modelId="{4760C296-183B-47A8-BCB9-F238F5093F97}" srcId="{E1E75934-688B-4D4D-A418-45347145D9AB}" destId="{5C2B00AA-E5B1-414D-9946-F09540F7C5C0}" srcOrd="0" destOrd="0" parTransId="{CDE0C20E-B8DC-481C-9C88-82D7B3D737A5}" sibTransId="{6CEEA6D9-0B90-4111-8E66-52CE172EBD80}"/>
    <dgm:cxn modelId="{D684A09C-54BB-4712-BE0A-7C199249DC49}" type="presOf" srcId="{F939D44C-C37E-4A09-9986-7E7B1D129953}" destId="{3B267AF2-0F88-4183-841E-90688E679396}" srcOrd="0" destOrd="0" presId="urn:microsoft.com/office/officeart/2005/8/layout/hierarchy2"/>
    <dgm:cxn modelId="{312BECA0-EFD1-4D31-AE48-706929E7B28D}" srcId="{72775577-3FA2-43AF-9FD4-7690E13CF57B}" destId="{61A2DC0A-ED41-4E38-AC17-B39DBD1ED0CD}" srcOrd="1" destOrd="0" parTransId="{3EBB14AD-5235-4C41-BB96-8CCBC865F436}" sibTransId="{05365C84-DD87-4F8F-80F9-7E9DD7C0E5BC}"/>
    <dgm:cxn modelId="{11D836A3-D996-460B-BBCB-158B0E17ABF0}" type="presOf" srcId="{E1763322-5B15-4D35-BC35-F2544679BE9D}" destId="{D2530431-5876-49F4-8CE8-8D6A92A021A5}" srcOrd="0" destOrd="0" presId="urn:microsoft.com/office/officeart/2005/8/layout/hierarchy2"/>
    <dgm:cxn modelId="{967DDCA6-0048-487D-83BE-4F56D4E16422}" type="presOf" srcId="{E1763322-5B15-4D35-BC35-F2544679BE9D}" destId="{01959F0C-6B53-426F-8D4B-FC9B94CCF217}" srcOrd="1" destOrd="0" presId="urn:microsoft.com/office/officeart/2005/8/layout/hierarchy2"/>
    <dgm:cxn modelId="{04F72BAD-0C02-4B0E-AE18-9CD21BF332C1}" srcId="{E31F1A74-221F-41C2-963F-B9BA631106E4}" destId="{72775577-3FA2-43AF-9FD4-7690E13CF57B}" srcOrd="1" destOrd="0" parTransId="{FABBBD29-8408-4C70-A09B-010304374158}" sibTransId="{BAB7114B-B9B8-4815-9FA8-E3488A9006D2}"/>
    <dgm:cxn modelId="{30AF41B1-D06C-4353-AA3D-582CA165165F}" type="presOf" srcId="{05917545-B9C8-485F-9219-525B87EE5EEA}" destId="{AD5CD85E-2F79-4085-95E9-A958C262EEDB}" srcOrd="0" destOrd="0" presId="urn:microsoft.com/office/officeart/2005/8/layout/hierarchy2"/>
    <dgm:cxn modelId="{D8A44EBE-9ED4-4A03-9B04-E2FC8AEEDC02}" type="presOf" srcId="{05917545-B9C8-485F-9219-525B87EE5EEA}" destId="{A3DC8A5A-DC27-40D4-AC01-17FEBD581039}" srcOrd="1" destOrd="0" presId="urn:microsoft.com/office/officeart/2005/8/layout/hierarchy2"/>
    <dgm:cxn modelId="{ABCAE7BF-9AC9-4A4C-93BC-D29DDB70F6AD}" type="presOf" srcId="{5C2B00AA-E5B1-414D-9946-F09540F7C5C0}" destId="{912DD931-8121-4567-9694-4642234C7118}" srcOrd="0" destOrd="0" presId="urn:microsoft.com/office/officeart/2005/8/layout/hierarchy2"/>
    <dgm:cxn modelId="{23044FC4-C0E2-48D4-83F2-76A4613D8214}" type="presOf" srcId="{E1E75934-688B-4D4D-A418-45347145D9AB}" destId="{FC263A27-7EBF-49E0-9567-8379BCA99480}" srcOrd="0" destOrd="0" presId="urn:microsoft.com/office/officeart/2005/8/layout/hierarchy2"/>
    <dgm:cxn modelId="{D43E43C8-5126-4057-AFCA-86435ED2929E}" srcId="{BBE27727-1F6F-47A4-B62B-E012ECF5F1B8}" destId="{C11727F9-87B8-4A86-82CD-CD9BDAD41CBF}" srcOrd="1" destOrd="0" parTransId="{16A55553-E768-420A-B20B-E6EEE2E08397}" sibTransId="{467D0B17-854B-4585-A67F-FD0491B3AA72}"/>
    <dgm:cxn modelId="{A18B44CA-530F-4439-BD91-9B95C8A0D131}" type="presOf" srcId="{3EBB14AD-5235-4C41-BB96-8CCBC865F436}" destId="{00658902-E1F3-4A47-A884-DAD1BBA16D29}" srcOrd="0" destOrd="0" presId="urn:microsoft.com/office/officeart/2005/8/layout/hierarchy2"/>
    <dgm:cxn modelId="{CE0FACCB-FB01-43C2-9113-24F60A854A0B}" type="presOf" srcId="{3A1C5710-0BE2-42A9-B1B2-EFAA0F6DBDC9}" destId="{4B10FA44-C87B-4C6C-88E3-4F72E72FC54B}" srcOrd="0" destOrd="0" presId="urn:microsoft.com/office/officeart/2005/8/layout/hierarchy2"/>
    <dgm:cxn modelId="{86494CDA-A977-4EA5-B43D-8A7F5E527991}" type="presOf" srcId="{3EBB14AD-5235-4C41-BB96-8CCBC865F436}" destId="{0C98B883-407F-48DB-866D-F66C1E7D8201}" srcOrd="1" destOrd="0" presId="urn:microsoft.com/office/officeart/2005/8/layout/hierarchy2"/>
    <dgm:cxn modelId="{A03855E4-1D1A-4992-9C09-7E28406D66C5}" srcId="{72775577-3FA2-43AF-9FD4-7690E13CF57B}" destId="{FC60A60B-BE80-44AE-804F-7CB31AE24C18}" srcOrd="2" destOrd="0" parTransId="{05917545-B9C8-485F-9219-525B87EE5EEA}" sibTransId="{9958B66A-51E1-43E9-A75B-83ABA04F52CC}"/>
    <dgm:cxn modelId="{C44148EA-49A5-4467-8AF0-2B1CF23E7476}" type="presOf" srcId="{CDE0C20E-B8DC-481C-9C88-82D7B3D737A5}" destId="{2799565E-1247-47B8-BFDD-5F18AAF588FF}" srcOrd="1" destOrd="0" presId="urn:microsoft.com/office/officeart/2005/8/layout/hierarchy2"/>
    <dgm:cxn modelId="{5D3845EF-0E7F-4AB4-B951-CA59806F202F}" type="presOf" srcId="{E31F1A74-221F-41C2-963F-B9BA631106E4}" destId="{2D5DD143-3124-4442-A758-040B6EF4F821}" srcOrd="0" destOrd="0" presId="urn:microsoft.com/office/officeart/2005/8/layout/hierarchy2"/>
    <dgm:cxn modelId="{FC37CB55-7305-4764-AD5A-4879BEACEF9F}" type="presParOf" srcId="{4ED2A5C1-DA14-4100-93EA-1F13D706CC4F}" destId="{706C614B-7D9F-4914-A5F9-E69D5E8E296E}" srcOrd="0" destOrd="0" presId="urn:microsoft.com/office/officeart/2005/8/layout/hierarchy2"/>
    <dgm:cxn modelId="{4A6750A2-3332-4ACF-A219-57DBD76EA346}" type="presParOf" srcId="{706C614B-7D9F-4914-A5F9-E69D5E8E296E}" destId="{2D5DD143-3124-4442-A758-040B6EF4F821}" srcOrd="0" destOrd="0" presId="urn:microsoft.com/office/officeart/2005/8/layout/hierarchy2"/>
    <dgm:cxn modelId="{4ACE3114-756C-4B12-B55B-59BC23DA0B5C}" type="presParOf" srcId="{706C614B-7D9F-4914-A5F9-E69D5E8E296E}" destId="{534588F3-DD89-4BD8-9304-31FF9DE6D716}" srcOrd="1" destOrd="0" presId="urn:microsoft.com/office/officeart/2005/8/layout/hierarchy2"/>
    <dgm:cxn modelId="{71DE84B8-1C74-422E-BB30-E77FD4504BF6}" type="presParOf" srcId="{534588F3-DD89-4BD8-9304-31FF9DE6D716}" destId="{12F005BC-8C28-48CF-80DB-93D793372731}" srcOrd="0" destOrd="0" presId="urn:microsoft.com/office/officeart/2005/8/layout/hierarchy2"/>
    <dgm:cxn modelId="{957A9449-7F27-4B56-8913-DC67C0643EEA}" type="presParOf" srcId="{12F005BC-8C28-48CF-80DB-93D793372731}" destId="{E65E756E-DD9F-407C-8D44-44364DDB91D9}" srcOrd="0" destOrd="0" presId="urn:microsoft.com/office/officeart/2005/8/layout/hierarchy2"/>
    <dgm:cxn modelId="{2D995D5C-4F32-4988-BA19-A9FC1C75C7C1}" type="presParOf" srcId="{534588F3-DD89-4BD8-9304-31FF9DE6D716}" destId="{7BE1E592-15D5-4DF5-A6DF-AD453880D336}" srcOrd="1" destOrd="0" presId="urn:microsoft.com/office/officeart/2005/8/layout/hierarchy2"/>
    <dgm:cxn modelId="{40C10CC6-A5DB-4218-90AF-49F84899E2EF}" type="presParOf" srcId="{7BE1E592-15D5-4DF5-A6DF-AD453880D336}" destId="{3ECCC713-F5A2-4EE9-9B2D-2257CBD732F3}" srcOrd="0" destOrd="0" presId="urn:microsoft.com/office/officeart/2005/8/layout/hierarchy2"/>
    <dgm:cxn modelId="{5170DC1F-F96E-4535-8F02-19B20CEC549E}" type="presParOf" srcId="{7BE1E592-15D5-4DF5-A6DF-AD453880D336}" destId="{3672D4DA-C998-48D9-9895-450DFAB06910}" srcOrd="1" destOrd="0" presId="urn:microsoft.com/office/officeart/2005/8/layout/hierarchy2"/>
    <dgm:cxn modelId="{B704392F-D6DB-462D-86D3-DCA05A9CCD21}" type="presParOf" srcId="{3672D4DA-C998-48D9-9895-450DFAB06910}" destId="{90A52DC6-A2CD-4F26-8D32-63930F365F03}" srcOrd="0" destOrd="0" presId="urn:microsoft.com/office/officeart/2005/8/layout/hierarchy2"/>
    <dgm:cxn modelId="{B508F169-F2A8-47A5-A5F8-14778B7450CC}" type="presParOf" srcId="{90A52DC6-A2CD-4F26-8D32-63930F365F03}" destId="{C1812A04-A078-4C33-AC13-47F7E73674BF}" srcOrd="0" destOrd="0" presId="urn:microsoft.com/office/officeart/2005/8/layout/hierarchy2"/>
    <dgm:cxn modelId="{B6809E79-C620-4479-A7F0-C0ABE46DC4C7}" type="presParOf" srcId="{3672D4DA-C998-48D9-9895-450DFAB06910}" destId="{173DC40C-AA53-4AFE-8A8C-A294B9C4B303}" srcOrd="1" destOrd="0" presId="urn:microsoft.com/office/officeart/2005/8/layout/hierarchy2"/>
    <dgm:cxn modelId="{1CFBB54A-8253-4FAE-8679-73DBD7E225D1}" type="presParOf" srcId="{173DC40C-AA53-4AFE-8A8C-A294B9C4B303}" destId="{7C3AF18B-7704-4DB2-A1B3-23BC96E72369}" srcOrd="0" destOrd="0" presId="urn:microsoft.com/office/officeart/2005/8/layout/hierarchy2"/>
    <dgm:cxn modelId="{EDCB8920-E9AB-4F84-BB41-7DE7714447D6}" type="presParOf" srcId="{173DC40C-AA53-4AFE-8A8C-A294B9C4B303}" destId="{462F21A5-72EF-410D-9CD0-4F8DFEDAA475}" srcOrd="1" destOrd="0" presId="urn:microsoft.com/office/officeart/2005/8/layout/hierarchy2"/>
    <dgm:cxn modelId="{AE758399-30CD-4DF9-A9D6-477EE01C8CD1}" type="presParOf" srcId="{3672D4DA-C998-48D9-9895-450DFAB06910}" destId="{73F1EE01-408C-4A8A-A712-FBE399C530E0}" srcOrd="2" destOrd="0" presId="urn:microsoft.com/office/officeart/2005/8/layout/hierarchy2"/>
    <dgm:cxn modelId="{CA38EE71-8F85-4516-BA03-201873235B52}" type="presParOf" srcId="{73F1EE01-408C-4A8A-A712-FBE399C530E0}" destId="{55C9CD30-8DA3-4CB3-8958-DDE770B6D0AE}" srcOrd="0" destOrd="0" presId="urn:microsoft.com/office/officeart/2005/8/layout/hierarchy2"/>
    <dgm:cxn modelId="{D4657979-08A3-49B2-9492-2984D2684215}" type="presParOf" srcId="{3672D4DA-C998-48D9-9895-450DFAB06910}" destId="{41A46667-F7CE-4C67-98FA-7DDAFA492E3C}" srcOrd="3" destOrd="0" presId="urn:microsoft.com/office/officeart/2005/8/layout/hierarchy2"/>
    <dgm:cxn modelId="{498D97AC-BFD8-47A2-9D06-29C0D08E47DF}" type="presParOf" srcId="{41A46667-F7CE-4C67-98FA-7DDAFA492E3C}" destId="{01D94BBC-4C8A-46D6-9DA7-0849D46E195E}" srcOrd="0" destOrd="0" presId="urn:microsoft.com/office/officeart/2005/8/layout/hierarchy2"/>
    <dgm:cxn modelId="{26641C6E-9D42-4D37-B3F8-78230D861A00}" type="presParOf" srcId="{41A46667-F7CE-4C67-98FA-7DDAFA492E3C}" destId="{EAE0F042-0A35-4B3D-965A-37E13B985568}" srcOrd="1" destOrd="0" presId="urn:microsoft.com/office/officeart/2005/8/layout/hierarchy2"/>
    <dgm:cxn modelId="{B3957988-D60A-4A02-9AF9-73C45BA3164C}" type="presParOf" srcId="{534588F3-DD89-4BD8-9304-31FF9DE6D716}" destId="{8C1E0468-853D-4E6D-9EA3-8CB781B97118}" srcOrd="2" destOrd="0" presId="urn:microsoft.com/office/officeart/2005/8/layout/hierarchy2"/>
    <dgm:cxn modelId="{441ACA21-BF2C-4C93-97B7-69399DC08C2A}" type="presParOf" srcId="{8C1E0468-853D-4E6D-9EA3-8CB781B97118}" destId="{1AA6C6F2-D2B0-4BA5-92FB-493ED07667A0}" srcOrd="0" destOrd="0" presId="urn:microsoft.com/office/officeart/2005/8/layout/hierarchy2"/>
    <dgm:cxn modelId="{F32DB4F4-6162-46FB-A5E6-F73E7D26BE33}" type="presParOf" srcId="{534588F3-DD89-4BD8-9304-31FF9DE6D716}" destId="{379EF24D-6774-4283-83D8-0DC34C8A1ECA}" srcOrd="3" destOrd="0" presId="urn:microsoft.com/office/officeart/2005/8/layout/hierarchy2"/>
    <dgm:cxn modelId="{AD01187A-5E30-4AAB-AA99-8EBA7912E480}" type="presParOf" srcId="{379EF24D-6774-4283-83D8-0DC34C8A1ECA}" destId="{1E9E438A-E318-4E1A-87EA-221D3E612C0A}" srcOrd="0" destOrd="0" presId="urn:microsoft.com/office/officeart/2005/8/layout/hierarchy2"/>
    <dgm:cxn modelId="{F6C7BB8E-A89C-4A3B-B228-206814EA8856}" type="presParOf" srcId="{379EF24D-6774-4283-83D8-0DC34C8A1ECA}" destId="{B7934321-AB04-4060-9E90-F80174F3FDCE}" srcOrd="1" destOrd="0" presId="urn:microsoft.com/office/officeart/2005/8/layout/hierarchy2"/>
    <dgm:cxn modelId="{819834D3-97B5-431E-A879-D6C2D84A5366}" type="presParOf" srcId="{B7934321-AB04-4060-9E90-F80174F3FDCE}" destId="{7AC7AA8F-9418-4E98-8F82-02858D2CFE02}" srcOrd="0" destOrd="0" presId="urn:microsoft.com/office/officeart/2005/8/layout/hierarchy2"/>
    <dgm:cxn modelId="{3A5DA1E7-2E38-492F-955D-98E33128F959}" type="presParOf" srcId="{7AC7AA8F-9418-4E98-8F82-02858D2CFE02}" destId="{293D3102-13C0-41D7-AA40-EF21A0A6CE20}" srcOrd="0" destOrd="0" presId="urn:microsoft.com/office/officeart/2005/8/layout/hierarchy2"/>
    <dgm:cxn modelId="{24B21DA0-0C7F-464E-8245-73FF468C5B03}" type="presParOf" srcId="{B7934321-AB04-4060-9E90-F80174F3FDCE}" destId="{840CF988-B47D-4FBF-B97B-7CDCED0C3493}" srcOrd="1" destOrd="0" presId="urn:microsoft.com/office/officeart/2005/8/layout/hierarchy2"/>
    <dgm:cxn modelId="{04C4D00A-E030-4A8B-9FCF-0B4AAE8707E6}" type="presParOf" srcId="{840CF988-B47D-4FBF-B97B-7CDCED0C3493}" destId="{3B267AF2-0F88-4183-841E-90688E679396}" srcOrd="0" destOrd="0" presId="urn:microsoft.com/office/officeart/2005/8/layout/hierarchy2"/>
    <dgm:cxn modelId="{3BDA0A4F-852A-4D03-8BEE-890CBF58549C}" type="presParOf" srcId="{840CF988-B47D-4FBF-B97B-7CDCED0C3493}" destId="{4EDB7A11-E072-42C2-B6B0-E7A138AD505F}" srcOrd="1" destOrd="0" presId="urn:microsoft.com/office/officeart/2005/8/layout/hierarchy2"/>
    <dgm:cxn modelId="{9CB943AB-0764-4605-9423-D084585A7FB6}" type="presParOf" srcId="{B7934321-AB04-4060-9E90-F80174F3FDCE}" destId="{00658902-E1F3-4A47-A884-DAD1BBA16D29}" srcOrd="2" destOrd="0" presId="urn:microsoft.com/office/officeart/2005/8/layout/hierarchy2"/>
    <dgm:cxn modelId="{17C33DB0-5D7A-4CB8-A299-64EDAD590330}" type="presParOf" srcId="{00658902-E1F3-4A47-A884-DAD1BBA16D29}" destId="{0C98B883-407F-48DB-866D-F66C1E7D8201}" srcOrd="0" destOrd="0" presId="urn:microsoft.com/office/officeart/2005/8/layout/hierarchy2"/>
    <dgm:cxn modelId="{90200304-B10A-4D27-BC23-82A7E544C3BE}" type="presParOf" srcId="{B7934321-AB04-4060-9E90-F80174F3FDCE}" destId="{7F2F45B8-EB9A-4507-AD43-EDEF70D47CF6}" srcOrd="3" destOrd="0" presId="urn:microsoft.com/office/officeart/2005/8/layout/hierarchy2"/>
    <dgm:cxn modelId="{9DA6E98D-0008-4B9E-915E-D2D753930EEE}" type="presParOf" srcId="{7F2F45B8-EB9A-4507-AD43-EDEF70D47CF6}" destId="{411B9BBB-659C-40B1-B053-02ED391E33EE}" srcOrd="0" destOrd="0" presId="urn:microsoft.com/office/officeart/2005/8/layout/hierarchy2"/>
    <dgm:cxn modelId="{481025F1-F5A6-47EB-8D52-F9FCB20444A1}" type="presParOf" srcId="{7F2F45B8-EB9A-4507-AD43-EDEF70D47CF6}" destId="{F6F5BEA9-2FF2-4205-8ABB-90B4B140E2E2}" srcOrd="1" destOrd="0" presId="urn:microsoft.com/office/officeart/2005/8/layout/hierarchy2"/>
    <dgm:cxn modelId="{4EEA73B6-98B5-47C0-B550-6064AFA28713}" type="presParOf" srcId="{B7934321-AB04-4060-9E90-F80174F3FDCE}" destId="{AD5CD85E-2F79-4085-95E9-A958C262EEDB}" srcOrd="4" destOrd="0" presId="urn:microsoft.com/office/officeart/2005/8/layout/hierarchy2"/>
    <dgm:cxn modelId="{35BDAD41-B0A2-4DBC-A1A0-18E2A25CD585}" type="presParOf" srcId="{AD5CD85E-2F79-4085-95E9-A958C262EEDB}" destId="{A3DC8A5A-DC27-40D4-AC01-17FEBD581039}" srcOrd="0" destOrd="0" presId="urn:microsoft.com/office/officeart/2005/8/layout/hierarchy2"/>
    <dgm:cxn modelId="{9DCF10EA-5A40-4D06-AF15-E0E59098B630}" type="presParOf" srcId="{B7934321-AB04-4060-9E90-F80174F3FDCE}" destId="{2ADD49C8-5114-4AFC-A53C-DB20A2D74B09}" srcOrd="5" destOrd="0" presId="urn:microsoft.com/office/officeart/2005/8/layout/hierarchy2"/>
    <dgm:cxn modelId="{0C9B50DF-5064-49FC-9515-9D4F82DC0FA8}" type="presParOf" srcId="{2ADD49C8-5114-4AFC-A53C-DB20A2D74B09}" destId="{B431013A-BA9E-4813-8C19-2DC85D20C3C1}" srcOrd="0" destOrd="0" presId="urn:microsoft.com/office/officeart/2005/8/layout/hierarchy2"/>
    <dgm:cxn modelId="{4FD644C6-F5F8-4800-8420-595B18D9AD55}" type="presParOf" srcId="{2ADD49C8-5114-4AFC-A53C-DB20A2D74B09}" destId="{E8C28FFF-0CA5-45DB-920D-7F8EB824C134}" srcOrd="1" destOrd="0" presId="urn:microsoft.com/office/officeart/2005/8/layout/hierarchy2"/>
    <dgm:cxn modelId="{5360AF57-257D-4168-B34C-E7503C0E66DF}" type="presParOf" srcId="{534588F3-DD89-4BD8-9304-31FF9DE6D716}" destId="{4B10FA44-C87B-4C6C-88E3-4F72E72FC54B}" srcOrd="4" destOrd="0" presId="urn:microsoft.com/office/officeart/2005/8/layout/hierarchy2"/>
    <dgm:cxn modelId="{7AC3AF29-7626-4621-AEA9-800713816A52}" type="presParOf" srcId="{4B10FA44-C87B-4C6C-88E3-4F72E72FC54B}" destId="{52AD92F9-E238-4BEE-8EB6-E40ABE195EEA}" srcOrd="0" destOrd="0" presId="urn:microsoft.com/office/officeart/2005/8/layout/hierarchy2"/>
    <dgm:cxn modelId="{FD97DB55-89B5-4ECD-A1C1-E85B2FF9A072}" type="presParOf" srcId="{534588F3-DD89-4BD8-9304-31FF9DE6D716}" destId="{4909F371-C0F2-45E1-9AFF-C3E390835D6E}" srcOrd="5" destOrd="0" presId="urn:microsoft.com/office/officeart/2005/8/layout/hierarchy2"/>
    <dgm:cxn modelId="{B7E8B3F3-29A6-43B1-9A79-8F41F5787D20}" type="presParOf" srcId="{4909F371-C0F2-45E1-9AFF-C3E390835D6E}" destId="{FC263A27-7EBF-49E0-9567-8379BCA99480}" srcOrd="0" destOrd="0" presId="urn:microsoft.com/office/officeart/2005/8/layout/hierarchy2"/>
    <dgm:cxn modelId="{B4C70D2B-4F47-4390-BFA1-3160CBBE6A09}" type="presParOf" srcId="{4909F371-C0F2-45E1-9AFF-C3E390835D6E}" destId="{3B8A8BE5-5B66-46CD-8300-B9E20CABDF4D}" srcOrd="1" destOrd="0" presId="urn:microsoft.com/office/officeart/2005/8/layout/hierarchy2"/>
    <dgm:cxn modelId="{9E2605B0-5913-4AC6-9F7B-9A18CA416410}" type="presParOf" srcId="{3B8A8BE5-5B66-46CD-8300-B9E20CABDF4D}" destId="{EA4158A3-4A33-4734-806A-0839352D147B}" srcOrd="0" destOrd="0" presId="urn:microsoft.com/office/officeart/2005/8/layout/hierarchy2"/>
    <dgm:cxn modelId="{3A0A293A-B4C6-42E8-8CB4-743E5F815756}" type="presParOf" srcId="{EA4158A3-4A33-4734-806A-0839352D147B}" destId="{2799565E-1247-47B8-BFDD-5F18AAF588FF}" srcOrd="0" destOrd="0" presId="urn:microsoft.com/office/officeart/2005/8/layout/hierarchy2"/>
    <dgm:cxn modelId="{5234E647-0A6A-43F5-8DF0-4078B8D9C868}" type="presParOf" srcId="{3B8A8BE5-5B66-46CD-8300-B9E20CABDF4D}" destId="{F579BCEB-1363-473A-A623-3772A1FADD1A}" srcOrd="1" destOrd="0" presId="urn:microsoft.com/office/officeart/2005/8/layout/hierarchy2"/>
    <dgm:cxn modelId="{7807474A-892A-4D66-8FA3-D8E0CA599B34}" type="presParOf" srcId="{F579BCEB-1363-473A-A623-3772A1FADD1A}" destId="{912DD931-8121-4567-9694-4642234C7118}" srcOrd="0" destOrd="0" presId="urn:microsoft.com/office/officeart/2005/8/layout/hierarchy2"/>
    <dgm:cxn modelId="{8D79F3B9-5BCB-41A2-942E-ECE15A430B86}" type="presParOf" srcId="{F579BCEB-1363-473A-A623-3772A1FADD1A}" destId="{84FF8E3C-556D-431E-A01E-3BF939BDCA18}" srcOrd="1" destOrd="0" presId="urn:microsoft.com/office/officeart/2005/8/layout/hierarchy2"/>
    <dgm:cxn modelId="{2FD4BEF5-24DD-48EF-AF87-79751F76E915}" type="presParOf" srcId="{3B8A8BE5-5B66-46CD-8300-B9E20CABDF4D}" destId="{D2530431-5876-49F4-8CE8-8D6A92A021A5}" srcOrd="2" destOrd="0" presId="urn:microsoft.com/office/officeart/2005/8/layout/hierarchy2"/>
    <dgm:cxn modelId="{6B893FCC-6AE5-4939-B1B2-0A6B1E479E4D}" type="presParOf" srcId="{D2530431-5876-49F4-8CE8-8D6A92A021A5}" destId="{01959F0C-6B53-426F-8D4B-FC9B94CCF217}" srcOrd="0" destOrd="0" presId="urn:microsoft.com/office/officeart/2005/8/layout/hierarchy2"/>
    <dgm:cxn modelId="{A91AFC02-DA97-4B70-BA31-30AEAA0515AD}" type="presParOf" srcId="{3B8A8BE5-5B66-46CD-8300-B9E20CABDF4D}" destId="{8FBB0361-5950-4937-8D79-8011BA3F3541}" srcOrd="3" destOrd="0" presId="urn:microsoft.com/office/officeart/2005/8/layout/hierarchy2"/>
    <dgm:cxn modelId="{CFF3C318-1DD5-428B-BBA4-44976FE607EA}" type="presParOf" srcId="{8FBB0361-5950-4937-8D79-8011BA3F3541}" destId="{3CCD3B2B-3204-47A5-A2DE-7FF3E28CD257}" srcOrd="0" destOrd="0" presId="urn:microsoft.com/office/officeart/2005/8/layout/hierarchy2"/>
    <dgm:cxn modelId="{FAEC7786-505D-4DF3-8F2F-8D4E565C485B}" type="presParOf" srcId="{8FBB0361-5950-4937-8D79-8011BA3F3541}" destId="{59CEBCE3-F5D7-4613-A5BE-79AAAE793D9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DD143-3124-4442-A758-040B6EF4F821}">
      <dsp:nvSpPr>
        <dsp:cNvPr id="0" name=""/>
        <dsp:cNvSpPr/>
      </dsp:nvSpPr>
      <dsp:spPr>
        <a:xfrm>
          <a:off x="1501355" y="1374838"/>
          <a:ext cx="792149" cy="39607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舵回路</a:t>
          </a:r>
        </a:p>
      </dsp:txBody>
      <dsp:txXfrm>
        <a:off x="1512956" y="1386439"/>
        <a:ext cx="768947" cy="372872"/>
      </dsp:txXfrm>
    </dsp:sp>
    <dsp:sp modelId="{12F005BC-8C28-48CF-80DB-93D793372731}">
      <dsp:nvSpPr>
        <dsp:cNvPr id="0" name=""/>
        <dsp:cNvSpPr/>
      </dsp:nvSpPr>
      <dsp:spPr>
        <a:xfrm rot="17611583">
          <a:off x="1920405" y="992136"/>
          <a:ext cx="124195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41950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10332" y="972469"/>
        <a:ext cx="62097" cy="62097"/>
      </dsp:txXfrm>
    </dsp:sp>
    <dsp:sp modelId="{3ECCC713-F5A2-4EE9-9B2D-2257CBD732F3}">
      <dsp:nvSpPr>
        <dsp:cNvPr id="0" name=""/>
        <dsp:cNvSpPr/>
      </dsp:nvSpPr>
      <dsp:spPr>
        <a:xfrm>
          <a:off x="2789256" y="236123"/>
          <a:ext cx="792149" cy="396074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控制量</a:t>
          </a:r>
        </a:p>
      </dsp:txBody>
      <dsp:txXfrm>
        <a:off x="2800857" y="247724"/>
        <a:ext cx="768947" cy="372872"/>
      </dsp:txXfrm>
    </dsp:sp>
    <dsp:sp modelId="{90A52DC6-A2CD-4F26-8D32-63930F365F03}">
      <dsp:nvSpPr>
        <dsp:cNvPr id="0" name=""/>
        <dsp:cNvSpPr/>
      </dsp:nvSpPr>
      <dsp:spPr>
        <a:xfrm rot="20335627">
          <a:off x="3559582" y="305443"/>
          <a:ext cx="65266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5266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69599" y="300508"/>
        <a:ext cx="32633" cy="32633"/>
      </dsp:txXfrm>
    </dsp:sp>
    <dsp:sp modelId="{7C3AF18B-7704-4DB2-A1B3-23BC96E72369}">
      <dsp:nvSpPr>
        <dsp:cNvPr id="0" name=""/>
        <dsp:cNvSpPr/>
      </dsp:nvSpPr>
      <dsp:spPr>
        <a:xfrm>
          <a:off x="4190426" y="1452"/>
          <a:ext cx="792149" cy="396074"/>
        </a:xfrm>
        <a:prstGeom prst="roundRect">
          <a:avLst>
            <a:gd name="adj" fmla="val 10000"/>
          </a:avLst>
        </a:prstGeom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舵偏角指令</a:t>
          </a:r>
        </a:p>
      </dsp:txBody>
      <dsp:txXfrm>
        <a:off x="4202027" y="13053"/>
        <a:ext cx="768947" cy="372872"/>
      </dsp:txXfrm>
    </dsp:sp>
    <dsp:sp modelId="{73F1EE01-408C-4A8A-A712-FBE399C530E0}">
      <dsp:nvSpPr>
        <dsp:cNvPr id="0" name=""/>
        <dsp:cNvSpPr/>
      </dsp:nvSpPr>
      <dsp:spPr>
        <a:xfrm rot="1195763">
          <a:off x="3562008" y="533186"/>
          <a:ext cx="647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4781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69721" y="528373"/>
        <a:ext cx="32390" cy="32390"/>
      </dsp:txXfrm>
    </dsp:sp>
    <dsp:sp modelId="{01D94BBC-4C8A-46D6-9DA7-0849D46E195E}">
      <dsp:nvSpPr>
        <dsp:cNvPr id="0" name=""/>
        <dsp:cNvSpPr/>
      </dsp:nvSpPr>
      <dsp:spPr>
        <a:xfrm>
          <a:off x="4190426" y="456938"/>
          <a:ext cx="792149" cy="396074"/>
        </a:xfrm>
        <a:prstGeom prst="roundRect">
          <a:avLst>
            <a:gd name="adj" fmla="val 10000"/>
          </a:avLst>
        </a:prstGeom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负载力矩</a:t>
          </a:r>
        </a:p>
      </dsp:txBody>
      <dsp:txXfrm>
        <a:off x="4202027" y="468539"/>
        <a:ext cx="768947" cy="372872"/>
      </dsp:txXfrm>
    </dsp:sp>
    <dsp:sp modelId="{8C1E0468-853D-4E6D-9EA3-8CB781B97118}">
      <dsp:nvSpPr>
        <dsp:cNvPr id="0" name=""/>
        <dsp:cNvSpPr/>
      </dsp:nvSpPr>
      <dsp:spPr>
        <a:xfrm>
          <a:off x="2293505" y="1561494"/>
          <a:ext cx="49575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95751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28987" y="1560482"/>
        <a:ext cx="24787" cy="24787"/>
      </dsp:txXfrm>
    </dsp:sp>
    <dsp:sp modelId="{1E9E438A-E318-4E1A-87EA-221D3E612C0A}">
      <dsp:nvSpPr>
        <dsp:cNvPr id="0" name=""/>
        <dsp:cNvSpPr/>
      </dsp:nvSpPr>
      <dsp:spPr>
        <a:xfrm>
          <a:off x="2789256" y="1374838"/>
          <a:ext cx="792149" cy="396074"/>
        </a:xfrm>
        <a:prstGeom prst="roundRect">
          <a:avLst>
            <a:gd name="adj" fmla="val 10000"/>
          </a:avLst>
        </a:prstGeom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状态量</a:t>
          </a:r>
        </a:p>
      </dsp:txBody>
      <dsp:txXfrm>
        <a:off x="2800857" y="1386439"/>
        <a:ext cx="768947" cy="372872"/>
      </dsp:txXfrm>
    </dsp:sp>
    <dsp:sp modelId="{7AC7AA8F-9418-4E98-8F82-02858D2CFE02}">
      <dsp:nvSpPr>
        <dsp:cNvPr id="0" name=""/>
        <dsp:cNvSpPr/>
      </dsp:nvSpPr>
      <dsp:spPr>
        <a:xfrm rot="19367493">
          <a:off x="3503577" y="1330287"/>
          <a:ext cx="76467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64677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66799" y="1322552"/>
        <a:ext cx="38233" cy="38233"/>
      </dsp:txXfrm>
    </dsp:sp>
    <dsp:sp modelId="{3B267AF2-0F88-4183-841E-90688E679396}">
      <dsp:nvSpPr>
        <dsp:cNvPr id="0" name=""/>
        <dsp:cNvSpPr/>
      </dsp:nvSpPr>
      <dsp:spPr>
        <a:xfrm>
          <a:off x="4190426" y="912424"/>
          <a:ext cx="792149" cy="396074"/>
        </a:xfrm>
        <a:prstGeom prst="roundRect">
          <a:avLst>
            <a:gd name="adj" fmla="val 10000"/>
          </a:avLst>
        </a:prstGeom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电流</a:t>
          </a:r>
        </a:p>
      </dsp:txBody>
      <dsp:txXfrm>
        <a:off x="4202027" y="924025"/>
        <a:ext cx="768947" cy="372872"/>
      </dsp:txXfrm>
    </dsp:sp>
    <dsp:sp modelId="{00658902-E1F3-4A47-A884-DAD1BBA16D29}">
      <dsp:nvSpPr>
        <dsp:cNvPr id="0" name=""/>
        <dsp:cNvSpPr/>
      </dsp:nvSpPr>
      <dsp:spPr>
        <a:xfrm rot="21560899">
          <a:off x="3581386" y="1558030"/>
          <a:ext cx="6090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09059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70689" y="1554185"/>
        <a:ext cx="30452" cy="30452"/>
      </dsp:txXfrm>
    </dsp:sp>
    <dsp:sp modelId="{411B9BBB-659C-40B1-B053-02ED391E33EE}">
      <dsp:nvSpPr>
        <dsp:cNvPr id="0" name=""/>
        <dsp:cNvSpPr/>
      </dsp:nvSpPr>
      <dsp:spPr>
        <a:xfrm>
          <a:off x="4190426" y="1367911"/>
          <a:ext cx="792149" cy="396074"/>
        </a:xfrm>
        <a:prstGeom prst="roundRect">
          <a:avLst>
            <a:gd name="adj" fmla="val 10000"/>
          </a:avLst>
        </a:prstGeom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电压</a:t>
          </a:r>
        </a:p>
      </dsp:txBody>
      <dsp:txXfrm>
        <a:off x="4202027" y="1379512"/>
        <a:ext cx="768947" cy="372872"/>
      </dsp:txXfrm>
    </dsp:sp>
    <dsp:sp modelId="{AD5CD85E-2F79-4085-95E9-A958C262EEDB}">
      <dsp:nvSpPr>
        <dsp:cNvPr id="0" name=""/>
        <dsp:cNvSpPr/>
      </dsp:nvSpPr>
      <dsp:spPr>
        <a:xfrm rot="2182354">
          <a:off x="3507726" y="1785773"/>
          <a:ext cx="75638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56380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67006" y="1778245"/>
        <a:ext cx="37819" cy="37819"/>
      </dsp:txXfrm>
    </dsp:sp>
    <dsp:sp modelId="{B431013A-BA9E-4813-8C19-2DC85D20C3C1}">
      <dsp:nvSpPr>
        <dsp:cNvPr id="0" name=""/>
        <dsp:cNvSpPr/>
      </dsp:nvSpPr>
      <dsp:spPr>
        <a:xfrm>
          <a:off x="4190426" y="1823397"/>
          <a:ext cx="792149" cy="396074"/>
        </a:xfrm>
        <a:prstGeom prst="roundRect">
          <a:avLst>
            <a:gd name="adj" fmla="val 10000"/>
          </a:avLst>
        </a:prstGeom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转速</a:t>
          </a:r>
        </a:p>
      </dsp:txBody>
      <dsp:txXfrm>
        <a:off x="4202027" y="1834998"/>
        <a:ext cx="768947" cy="372872"/>
      </dsp:txXfrm>
    </dsp:sp>
    <dsp:sp modelId="{4B10FA44-C87B-4C6C-88E3-4F72E72FC54B}">
      <dsp:nvSpPr>
        <dsp:cNvPr id="0" name=""/>
        <dsp:cNvSpPr/>
      </dsp:nvSpPr>
      <dsp:spPr>
        <a:xfrm rot="3988417">
          <a:off x="1920405" y="2130851"/>
          <a:ext cx="124195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41950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10332" y="2111184"/>
        <a:ext cx="62097" cy="62097"/>
      </dsp:txXfrm>
    </dsp:sp>
    <dsp:sp modelId="{FC263A27-7EBF-49E0-9567-8379BCA99480}">
      <dsp:nvSpPr>
        <dsp:cNvPr id="0" name=""/>
        <dsp:cNvSpPr/>
      </dsp:nvSpPr>
      <dsp:spPr>
        <a:xfrm>
          <a:off x="2789256" y="2513553"/>
          <a:ext cx="792149" cy="396074"/>
        </a:xfrm>
        <a:prstGeom prst="roundRect">
          <a:avLst>
            <a:gd name="adj" fmla="val 10000"/>
          </a:avLst>
        </a:prstGeom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schemeClr val="tx1"/>
              </a:solidFill>
            </a:rPr>
            <a:t>退化因素</a:t>
          </a:r>
        </a:p>
      </dsp:txBody>
      <dsp:txXfrm>
        <a:off x="2800857" y="2525154"/>
        <a:ext cx="768947" cy="372872"/>
      </dsp:txXfrm>
    </dsp:sp>
    <dsp:sp modelId="{EA4158A3-4A33-4734-806A-0839352D147B}">
      <dsp:nvSpPr>
        <dsp:cNvPr id="0" name=""/>
        <dsp:cNvSpPr/>
      </dsp:nvSpPr>
      <dsp:spPr>
        <a:xfrm rot="20335627">
          <a:off x="3559582" y="2582874"/>
          <a:ext cx="65266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52668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69599" y="2577939"/>
        <a:ext cx="32633" cy="32633"/>
      </dsp:txXfrm>
    </dsp:sp>
    <dsp:sp modelId="{912DD931-8121-4567-9694-4642234C7118}">
      <dsp:nvSpPr>
        <dsp:cNvPr id="0" name=""/>
        <dsp:cNvSpPr/>
      </dsp:nvSpPr>
      <dsp:spPr>
        <a:xfrm>
          <a:off x="4190426" y="2278883"/>
          <a:ext cx="792149" cy="396074"/>
        </a:xfrm>
        <a:prstGeom prst="roundRect">
          <a:avLst>
            <a:gd name="adj" fmla="val 10000"/>
          </a:avLst>
        </a:prstGeom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温度</a:t>
          </a:r>
        </a:p>
      </dsp:txBody>
      <dsp:txXfrm>
        <a:off x="4202027" y="2290484"/>
        <a:ext cx="768947" cy="372872"/>
      </dsp:txXfrm>
    </dsp:sp>
    <dsp:sp modelId="{D2530431-5876-49F4-8CE8-8D6A92A021A5}">
      <dsp:nvSpPr>
        <dsp:cNvPr id="0" name=""/>
        <dsp:cNvSpPr/>
      </dsp:nvSpPr>
      <dsp:spPr>
        <a:xfrm rot="1195763">
          <a:off x="3562008" y="2810617"/>
          <a:ext cx="647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47816" y="11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69721" y="2805803"/>
        <a:ext cx="32390" cy="32390"/>
      </dsp:txXfrm>
    </dsp:sp>
    <dsp:sp modelId="{3CCD3B2B-3204-47A5-A2DE-7FF3E28CD257}">
      <dsp:nvSpPr>
        <dsp:cNvPr id="0" name=""/>
        <dsp:cNvSpPr/>
      </dsp:nvSpPr>
      <dsp:spPr>
        <a:xfrm>
          <a:off x="4190426" y="2734369"/>
          <a:ext cx="792149" cy="396074"/>
        </a:xfrm>
        <a:prstGeom prst="roundRect">
          <a:avLst>
            <a:gd name="adj" fmla="val 10000"/>
          </a:avLst>
        </a:prstGeom>
        <a:solidFill>
          <a:prstClr val="white"/>
        </a:solidFill>
        <a:ln w="12700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电位器老化</a:t>
          </a:r>
        </a:p>
      </dsp:txBody>
      <dsp:txXfrm>
        <a:off x="4202027" y="2745970"/>
        <a:ext cx="768947" cy="372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9B922-3D29-4211-90CE-2CBDCA7D675F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A2C82-6456-431C-AE28-9DA2CD53B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0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A2C82-6456-431C-AE28-9DA2CD53BD9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89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A2C82-6456-431C-AE28-9DA2CD53BD9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2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A2C82-6456-431C-AE28-9DA2CD53BD9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7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D51DC-1BDC-9F03-06BA-FAB351DF5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F86F6-31DA-12B1-9262-4AAE8FAEC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6756E-F758-9B70-4A39-65BD7FD9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DEE-93C9-4B7D-8C36-CECBB10FF02F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B1959-E395-E9B2-4201-041F498A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D32DE-2B7A-35D9-783A-2E290915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B22-C57C-42AB-9807-B8AC340CE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5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D813C-9D01-BACF-EB79-6E0C890B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D3E2EA-6A55-B426-1231-BBF8BD9F8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805E6-16C4-A540-16FA-F1499AA1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DEE-93C9-4B7D-8C36-CECBB10FF02F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9C315-15A6-D8ED-5C0C-BB7528AC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AA0D5-B791-9278-2D72-29177167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B22-C57C-42AB-9807-B8AC340CE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2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9381F6-D022-3E86-B5E6-37E43A788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867E3D-B9B1-2DB7-792A-AF8494AE0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2A456-BA78-1154-1976-99C46689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DEE-93C9-4B7D-8C36-CECBB10FF02F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C6A39-04DD-EBD0-102E-DFD35889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17454-A991-E2D0-74F6-1D11FB83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B22-C57C-42AB-9807-B8AC340CE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1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C76B9-2BF0-FB71-A7BC-4CD68E66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BDED8-EEF7-FDA8-0BAD-EC1DBE51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5AD38-F154-F97A-4FEB-8C9A3F8C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DEE-93C9-4B7D-8C36-CECBB10FF02F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69A6B-4702-B378-B523-2D20043D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820BE-DCCA-C353-DD23-5317AEA3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B22-C57C-42AB-9807-B8AC340CE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3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12E6B-6A49-4805-A4A4-5AC0F3C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2FAB6-2E9D-162C-C0D9-0FCFFFE44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526CE-1F26-FC98-C471-483D291C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DEE-93C9-4B7D-8C36-CECBB10FF02F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F9FE7-BD64-819F-480A-6DA9D76D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797A5-6AE1-FB6F-E7BE-DBF330E1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B22-C57C-42AB-9807-B8AC340CE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7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7DCB6-91A9-4E7B-EED5-20C465D4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F030F-B78A-3B57-B951-09604742D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D263DB-3843-8B71-818A-7488EFE1B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1B7226-8F27-2AA0-F92A-2DAA7288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DEE-93C9-4B7D-8C36-CECBB10FF02F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8686F-5EF6-0B8F-C123-4824152B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67CA7-CB91-1503-7A83-1E7B4C40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B22-C57C-42AB-9807-B8AC340CE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4C765-FA36-9904-CAE9-8F429D4A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F8A0F-C9DB-28EE-95A7-41BE7B63F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8A656-5466-89DA-DD59-A38D4B294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ED66FA-303C-D3CE-EDE7-8A346F73A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A4151-F290-A5AD-FAB6-3055A15C0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77281F-EA11-9AC2-7275-9B4C0368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DEE-93C9-4B7D-8C36-CECBB10FF02F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5DAB73-E0AE-F49C-D821-166893EA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13778C-8C54-4E55-EAE6-71A29C42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B22-C57C-42AB-9807-B8AC340CE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39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1C80-E89D-B726-6B41-0A439868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980BD-DD4D-C1B2-5252-C66A5314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DEE-93C9-4B7D-8C36-CECBB10FF02F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B6AF9D-FFD1-9CF5-B5C9-1CE9E1D2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A635BD-4543-1B9C-7893-D3D2B007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B22-C57C-42AB-9807-B8AC340CE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0375E5-2B42-B87B-4EB9-244B309D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DEE-93C9-4B7D-8C36-CECBB10FF02F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9D27FD-0A50-A4CD-F638-4DAF58AA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6DB1DC-A0EB-BFDB-D0A7-EEF7295B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B22-C57C-42AB-9807-B8AC340CE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6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29085-D8BF-0304-C9A1-1ECB976E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127ED-776C-79D9-D959-D66B268FF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796951-6B70-CEC2-AB2D-80CF4A411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46365B-97D2-0FB5-1942-34E2F10D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DEE-93C9-4B7D-8C36-CECBB10FF02F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10D168-0A35-A177-9195-D3E434B9B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872B7-0CFC-6A09-0629-27C80DA8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B22-C57C-42AB-9807-B8AC340CE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4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0CC5B-2F76-11C6-F621-8472843B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A8990A-21B6-FE2E-33F1-DCF735B8E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C9753A-C690-D48C-32DA-DDAA73934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8DC14C-000F-DF55-FDD4-C666C520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FDEE-93C9-4B7D-8C36-CECBB10FF02F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69AE85-B92F-028D-816D-0D95F44C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8CA81-CD57-862E-2361-D73A5411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CB22-C57C-42AB-9807-B8AC340CE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A8B33F-3334-4294-711A-B35DA186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EFDE8-5659-8F3E-F314-42D6001A0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E86C0-B933-BC91-DC88-3278F88C1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6FDEE-93C9-4B7D-8C36-CECBB10FF02F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C71C9-F67B-C794-8935-5123E5F2F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CD9F1-AAA8-72CC-0F4D-8757831BE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CB22-C57C-42AB-9807-B8AC340CE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7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5" Type="http://schemas.openxmlformats.org/officeDocument/2006/relationships/image" Target="../media/image4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Relationship Id="rId14" Type="http://schemas.openxmlformats.org/officeDocument/2006/relationships/image" Target="../media/image4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560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12" Type="http://schemas.openxmlformats.org/officeDocument/2006/relationships/image" Target="../media/image47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460.png"/><Relationship Id="rId5" Type="http://schemas.openxmlformats.org/officeDocument/2006/relationships/image" Target="../media/image520.png"/><Relationship Id="rId10" Type="http://schemas.openxmlformats.org/officeDocument/2006/relationships/image" Target="../media/image450.png"/><Relationship Id="rId4" Type="http://schemas.openxmlformats.org/officeDocument/2006/relationships/image" Target="../media/image510.png"/><Relationship Id="rId9" Type="http://schemas.openxmlformats.org/officeDocument/2006/relationships/image" Target="../media/image440.png"/><Relationship Id="rId1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74.png"/><Relationship Id="rId21" Type="http://schemas.openxmlformats.org/officeDocument/2006/relationships/image" Target="../media/image67.png"/><Relationship Id="rId34" Type="http://schemas.openxmlformats.org/officeDocument/2006/relationships/image" Target="../media/image51.png"/><Relationship Id="rId42" Type="http://schemas.openxmlformats.org/officeDocument/2006/relationships/image" Target="../media/image7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46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70.png"/><Relationship Id="rId32" Type="http://schemas.openxmlformats.org/officeDocument/2006/relationships/image" Target="../media/image49.png"/><Relationship Id="rId37" Type="http://schemas.openxmlformats.org/officeDocument/2006/relationships/image" Target="../media/image541.png"/><Relationship Id="rId40" Type="http://schemas.openxmlformats.org/officeDocument/2006/relationships/image" Target="../media/image75.png"/><Relationship Id="rId5" Type="http://schemas.openxmlformats.org/officeDocument/2006/relationships/image" Target="../media/image36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45.png"/><Relationship Id="rId36" Type="http://schemas.openxmlformats.org/officeDocument/2006/relationships/image" Target="../media/image53.png"/><Relationship Id="rId10" Type="http://schemas.openxmlformats.org/officeDocument/2006/relationships/image" Target="../media/image41.png"/><Relationship Id="rId19" Type="http://schemas.openxmlformats.org/officeDocument/2006/relationships/image" Target="../media/image65.png"/><Relationship Id="rId31" Type="http://schemas.openxmlformats.org/officeDocument/2006/relationships/image" Target="../media/image48.png"/><Relationship Id="rId44" Type="http://schemas.openxmlformats.org/officeDocument/2006/relationships/image" Target="../media/image5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47.png"/><Relationship Id="rId35" Type="http://schemas.openxmlformats.org/officeDocument/2006/relationships/image" Target="../media/image52.png"/><Relationship Id="rId43" Type="http://schemas.openxmlformats.org/officeDocument/2006/relationships/image" Target="../media/image78.png"/><Relationship Id="rId8" Type="http://schemas.openxmlformats.org/officeDocument/2006/relationships/image" Target="../media/image39.png"/><Relationship Id="rId3" Type="http://schemas.openxmlformats.org/officeDocument/2006/relationships/image" Target="../media/image59.png"/><Relationship Id="rId12" Type="http://schemas.openxmlformats.org/officeDocument/2006/relationships/image" Target="../media/image43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50.png"/><Relationship Id="rId38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8" Type="http://schemas.openxmlformats.org/officeDocument/2006/relationships/image" Target="../media/image96.png"/><Relationship Id="rId26" Type="http://schemas.openxmlformats.org/officeDocument/2006/relationships/image" Target="../media/image980.png"/><Relationship Id="rId3" Type="http://schemas.openxmlformats.org/officeDocument/2006/relationships/image" Target="../media/image82.png"/><Relationship Id="rId21" Type="http://schemas.openxmlformats.org/officeDocument/2006/relationships/image" Target="../media/image92.png"/><Relationship Id="rId7" Type="http://schemas.openxmlformats.org/officeDocument/2006/relationships/image" Target="../media/image85.png"/><Relationship Id="rId17" Type="http://schemas.openxmlformats.org/officeDocument/2006/relationships/image" Target="../media/image95.png"/><Relationship Id="rId25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4.png"/><Relationship Id="rId20" Type="http://schemas.openxmlformats.org/officeDocument/2006/relationships/image" Target="../media/image91.png"/><Relationship Id="rId29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9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98.png"/><Relationship Id="rId28" Type="http://schemas.openxmlformats.org/officeDocument/2006/relationships/image" Target="../media/image102.png"/><Relationship Id="rId10" Type="http://schemas.openxmlformats.org/officeDocument/2006/relationships/image" Target="../media/image88.png"/><Relationship Id="rId19" Type="http://schemas.openxmlformats.org/officeDocument/2006/relationships/image" Target="../media/image90.png"/><Relationship Id="rId4" Type="http://schemas.openxmlformats.org/officeDocument/2006/relationships/image" Target="../media/image1.jpeg"/><Relationship Id="rId9" Type="http://schemas.openxmlformats.org/officeDocument/2006/relationships/image" Target="../media/image87.png"/><Relationship Id="rId22" Type="http://schemas.openxmlformats.org/officeDocument/2006/relationships/image" Target="../media/image97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7" Type="http://schemas.openxmlformats.org/officeDocument/2006/relationships/image" Target="../media/image115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8" Type="http://schemas.openxmlformats.org/officeDocument/2006/relationships/image" Target="../media/image96.png"/><Relationship Id="rId26" Type="http://schemas.openxmlformats.org/officeDocument/2006/relationships/image" Target="../media/image136.png"/><Relationship Id="rId3" Type="http://schemas.openxmlformats.org/officeDocument/2006/relationships/image" Target="../media/image82.png"/><Relationship Id="rId21" Type="http://schemas.openxmlformats.org/officeDocument/2006/relationships/image" Target="../media/image92.png"/><Relationship Id="rId7" Type="http://schemas.openxmlformats.org/officeDocument/2006/relationships/image" Target="../media/image85.png"/><Relationship Id="rId17" Type="http://schemas.openxmlformats.org/officeDocument/2006/relationships/image" Target="../media/image135.png"/><Relationship Id="rId25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4.png"/><Relationship Id="rId20" Type="http://schemas.openxmlformats.org/officeDocument/2006/relationships/image" Target="../media/image91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9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98.png"/><Relationship Id="rId28" Type="http://schemas.openxmlformats.org/officeDocument/2006/relationships/image" Target="../media/image101.png"/><Relationship Id="rId10" Type="http://schemas.openxmlformats.org/officeDocument/2006/relationships/image" Target="../media/image88.png"/><Relationship Id="rId19" Type="http://schemas.openxmlformats.org/officeDocument/2006/relationships/image" Target="../media/image90.png"/><Relationship Id="rId31" Type="http://schemas.openxmlformats.org/officeDocument/2006/relationships/image" Target="../media/image103.png"/><Relationship Id="rId4" Type="http://schemas.openxmlformats.org/officeDocument/2006/relationships/image" Target="../media/image1.jpeg"/><Relationship Id="rId9" Type="http://schemas.openxmlformats.org/officeDocument/2006/relationships/image" Target="../media/image87.png"/><Relationship Id="rId22" Type="http://schemas.openxmlformats.org/officeDocument/2006/relationships/image" Target="../media/image97.png"/><Relationship Id="rId27" Type="http://schemas.openxmlformats.org/officeDocument/2006/relationships/image" Target="../media/image980.png"/><Relationship Id="rId30" Type="http://schemas.openxmlformats.org/officeDocument/2006/relationships/image" Target="../media/image10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210.png"/><Relationship Id="rId18" Type="http://schemas.openxmlformats.org/officeDocument/2006/relationships/image" Target="../media/image170.png"/><Relationship Id="rId3" Type="http://schemas.openxmlformats.org/officeDocument/2006/relationships/image" Target="../media/image210.png"/><Relationship Id="rId21" Type="http://schemas.openxmlformats.org/officeDocument/2006/relationships/image" Target="../media/image200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1.png"/><Relationship Id="rId11" Type="http://schemas.openxmlformats.org/officeDocument/2006/relationships/image" Target="../media/image1011.png"/><Relationship Id="rId24" Type="http://schemas.openxmlformats.org/officeDocument/2006/relationships/image" Target="../media/image230.png"/><Relationship Id="rId5" Type="http://schemas.openxmlformats.org/officeDocument/2006/relationships/image" Target="../media/image411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10.png"/><Relationship Id="rId19" Type="http://schemas.openxmlformats.org/officeDocument/2006/relationships/image" Target="../media/image18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134.png"/><Relationship Id="rId22" Type="http://schemas.openxmlformats.org/officeDocument/2006/relationships/image" Target="../media/image2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image" Target="../media/image1520.png"/><Relationship Id="rId3" Type="http://schemas.openxmlformats.org/officeDocument/2006/relationships/image" Target="../media/image138.png"/><Relationship Id="rId21" Type="http://schemas.openxmlformats.org/officeDocument/2006/relationships/image" Target="../media/image155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510.png"/><Relationship Id="rId25" Type="http://schemas.openxmlformats.org/officeDocument/2006/relationships/image" Target="../media/image159.png"/><Relationship Id="rId2" Type="http://schemas.openxmlformats.org/officeDocument/2006/relationships/image" Target="../media/image137.png"/><Relationship Id="rId16" Type="http://schemas.openxmlformats.org/officeDocument/2006/relationships/image" Target="../media/image152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24" Type="http://schemas.openxmlformats.org/officeDocument/2006/relationships/image" Target="../media/image158.png"/><Relationship Id="rId5" Type="http://schemas.openxmlformats.org/officeDocument/2006/relationships/image" Target="../media/image1390.png"/><Relationship Id="rId15" Type="http://schemas.openxmlformats.org/officeDocument/2006/relationships/image" Target="../media/image151.png"/><Relationship Id="rId23" Type="http://schemas.openxmlformats.org/officeDocument/2006/relationships/image" Target="../media/image157.png"/><Relationship Id="rId10" Type="http://schemas.openxmlformats.org/officeDocument/2006/relationships/image" Target="../media/image145.png"/><Relationship Id="rId19" Type="http://schemas.openxmlformats.org/officeDocument/2006/relationships/image" Target="../media/image153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156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9.png"/><Relationship Id="rId18" Type="http://schemas.openxmlformats.org/officeDocument/2006/relationships/image" Target="../media/image154.png"/><Relationship Id="rId26" Type="http://schemas.openxmlformats.org/officeDocument/2006/relationships/image" Target="../media/image167.png"/><Relationship Id="rId21" Type="http://schemas.openxmlformats.org/officeDocument/2006/relationships/image" Target="../media/image156.png"/><Relationship Id="rId34" Type="http://schemas.openxmlformats.org/officeDocument/2006/relationships/image" Target="../media/image176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3.png"/><Relationship Id="rId25" Type="http://schemas.openxmlformats.org/officeDocument/2006/relationships/image" Target="../media/image166.png"/><Relationship Id="rId33" Type="http://schemas.openxmlformats.org/officeDocument/2006/relationships/image" Target="../media/image175.png"/><Relationship Id="rId2" Type="http://schemas.openxmlformats.org/officeDocument/2006/relationships/image" Target="../media/image137.png"/><Relationship Id="rId16" Type="http://schemas.openxmlformats.org/officeDocument/2006/relationships/image" Target="../media/image1390.png"/><Relationship Id="rId20" Type="http://schemas.openxmlformats.org/officeDocument/2006/relationships/image" Target="../media/image164.png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61.png"/><Relationship Id="rId24" Type="http://schemas.openxmlformats.org/officeDocument/2006/relationships/image" Target="../media/image165.png"/><Relationship Id="rId32" Type="http://schemas.openxmlformats.org/officeDocument/2006/relationships/image" Target="../media/image174.png"/><Relationship Id="rId37" Type="http://schemas.openxmlformats.org/officeDocument/2006/relationships/image" Target="../media/image179.png"/><Relationship Id="rId5" Type="http://schemas.openxmlformats.org/officeDocument/2006/relationships/image" Target="../media/image141.png"/><Relationship Id="rId15" Type="http://schemas.openxmlformats.org/officeDocument/2006/relationships/image" Target="../media/image162.png"/><Relationship Id="rId23" Type="http://schemas.openxmlformats.org/officeDocument/2006/relationships/image" Target="../media/image148.png"/><Relationship Id="rId28" Type="http://schemas.openxmlformats.org/officeDocument/2006/relationships/image" Target="../media/image169.png"/><Relationship Id="rId36" Type="http://schemas.openxmlformats.org/officeDocument/2006/relationships/image" Target="../media/image178.png"/><Relationship Id="rId10" Type="http://schemas.openxmlformats.org/officeDocument/2006/relationships/image" Target="../media/image1590.png"/><Relationship Id="rId19" Type="http://schemas.openxmlformats.org/officeDocument/2006/relationships/image" Target="../media/image163.png"/><Relationship Id="rId31" Type="http://schemas.openxmlformats.org/officeDocument/2006/relationships/image" Target="../media/image173.png"/><Relationship Id="rId4" Type="http://schemas.openxmlformats.org/officeDocument/2006/relationships/image" Target="../media/image1520.png"/><Relationship Id="rId9" Type="http://schemas.openxmlformats.org/officeDocument/2006/relationships/image" Target="../media/image146.png"/><Relationship Id="rId14" Type="http://schemas.openxmlformats.org/officeDocument/2006/relationships/image" Target="../media/image1510.png"/><Relationship Id="rId22" Type="http://schemas.openxmlformats.org/officeDocument/2006/relationships/image" Target="../media/image138.png"/><Relationship Id="rId27" Type="http://schemas.openxmlformats.org/officeDocument/2006/relationships/image" Target="../media/image168.png"/><Relationship Id="rId30" Type="http://schemas.openxmlformats.org/officeDocument/2006/relationships/image" Target="../media/image172.png"/><Relationship Id="rId35" Type="http://schemas.openxmlformats.org/officeDocument/2006/relationships/image" Target="../media/image177.png"/><Relationship Id="rId8" Type="http://schemas.openxmlformats.org/officeDocument/2006/relationships/image" Target="../media/image145.png"/><Relationship Id="rId3" Type="http://schemas.openxmlformats.org/officeDocument/2006/relationships/image" Target="../media/image1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680.png"/><Relationship Id="rId7" Type="http://schemas.openxmlformats.org/officeDocument/2006/relationships/image" Target="../media/image181.png"/><Relationship Id="rId2" Type="http://schemas.openxmlformats.org/officeDocument/2006/relationships/image" Target="../media/image1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5" Type="http://schemas.openxmlformats.org/officeDocument/2006/relationships/image" Target="../media/image1710.png"/><Relationship Id="rId4" Type="http://schemas.openxmlformats.org/officeDocument/2006/relationships/image" Target="../media/image16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68.png"/><Relationship Id="rId18" Type="http://schemas.openxmlformats.org/officeDocument/2006/relationships/image" Target="../media/image159.png"/><Relationship Id="rId26" Type="http://schemas.openxmlformats.org/officeDocument/2006/relationships/image" Target="../media/image201.png"/><Relationship Id="rId3" Type="http://schemas.openxmlformats.org/officeDocument/2006/relationships/image" Target="../media/image1810.png"/><Relationship Id="rId21" Type="http://schemas.openxmlformats.org/officeDocument/2006/relationships/image" Target="../media/image195.png"/><Relationship Id="rId7" Type="http://schemas.openxmlformats.org/officeDocument/2006/relationships/image" Target="../media/image184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5" Type="http://schemas.openxmlformats.org/officeDocument/2006/relationships/image" Target="../media/image199.png"/><Relationship Id="rId2" Type="http://schemas.openxmlformats.org/officeDocument/2006/relationships/image" Target="../media/image167.png"/><Relationship Id="rId16" Type="http://schemas.openxmlformats.org/officeDocument/2006/relationships/image" Target="../media/image192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187.png"/><Relationship Id="rId24" Type="http://schemas.openxmlformats.org/officeDocument/2006/relationships/image" Target="../media/image198.png"/><Relationship Id="rId5" Type="http://schemas.openxmlformats.org/officeDocument/2006/relationships/image" Target="../media/image1820.png"/><Relationship Id="rId15" Type="http://schemas.openxmlformats.org/officeDocument/2006/relationships/image" Target="../media/image191.png"/><Relationship Id="rId23" Type="http://schemas.openxmlformats.org/officeDocument/2006/relationships/image" Target="../media/image197.png"/><Relationship Id="rId28" Type="http://schemas.openxmlformats.org/officeDocument/2006/relationships/image" Target="../media/image139.png"/><Relationship Id="rId10" Type="http://schemas.openxmlformats.org/officeDocument/2006/relationships/image" Target="../media/image186.png"/><Relationship Id="rId19" Type="http://schemas.openxmlformats.org/officeDocument/2006/relationships/image" Target="../media/image194.png"/><Relationship Id="rId4" Type="http://schemas.openxmlformats.org/officeDocument/2006/relationships/image" Target="../media/image179.png"/><Relationship Id="rId9" Type="http://schemas.openxmlformats.org/officeDocument/2006/relationships/image" Target="../media/image176.png"/><Relationship Id="rId14" Type="http://schemas.openxmlformats.org/officeDocument/2006/relationships/image" Target="../media/image189.png"/><Relationship Id="rId22" Type="http://schemas.openxmlformats.org/officeDocument/2006/relationships/image" Target="../media/image196.png"/><Relationship Id="rId27" Type="http://schemas.openxmlformats.org/officeDocument/2006/relationships/image" Target="../media/image2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208.png"/><Relationship Id="rId18" Type="http://schemas.openxmlformats.org/officeDocument/2006/relationships/image" Target="../media/image176.png"/><Relationship Id="rId3" Type="http://schemas.openxmlformats.org/officeDocument/2006/relationships/image" Target="../media/image173.png"/><Relationship Id="rId21" Type="http://schemas.openxmlformats.org/officeDocument/2006/relationships/image" Target="../media/image179.png"/><Relationship Id="rId7" Type="http://schemas.openxmlformats.org/officeDocument/2006/relationships/image" Target="../media/image168.png"/><Relationship Id="rId12" Type="http://schemas.openxmlformats.org/officeDocument/2006/relationships/image" Target="../media/image207.png"/><Relationship Id="rId17" Type="http://schemas.openxmlformats.org/officeDocument/2006/relationships/image" Target="../media/image169.png"/><Relationship Id="rId2" Type="http://schemas.openxmlformats.org/officeDocument/2006/relationships/image" Target="../media/image167.png"/><Relationship Id="rId16" Type="http://schemas.openxmlformats.org/officeDocument/2006/relationships/image" Target="../media/image139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206.png"/><Relationship Id="rId5" Type="http://schemas.openxmlformats.org/officeDocument/2006/relationships/image" Target="../media/image203.png"/><Relationship Id="rId15" Type="http://schemas.openxmlformats.org/officeDocument/2006/relationships/image" Target="../media/image159.png"/><Relationship Id="rId10" Type="http://schemas.openxmlformats.org/officeDocument/2006/relationships/image" Target="../media/image188.png"/><Relationship Id="rId19" Type="http://schemas.openxmlformats.org/officeDocument/2006/relationships/image" Target="../media/image212.png"/><Relationship Id="rId4" Type="http://schemas.openxmlformats.org/officeDocument/2006/relationships/image" Target="../media/image193.png"/><Relationship Id="rId9" Type="http://schemas.openxmlformats.org/officeDocument/2006/relationships/image" Target="../media/image205.png"/><Relationship Id="rId14" Type="http://schemas.openxmlformats.org/officeDocument/2006/relationships/image" Target="../media/image20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7" Type="http://schemas.openxmlformats.org/officeDocument/2006/relationships/image" Target="../media/image223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image" Target="../media/image21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image" Target="../media/image233.png"/><Relationship Id="rId3" Type="http://schemas.openxmlformats.org/officeDocument/2006/relationships/image" Target="../media/image83.emf"/><Relationship Id="rId7" Type="http://schemas.openxmlformats.org/officeDocument/2006/relationships/image" Target="../media/image112.png"/><Relationship Id="rId12" Type="http://schemas.openxmlformats.org/officeDocument/2006/relationships/image" Target="../media/image232.pn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231.png"/><Relationship Id="rId5" Type="http://schemas.openxmlformats.org/officeDocument/2006/relationships/image" Target="../media/image83.emf"/><Relationship Id="rId15" Type="http://schemas.openxmlformats.org/officeDocument/2006/relationships/image" Target="../media/image235.png"/><Relationship Id="rId10" Type="http://schemas.openxmlformats.org/officeDocument/2006/relationships/image" Target="../media/image22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28.png"/><Relationship Id="rId14" Type="http://schemas.openxmlformats.org/officeDocument/2006/relationships/image" Target="../media/image2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10" Type="http://schemas.openxmlformats.org/officeDocument/2006/relationships/image" Target="../media/image244.png"/><Relationship Id="rId4" Type="http://schemas.openxmlformats.org/officeDocument/2006/relationships/image" Target="../media/image238.png"/><Relationship Id="rId9" Type="http://schemas.openxmlformats.org/officeDocument/2006/relationships/image" Target="../media/image24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13" Type="http://schemas.openxmlformats.org/officeDocument/2006/relationships/image" Target="../media/image256.png"/><Relationship Id="rId3" Type="http://schemas.openxmlformats.org/officeDocument/2006/relationships/image" Target="../media/image246.png"/><Relationship Id="rId7" Type="http://schemas.openxmlformats.org/officeDocument/2006/relationships/image" Target="../media/image250.png"/><Relationship Id="rId12" Type="http://schemas.openxmlformats.org/officeDocument/2006/relationships/image" Target="../media/image255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9.png"/><Relationship Id="rId11" Type="http://schemas.openxmlformats.org/officeDocument/2006/relationships/image" Target="../media/image254.png"/><Relationship Id="rId5" Type="http://schemas.openxmlformats.org/officeDocument/2006/relationships/image" Target="../media/image248.png"/><Relationship Id="rId10" Type="http://schemas.openxmlformats.org/officeDocument/2006/relationships/image" Target="../media/image253.png"/><Relationship Id="rId4" Type="http://schemas.openxmlformats.org/officeDocument/2006/relationships/image" Target="../media/image247.png"/><Relationship Id="rId9" Type="http://schemas.openxmlformats.org/officeDocument/2006/relationships/image" Target="../media/image25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268.png"/><Relationship Id="rId18" Type="http://schemas.openxmlformats.org/officeDocument/2006/relationships/image" Target="../media/image273.png"/><Relationship Id="rId3" Type="http://schemas.openxmlformats.org/officeDocument/2006/relationships/image" Target="../media/image258.png"/><Relationship Id="rId21" Type="http://schemas.openxmlformats.org/officeDocument/2006/relationships/image" Target="../media/image276.png"/><Relationship Id="rId7" Type="http://schemas.openxmlformats.org/officeDocument/2006/relationships/image" Target="../media/image262.png"/><Relationship Id="rId12" Type="http://schemas.openxmlformats.org/officeDocument/2006/relationships/image" Target="../media/image267.png"/><Relationship Id="rId17" Type="http://schemas.openxmlformats.org/officeDocument/2006/relationships/image" Target="../media/image272.png"/><Relationship Id="rId2" Type="http://schemas.openxmlformats.org/officeDocument/2006/relationships/image" Target="../media/image257.png"/><Relationship Id="rId16" Type="http://schemas.openxmlformats.org/officeDocument/2006/relationships/image" Target="../media/image271.png"/><Relationship Id="rId20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11" Type="http://schemas.openxmlformats.org/officeDocument/2006/relationships/image" Target="../media/image266.png"/><Relationship Id="rId5" Type="http://schemas.openxmlformats.org/officeDocument/2006/relationships/image" Target="../media/image260.png"/><Relationship Id="rId15" Type="http://schemas.openxmlformats.org/officeDocument/2006/relationships/image" Target="../media/image270.png"/><Relationship Id="rId23" Type="http://schemas.openxmlformats.org/officeDocument/2006/relationships/image" Target="../media/image278.png"/><Relationship Id="rId10" Type="http://schemas.openxmlformats.org/officeDocument/2006/relationships/image" Target="../media/image265.png"/><Relationship Id="rId19" Type="http://schemas.openxmlformats.org/officeDocument/2006/relationships/image" Target="../media/image274.png"/><Relationship Id="rId4" Type="http://schemas.openxmlformats.org/officeDocument/2006/relationships/image" Target="../media/image259.png"/><Relationship Id="rId9" Type="http://schemas.openxmlformats.org/officeDocument/2006/relationships/image" Target="../media/image264.png"/><Relationship Id="rId14" Type="http://schemas.openxmlformats.org/officeDocument/2006/relationships/image" Target="../media/image269.png"/><Relationship Id="rId22" Type="http://schemas.openxmlformats.org/officeDocument/2006/relationships/image" Target="../media/image27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png"/><Relationship Id="rId13" Type="http://schemas.openxmlformats.org/officeDocument/2006/relationships/image" Target="../media/image291.png"/><Relationship Id="rId18" Type="http://schemas.openxmlformats.org/officeDocument/2006/relationships/image" Target="../media/image296.png"/><Relationship Id="rId3" Type="http://schemas.openxmlformats.org/officeDocument/2006/relationships/image" Target="../media/image280.png"/><Relationship Id="rId21" Type="http://schemas.openxmlformats.org/officeDocument/2006/relationships/image" Target="../media/image299.png"/><Relationship Id="rId7" Type="http://schemas.openxmlformats.org/officeDocument/2006/relationships/image" Target="../media/image284.png"/><Relationship Id="rId12" Type="http://schemas.openxmlformats.org/officeDocument/2006/relationships/image" Target="../media/image289.png"/><Relationship Id="rId17" Type="http://schemas.openxmlformats.org/officeDocument/2006/relationships/image" Target="../media/image295.png"/><Relationship Id="rId2" Type="http://schemas.openxmlformats.org/officeDocument/2006/relationships/image" Target="../media/image279.png"/><Relationship Id="rId16" Type="http://schemas.openxmlformats.org/officeDocument/2006/relationships/image" Target="../media/image294.png"/><Relationship Id="rId20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png"/><Relationship Id="rId11" Type="http://schemas.openxmlformats.org/officeDocument/2006/relationships/image" Target="../media/image288.png"/><Relationship Id="rId5" Type="http://schemas.openxmlformats.org/officeDocument/2006/relationships/image" Target="../media/image282.png"/><Relationship Id="rId15" Type="http://schemas.openxmlformats.org/officeDocument/2006/relationships/image" Target="../media/image293.png"/><Relationship Id="rId23" Type="http://schemas.openxmlformats.org/officeDocument/2006/relationships/image" Target="../media/image302.png"/><Relationship Id="rId10" Type="http://schemas.openxmlformats.org/officeDocument/2006/relationships/image" Target="../media/image287.png"/><Relationship Id="rId19" Type="http://schemas.openxmlformats.org/officeDocument/2006/relationships/image" Target="../media/image297.png"/><Relationship Id="rId4" Type="http://schemas.openxmlformats.org/officeDocument/2006/relationships/image" Target="../media/image281.png"/><Relationship Id="rId9" Type="http://schemas.openxmlformats.org/officeDocument/2006/relationships/image" Target="../media/image286.png"/><Relationship Id="rId14" Type="http://schemas.openxmlformats.org/officeDocument/2006/relationships/image" Target="../media/image292.png"/><Relationship Id="rId22" Type="http://schemas.openxmlformats.org/officeDocument/2006/relationships/image" Target="../media/image30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png"/><Relationship Id="rId13" Type="http://schemas.openxmlformats.org/officeDocument/2006/relationships/image" Target="../media/image318.png"/><Relationship Id="rId18" Type="http://schemas.openxmlformats.org/officeDocument/2006/relationships/image" Target="../media/image323.png"/><Relationship Id="rId26" Type="http://schemas.openxmlformats.org/officeDocument/2006/relationships/image" Target="../media/image331.png"/><Relationship Id="rId3" Type="http://schemas.openxmlformats.org/officeDocument/2006/relationships/image" Target="../media/image306.png"/><Relationship Id="rId21" Type="http://schemas.openxmlformats.org/officeDocument/2006/relationships/image" Target="../media/image326.png"/><Relationship Id="rId7" Type="http://schemas.openxmlformats.org/officeDocument/2006/relationships/image" Target="../media/image312.png"/><Relationship Id="rId12" Type="http://schemas.openxmlformats.org/officeDocument/2006/relationships/image" Target="../media/image317.png"/><Relationship Id="rId17" Type="http://schemas.openxmlformats.org/officeDocument/2006/relationships/image" Target="../media/image322.png"/><Relationship Id="rId25" Type="http://schemas.openxmlformats.org/officeDocument/2006/relationships/image" Target="../media/image330.png"/><Relationship Id="rId2" Type="http://schemas.openxmlformats.org/officeDocument/2006/relationships/image" Target="../media/image305.png"/><Relationship Id="rId16" Type="http://schemas.openxmlformats.org/officeDocument/2006/relationships/image" Target="../media/image321.png"/><Relationship Id="rId20" Type="http://schemas.openxmlformats.org/officeDocument/2006/relationships/image" Target="../media/image3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9.png"/><Relationship Id="rId11" Type="http://schemas.openxmlformats.org/officeDocument/2006/relationships/image" Target="../media/image316.png"/><Relationship Id="rId24" Type="http://schemas.openxmlformats.org/officeDocument/2006/relationships/image" Target="../media/image329.png"/><Relationship Id="rId5" Type="http://schemas.openxmlformats.org/officeDocument/2006/relationships/image" Target="../media/image308.png"/><Relationship Id="rId15" Type="http://schemas.openxmlformats.org/officeDocument/2006/relationships/image" Target="../media/image320.png"/><Relationship Id="rId23" Type="http://schemas.openxmlformats.org/officeDocument/2006/relationships/image" Target="../media/image328.png"/><Relationship Id="rId10" Type="http://schemas.openxmlformats.org/officeDocument/2006/relationships/image" Target="../media/image315.png"/><Relationship Id="rId19" Type="http://schemas.openxmlformats.org/officeDocument/2006/relationships/image" Target="../media/image324.png"/><Relationship Id="rId4" Type="http://schemas.openxmlformats.org/officeDocument/2006/relationships/image" Target="../media/image307.png"/><Relationship Id="rId9" Type="http://schemas.openxmlformats.org/officeDocument/2006/relationships/image" Target="../media/image314.png"/><Relationship Id="rId14" Type="http://schemas.openxmlformats.org/officeDocument/2006/relationships/image" Target="../media/image319.png"/><Relationship Id="rId22" Type="http://schemas.openxmlformats.org/officeDocument/2006/relationships/image" Target="../media/image32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png"/><Relationship Id="rId13" Type="http://schemas.openxmlformats.org/officeDocument/2006/relationships/image" Target="../media/image321.png"/><Relationship Id="rId18" Type="http://schemas.openxmlformats.org/officeDocument/2006/relationships/image" Target="../media/image341.png"/><Relationship Id="rId3" Type="http://schemas.openxmlformats.org/officeDocument/2006/relationships/image" Target="../media/image306.png"/><Relationship Id="rId21" Type="http://schemas.openxmlformats.org/officeDocument/2006/relationships/image" Target="../media/image331.png"/><Relationship Id="rId7" Type="http://schemas.openxmlformats.org/officeDocument/2006/relationships/image" Target="../media/image334.png"/><Relationship Id="rId12" Type="http://schemas.openxmlformats.org/officeDocument/2006/relationships/image" Target="../media/image320.png"/><Relationship Id="rId17" Type="http://schemas.openxmlformats.org/officeDocument/2006/relationships/image" Target="../media/image340.png"/><Relationship Id="rId2" Type="http://schemas.openxmlformats.org/officeDocument/2006/relationships/image" Target="../media/image305.png"/><Relationship Id="rId16" Type="http://schemas.openxmlformats.org/officeDocument/2006/relationships/image" Target="../media/image339.png"/><Relationship Id="rId20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3.png"/><Relationship Id="rId11" Type="http://schemas.openxmlformats.org/officeDocument/2006/relationships/image" Target="../media/image336.png"/><Relationship Id="rId5" Type="http://schemas.openxmlformats.org/officeDocument/2006/relationships/image" Target="../media/image308.png"/><Relationship Id="rId15" Type="http://schemas.openxmlformats.org/officeDocument/2006/relationships/image" Target="../media/image338.png"/><Relationship Id="rId10" Type="http://schemas.openxmlformats.org/officeDocument/2006/relationships/image" Target="../media/image318.png"/><Relationship Id="rId19" Type="http://schemas.openxmlformats.org/officeDocument/2006/relationships/image" Target="../media/image342.png"/><Relationship Id="rId4" Type="http://schemas.openxmlformats.org/officeDocument/2006/relationships/image" Target="../media/image332.png"/><Relationship Id="rId9" Type="http://schemas.openxmlformats.org/officeDocument/2006/relationships/image" Target="../media/image317.png"/><Relationship Id="rId14" Type="http://schemas.openxmlformats.org/officeDocument/2006/relationships/image" Target="../media/image33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png"/><Relationship Id="rId13" Type="http://schemas.openxmlformats.org/officeDocument/2006/relationships/image" Target="../media/image321.png"/><Relationship Id="rId18" Type="http://schemas.openxmlformats.org/officeDocument/2006/relationships/image" Target="../media/image341.png"/><Relationship Id="rId3" Type="http://schemas.openxmlformats.org/officeDocument/2006/relationships/image" Target="../media/image306.png"/><Relationship Id="rId21" Type="http://schemas.openxmlformats.org/officeDocument/2006/relationships/image" Target="../media/image331.png"/><Relationship Id="rId7" Type="http://schemas.openxmlformats.org/officeDocument/2006/relationships/image" Target="../media/image343.png"/><Relationship Id="rId12" Type="http://schemas.openxmlformats.org/officeDocument/2006/relationships/image" Target="../media/image320.png"/><Relationship Id="rId17" Type="http://schemas.openxmlformats.org/officeDocument/2006/relationships/image" Target="../media/image340.png"/><Relationship Id="rId2" Type="http://schemas.openxmlformats.org/officeDocument/2006/relationships/image" Target="../media/image305.png"/><Relationship Id="rId16" Type="http://schemas.openxmlformats.org/officeDocument/2006/relationships/image" Target="../media/image339.png"/><Relationship Id="rId20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3.png"/><Relationship Id="rId11" Type="http://schemas.openxmlformats.org/officeDocument/2006/relationships/image" Target="../media/image336.png"/><Relationship Id="rId5" Type="http://schemas.openxmlformats.org/officeDocument/2006/relationships/image" Target="../media/image308.png"/><Relationship Id="rId15" Type="http://schemas.openxmlformats.org/officeDocument/2006/relationships/image" Target="../media/image346.png"/><Relationship Id="rId10" Type="http://schemas.openxmlformats.org/officeDocument/2006/relationships/image" Target="../media/image318.png"/><Relationship Id="rId19" Type="http://schemas.openxmlformats.org/officeDocument/2006/relationships/image" Target="../media/image347.png"/><Relationship Id="rId4" Type="http://schemas.openxmlformats.org/officeDocument/2006/relationships/image" Target="../media/image332.png"/><Relationship Id="rId9" Type="http://schemas.openxmlformats.org/officeDocument/2006/relationships/image" Target="../media/image345.png"/><Relationship Id="rId14" Type="http://schemas.openxmlformats.org/officeDocument/2006/relationships/image" Target="../media/image337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png"/><Relationship Id="rId13" Type="http://schemas.openxmlformats.org/officeDocument/2006/relationships/image" Target="../media/image355.png"/><Relationship Id="rId18" Type="http://schemas.openxmlformats.org/officeDocument/2006/relationships/image" Target="../media/image361.png"/><Relationship Id="rId3" Type="http://schemas.openxmlformats.org/officeDocument/2006/relationships/image" Target="../media/image349.png"/><Relationship Id="rId7" Type="http://schemas.openxmlformats.org/officeDocument/2006/relationships/image" Target="../media/image353.png"/><Relationship Id="rId12" Type="http://schemas.openxmlformats.org/officeDocument/2006/relationships/image" Target="../media/image354.png"/><Relationship Id="rId17" Type="http://schemas.openxmlformats.org/officeDocument/2006/relationships/image" Target="../media/image359.png"/><Relationship Id="rId2" Type="http://schemas.openxmlformats.org/officeDocument/2006/relationships/image" Target="../media/image348.png"/><Relationship Id="rId16" Type="http://schemas.openxmlformats.org/officeDocument/2006/relationships/image" Target="../media/image358.png"/><Relationship Id="rId20" Type="http://schemas.openxmlformats.org/officeDocument/2006/relationships/image" Target="../media/image3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2.png"/><Relationship Id="rId11" Type="http://schemas.openxmlformats.org/officeDocument/2006/relationships/image" Target="../media/image336.png"/><Relationship Id="rId5" Type="http://schemas.openxmlformats.org/officeDocument/2006/relationships/image" Target="../media/image3510.png"/><Relationship Id="rId15" Type="http://schemas.openxmlformats.org/officeDocument/2006/relationships/image" Target="../media/image357.png"/><Relationship Id="rId10" Type="http://schemas.openxmlformats.org/officeDocument/2006/relationships/image" Target="../media/image318.png"/><Relationship Id="rId19" Type="http://schemas.openxmlformats.org/officeDocument/2006/relationships/image" Target="../media/image362.png"/><Relationship Id="rId4" Type="http://schemas.openxmlformats.org/officeDocument/2006/relationships/image" Target="../media/image351.png"/><Relationship Id="rId9" Type="http://schemas.openxmlformats.org/officeDocument/2006/relationships/image" Target="../media/image317.png"/><Relationship Id="rId14" Type="http://schemas.openxmlformats.org/officeDocument/2006/relationships/image" Target="../media/image35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png"/><Relationship Id="rId13" Type="http://schemas.openxmlformats.org/officeDocument/2006/relationships/image" Target="../media/image367.png"/><Relationship Id="rId18" Type="http://schemas.openxmlformats.org/officeDocument/2006/relationships/image" Target="../media/image373.png"/><Relationship Id="rId3" Type="http://schemas.openxmlformats.org/officeDocument/2006/relationships/image" Target="../media/image364.png"/><Relationship Id="rId7" Type="http://schemas.openxmlformats.org/officeDocument/2006/relationships/image" Target="../media/image3580.png"/><Relationship Id="rId12" Type="http://schemas.openxmlformats.org/officeDocument/2006/relationships/image" Target="../media/image366.png"/><Relationship Id="rId17" Type="http://schemas.openxmlformats.org/officeDocument/2006/relationships/image" Target="../media/image372.png"/><Relationship Id="rId2" Type="http://schemas.openxmlformats.org/officeDocument/2006/relationships/image" Target="../media/image348.png"/><Relationship Id="rId16" Type="http://schemas.openxmlformats.org/officeDocument/2006/relationships/image" Target="../media/image371.png"/><Relationship Id="rId20" Type="http://schemas.openxmlformats.org/officeDocument/2006/relationships/image" Target="../media/image3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2.png"/><Relationship Id="rId11" Type="http://schemas.openxmlformats.org/officeDocument/2006/relationships/image" Target="../media/image3590.png"/><Relationship Id="rId5" Type="http://schemas.openxmlformats.org/officeDocument/2006/relationships/image" Target="../media/image3510.png"/><Relationship Id="rId15" Type="http://schemas.openxmlformats.org/officeDocument/2006/relationships/image" Target="../media/image369.png"/><Relationship Id="rId10" Type="http://schemas.openxmlformats.org/officeDocument/2006/relationships/image" Target="../media/image318.png"/><Relationship Id="rId19" Type="http://schemas.openxmlformats.org/officeDocument/2006/relationships/image" Target="../media/image374.png"/><Relationship Id="rId4" Type="http://schemas.openxmlformats.org/officeDocument/2006/relationships/image" Target="../media/image365.png"/><Relationship Id="rId9" Type="http://schemas.openxmlformats.org/officeDocument/2006/relationships/image" Target="../media/image345.png"/><Relationship Id="rId14" Type="http://schemas.openxmlformats.org/officeDocument/2006/relationships/image" Target="../media/image368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0.png"/><Relationship Id="rId13" Type="http://schemas.openxmlformats.org/officeDocument/2006/relationships/image" Target="../media/image381.png"/><Relationship Id="rId18" Type="http://schemas.openxmlformats.org/officeDocument/2006/relationships/image" Target="../media/image386.png"/><Relationship Id="rId3" Type="http://schemas.openxmlformats.org/officeDocument/2006/relationships/image" Target="../media/image3610.png"/><Relationship Id="rId7" Type="http://schemas.openxmlformats.org/officeDocument/2006/relationships/image" Target="../media/image3650.png"/><Relationship Id="rId12" Type="http://schemas.openxmlformats.org/officeDocument/2006/relationships/image" Target="../media/image379.png"/><Relationship Id="rId17" Type="http://schemas.openxmlformats.org/officeDocument/2006/relationships/image" Target="../media/image385.png"/><Relationship Id="rId16" Type="http://schemas.openxmlformats.org/officeDocument/2006/relationships/image" Target="../media/image3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40.png"/><Relationship Id="rId11" Type="http://schemas.openxmlformats.org/officeDocument/2006/relationships/image" Target="../media/image378.png"/><Relationship Id="rId5" Type="http://schemas.openxmlformats.org/officeDocument/2006/relationships/image" Target="../media/image377.png"/><Relationship Id="rId15" Type="http://schemas.openxmlformats.org/officeDocument/2006/relationships/image" Target="../media/image383.png"/><Relationship Id="rId10" Type="http://schemas.openxmlformats.org/officeDocument/2006/relationships/image" Target="../media/image3680.png"/><Relationship Id="rId4" Type="http://schemas.openxmlformats.org/officeDocument/2006/relationships/image" Target="../media/image376.png"/><Relationship Id="rId9" Type="http://schemas.openxmlformats.org/officeDocument/2006/relationships/image" Target="../media/image3670.png"/><Relationship Id="rId14" Type="http://schemas.openxmlformats.org/officeDocument/2006/relationships/image" Target="../media/image38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png"/><Relationship Id="rId7" Type="http://schemas.openxmlformats.org/officeDocument/2006/relationships/image" Target="../media/image393.png"/><Relationship Id="rId2" Type="http://schemas.openxmlformats.org/officeDocument/2006/relationships/image" Target="../media/image3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2.png"/><Relationship Id="rId5" Type="http://schemas.openxmlformats.org/officeDocument/2006/relationships/image" Target="../media/image391.png"/><Relationship Id="rId4" Type="http://schemas.openxmlformats.org/officeDocument/2006/relationships/image" Target="../media/image38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6.png"/><Relationship Id="rId7" Type="http://schemas.openxmlformats.org/officeDocument/2006/relationships/image" Target="../media/image401.png"/><Relationship Id="rId2" Type="http://schemas.openxmlformats.org/officeDocument/2006/relationships/image" Target="../media/image3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9.png"/><Relationship Id="rId5" Type="http://schemas.openxmlformats.org/officeDocument/2006/relationships/image" Target="../media/image398.png"/><Relationship Id="rId4" Type="http://schemas.openxmlformats.org/officeDocument/2006/relationships/image" Target="../media/image39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49900536-B2B7-283B-FFBE-8580D82190F3}"/>
              </a:ext>
            </a:extLst>
          </p:cNvPr>
          <p:cNvGrpSpPr/>
          <p:nvPr/>
        </p:nvGrpSpPr>
        <p:grpSpPr>
          <a:xfrm>
            <a:off x="4426527" y="2500745"/>
            <a:ext cx="3441975" cy="2031238"/>
            <a:chOff x="1380492" y="804333"/>
            <a:chExt cx="6583166" cy="3727649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36BAAE8-B5BE-DCE9-3551-E824044FC50C}"/>
                </a:ext>
              </a:extLst>
            </p:cNvPr>
            <p:cNvCxnSpPr>
              <a:stCxn id="4" idx="6"/>
            </p:cNvCxnSpPr>
            <p:nvPr/>
          </p:nvCxnSpPr>
          <p:spPr>
            <a:xfrm flipH="1" flipV="1">
              <a:off x="2057400" y="4521199"/>
              <a:ext cx="3250902" cy="10783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950043EA-6FFD-BEAE-1464-F0F0D642F6EC}"/>
                </a:ext>
              </a:extLst>
            </p:cNvPr>
            <p:cNvSpPr/>
            <p:nvPr/>
          </p:nvSpPr>
          <p:spPr>
            <a:xfrm>
              <a:off x="4292600" y="4165600"/>
              <a:ext cx="76200" cy="347133"/>
            </a:xfrm>
            <a:custGeom>
              <a:avLst/>
              <a:gdLst>
                <a:gd name="connsiteX0" fmla="*/ 212714 w 212714"/>
                <a:gd name="connsiteY0" fmla="*/ 0 h 347133"/>
                <a:gd name="connsiteX1" fmla="*/ 1047 w 212714"/>
                <a:gd name="connsiteY1" fmla="*/ 135467 h 347133"/>
                <a:gd name="connsiteX2" fmla="*/ 153447 w 212714"/>
                <a:gd name="connsiteY2" fmla="*/ 347133 h 34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714" h="347133">
                  <a:moveTo>
                    <a:pt x="212714" y="0"/>
                  </a:moveTo>
                  <a:cubicBezTo>
                    <a:pt x="111819" y="38805"/>
                    <a:pt x="10925" y="77611"/>
                    <a:pt x="1047" y="135467"/>
                  </a:cubicBezTo>
                  <a:cubicBezTo>
                    <a:pt x="-8831" y="193323"/>
                    <a:pt x="51847" y="277989"/>
                    <a:pt x="153447" y="34713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E6470D9-111D-70E6-101B-452F2B5CAE18}"/>
                    </a:ext>
                  </a:extLst>
                </p:cNvPr>
                <p:cNvSpPr txBox="1"/>
                <p:nvPr/>
              </p:nvSpPr>
              <p:spPr>
                <a:xfrm>
                  <a:off x="3768158" y="3916377"/>
                  <a:ext cx="397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E6470D9-111D-70E6-101B-452F2B5CA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158" y="3916377"/>
                  <a:ext cx="397933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4118" b="-7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AB1853DD-8D62-AE80-0BAF-E6FB0ECAD9A9}"/>
                </a:ext>
              </a:extLst>
            </p:cNvPr>
            <p:cNvSpPr/>
            <p:nvPr/>
          </p:nvSpPr>
          <p:spPr>
            <a:xfrm>
              <a:off x="1681187" y="863600"/>
              <a:ext cx="5608611" cy="3634294"/>
            </a:xfrm>
            <a:custGeom>
              <a:avLst/>
              <a:gdLst>
                <a:gd name="connsiteX0" fmla="*/ 0 w 5596467"/>
                <a:gd name="connsiteY0" fmla="*/ 1439333 h 3657600"/>
                <a:gd name="connsiteX1" fmla="*/ 2844800 w 5596467"/>
                <a:gd name="connsiteY1" fmla="*/ 0 h 3657600"/>
                <a:gd name="connsiteX2" fmla="*/ 5596467 w 5596467"/>
                <a:gd name="connsiteY2" fmla="*/ 1456267 h 3657600"/>
                <a:gd name="connsiteX3" fmla="*/ 3623734 w 5596467"/>
                <a:gd name="connsiteY3" fmla="*/ 3657600 h 3657600"/>
                <a:gd name="connsiteX4" fmla="*/ 0 w 5596467"/>
                <a:gd name="connsiteY4" fmla="*/ 1439333 h 3657600"/>
                <a:gd name="connsiteX0" fmla="*/ 0 w 5608612"/>
                <a:gd name="connsiteY0" fmla="*/ 1513138 h 3657600"/>
                <a:gd name="connsiteX1" fmla="*/ 2856945 w 5608612"/>
                <a:gd name="connsiteY1" fmla="*/ 0 h 3657600"/>
                <a:gd name="connsiteX2" fmla="*/ 5608612 w 5608612"/>
                <a:gd name="connsiteY2" fmla="*/ 1456267 h 3657600"/>
                <a:gd name="connsiteX3" fmla="*/ 3635879 w 5608612"/>
                <a:gd name="connsiteY3" fmla="*/ 3657600 h 3657600"/>
                <a:gd name="connsiteX4" fmla="*/ 0 w 5608612"/>
                <a:gd name="connsiteY4" fmla="*/ 1513138 h 3657600"/>
                <a:gd name="connsiteX0" fmla="*/ 0 w 5608612"/>
                <a:gd name="connsiteY0" fmla="*/ 1513138 h 3634293"/>
                <a:gd name="connsiteX1" fmla="*/ 2856945 w 5608612"/>
                <a:gd name="connsiteY1" fmla="*/ 0 h 3634293"/>
                <a:gd name="connsiteX2" fmla="*/ 5608612 w 5608612"/>
                <a:gd name="connsiteY2" fmla="*/ 1456267 h 3634293"/>
                <a:gd name="connsiteX3" fmla="*/ 3627784 w 5608612"/>
                <a:gd name="connsiteY3" fmla="*/ 3634293 h 3634293"/>
                <a:gd name="connsiteX4" fmla="*/ 0 w 5608612"/>
                <a:gd name="connsiteY4" fmla="*/ 1513138 h 363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8612" h="3634293">
                  <a:moveTo>
                    <a:pt x="0" y="1513138"/>
                  </a:moveTo>
                  <a:lnTo>
                    <a:pt x="2856945" y="0"/>
                  </a:lnTo>
                  <a:lnTo>
                    <a:pt x="5608612" y="1456267"/>
                  </a:lnTo>
                  <a:lnTo>
                    <a:pt x="3627784" y="3634293"/>
                  </a:lnTo>
                  <a:lnTo>
                    <a:pt x="0" y="1513138"/>
                  </a:lnTo>
                  <a:close/>
                </a:path>
              </a:pathLst>
            </a:cu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0F2839B-0EF3-13BD-EFE9-AB7942C01443}"/>
                </a:ext>
              </a:extLst>
            </p:cNvPr>
            <p:cNvSpPr/>
            <p:nvPr/>
          </p:nvSpPr>
          <p:spPr>
            <a:xfrm rot="1882255">
              <a:off x="1380492" y="3229911"/>
              <a:ext cx="4237544" cy="39817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B197BF0-5F7A-E5FB-4A4D-54FF78D6D7A3}"/>
                </a:ext>
              </a:extLst>
            </p:cNvPr>
            <p:cNvSpPr/>
            <p:nvPr/>
          </p:nvSpPr>
          <p:spPr>
            <a:xfrm>
              <a:off x="5034156" y="2156032"/>
              <a:ext cx="113577" cy="115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6E6D4A0-FABA-3C66-5A2A-D9D45B07FAE7}"/>
                </a:ext>
              </a:extLst>
            </p:cNvPr>
            <p:cNvGrpSpPr/>
            <p:nvPr/>
          </p:nvGrpSpPr>
          <p:grpSpPr>
            <a:xfrm>
              <a:off x="5147733" y="1414484"/>
              <a:ext cx="2815925" cy="1186122"/>
              <a:chOff x="5308302" y="1272653"/>
              <a:chExt cx="2815925" cy="1186122"/>
            </a:xfrm>
          </p:grpSpPr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5CD347B5-93A4-B929-ECD5-EF61D92708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8302" y="2057400"/>
                <a:ext cx="261649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1A7AA6FD-4CD6-A149-4419-3AB0F2D6F532}"/>
                      </a:ext>
                    </a:extLst>
                  </p:cNvPr>
                  <p:cNvSpPr txBox="1"/>
                  <p:nvPr/>
                </p:nvSpPr>
                <p:spPr>
                  <a:xfrm>
                    <a:off x="6758338" y="1272653"/>
                    <a:ext cx="1365889" cy="11861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𝑤𝑖𝑛𝑑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/>
                  </a:p>
                  <a:p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1A7AA6FD-4CD6-A149-4419-3AB0F2D6F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8338" y="1272653"/>
                    <a:ext cx="1365889" cy="11861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DCE16BE-6CE2-0A61-5C0E-0C3B92A47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7733" y="2258078"/>
              <a:ext cx="1391205" cy="883760"/>
            </a:xfrm>
            <a:prstGeom prst="straightConnector1">
              <a:avLst/>
            </a:prstGeom>
            <a:ln>
              <a:prstDash val="lgDashDot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3ABC9F6-2DE4-613C-75FE-692B12C3100C}"/>
                </a:ext>
              </a:extLst>
            </p:cNvPr>
            <p:cNvCxnSpPr/>
            <p:nvPr/>
          </p:nvCxnSpPr>
          <p:spPr>
            <a:xfrm flipV="1">
              <a:off x="2963333" y="804333"/>
              <a:ext cx="3683000" cy="333906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箭头: 下弧形 56">
              <a:extLst>
                <a:ext uri="{FF2B5EF4-FFF2-40B4-BE49-F238E27FC236}">
                  <a16:creationId xmlns:a16="http://schemas.microsoft.com/office/drawing/2014/main" id="{D61E458C-5F2B-2873-E8D3-D8804F9631DE}"/>
                </a:ext>
              </a:extLst>
            </p:cNvPr>
            <p:cNvSpPr/>
            <p:nvPr/>
          </p:nvSpPr>
          <p:spPr>
            <a:xfrm rot="12193714">
              <a:off x="4877527" y="1865031"/>
              <a:ext cx="675688" cy="352824"/>
            </a:xfrm>
            <a:prstGeom prst="curvedUp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0905B6CA-2F08-8DD6-2CB0-A33F2609F132}"/>
                    </a:ext>
                  </a:extLst>
                </p:cNvPr>
                <p:cNvSpPr txBox="1"/>
                <p:nvPr/>
              </p:nvSpPr>
              <p:spPr>
                <a:xfrm>
                  <a:off x="4563857" y="1081976"/>
                  <a:ext cx="734753" cy="6777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0905B6CA-2F08-8DD6-2CB0-A33F2609F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857" y="1081976"/>
                  <a:ext cx="734753" cy="6777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EAEF76B0-6879-A415-0FA8-15BBD0769B1A}"/>
                    </a:ext>
                  </a:extLst>
                </p:cNvPr>
                <p:cNvSpPr txBox="1"/>
                <p:nvPr/>
              </p:nvSpPr>
              <p:spPr>
                <a:xfrm>
                  <a:off x="2876322" y="2772507"/>
                  <a:ext cx="397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EAEF76B0-6879-A415-0FA8-15BBD0769B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6322" y="2772507"/>
                  <a:ext cx="397933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0000" b="-6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D3A2B02B-1635-F7A7-F9DF-D345E13CCE69}"/>
                    </a:ext>
                  </a:extLst>
                </p:cNvPr>
                <p:cNvSpPr txBox="1"/>
                <p:nvPr/>
              </p:nvSpPr>
              <p:spPr>
                <a:xfrm>
                  <a:off x="6457800" y="3273287"/>
                  <a:ext cx="397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D3A2B02B-1635-F7A7-F9DF-D345E13CC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800" y="3273287"/>
                  <a:ext cx="39793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082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D1CD5B6-3311-79DC-0D74-0C7303E6843A}"/>
                  </a:ext>
                </a:extLst>
              </p:cNvPr>
              <p:cNvSpPr/>
              <p:nvPr/>
            </p:nvSpPr>
            <p:spPr>
              <a:xfrm>
                <a:off x="3907941" y="1546518"/>
                <a:ext cx="467814" cy="430519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𝐽𝑠</m:t>
                          </m:r>
                        </m:den>
                      </m:f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D1CD5B6-3311-79DC-0D74-0C7303E68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941" y="1546518"/>
                <a:ext cx="467814" cy="43051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3120D20B-E186-C757-CF7F-89CB8285C1B3}"/>
                  </a:ext>
                </a:extLst>
              </p:cNvPr>
              <p:cNvSpPr/>
              <p:nvPr/>
            </p:nvSpPr>
            <p:spPr>
              <a:xfrm>
                <a:off x="4927351" y="1550955"/>
                <a:ext cx="690565" cy="387969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3120D20B-E186-C757-CF7F-89CB8285C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351" y="1550955"/>
                <a:ext cx="690565" cy="38796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43DDCAD-265D-4715-0DDB-1C94821350B8}"/>
                  </a:ext>
                </a:extLst>
              </p:cNvPr>
              <p:cNvSpPr/>
              <p:nvPr/>
            </p:nvSpPr>
            <p:spPr>
              <a:xfrm>
                <a:off x="5848233" y="1552422"/>
                <a:ext cx="690565" cy="387969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43DDCAD-265D-4715-0DDB-1C9482135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33" y="1552422"/>
                <a:ext cx="690565" cy="38796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46182CF-D630-AB55-AF49-9FCA7DA2EC8B}"/>
                  </a:ext>
                </a:extLst>
              </p:cNvPr>
              <p:cNvSpPr/>
              <p:nvPr/>
            </p:nvSpPr>
            <p:spPr>
              <a:xfrm>
                <a:off x="8059273" y="1564181"/>
                <a:ext cx="690565" cy="387969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46182CF-D630-AB55-AF49-9FCA7DA2E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273" y="1564181"/>
                <a:ext cx="690565" cy="38796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0F6F1D7E-FB5F-4318-58B4-7428E94F1623}"/>
                  </a:ext>
                </a:extLst>
              </p:cNvPr>
              <p:cNvSpPr/>
              <p:nvPr/>
            </p:nvSpPr>
            <p:spPr>
              <a:xfrm>
                <a:off x="8997058" y="1550955"/>
                <a:ext cx="345282" cy="387969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0F6F1D7E-FB5F-4318-58B4-7428E94F1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058" y="1550955"/>
                <a:ext cx="345282" cy="38796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E47D7D41-3A26-77FF-FD84-743781152280}"/>
                  </a:ext>
                </a:extLst>
              </p:cNvPr>
              <p:cNvSpPr/>
              <p:nvPr/>
            </p:nvSpPr>
            <p:spPr>
              <a:xfrm>
                <a:off x="9712838" y="1526179"/>
                <a:ext cx="344081" cy="430519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E47D7D41-3A26-77FF-FD84-743781152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838" y="1526179"/>
                <a:ext cx="344081" cy="43051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流程图: 汇总连接 11">
            <a:extLst>
              <a:ext uri="{FF2B5EF4-FFF2-40B4-BE49-F238E27FC236}">
                <a16:creationId xmlns:a16="http://schemas.microsoft.com/office/drawing/2014/main" id="{AC357865-2844-52C7-C16C-B08F50BA6455}"/>
              </a:ext>
            </a:extLst>
          </p:cNvPr>
          <p:cNvSpPr/>
          <p:nvPr/>
        </p:nvSpPr>
        <p:spPr>
          <a:xfrm>
            <a:off x="4565654" y="1663451"/>
            <a:ext cx="202403" cy="19665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0">
            <a:extLst>
              <a:ext uri="{FF2B5EF4-FFF2-40B4-BE49-F238E27FC236}">
                <a16:creationId xmlns:a16="http://schemas.microsoft.com/office/drawing/2014/main" id="{E0B8F07C-0125-8786-5941-6446F4042D73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>
            <a:off x="4375755" y="1761778"/>
            <a:ext cx="18989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0">
            <a:extLst>
              <a:ext uri="{FF2B5EF4-FFF2-40B4-BE49-F238E27FC236}">
                <a16:creationId xmlns:a16="http://schemas.microsoft.com/office/drawing/2014/main" id="{B5803C61-E0A0-2C33-5BA5-F98846C75EF0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 flipV="1">
            <a:off x="4768057" y="1744940"/>
            <a:ext cx="159294" cy="16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0">
            <a:extLst>
              <a:ext uri="{FF2B5EF4-FFF2-40B4-BE49-F238E27FC236}">
                <a16:creationId xmlns:a16="http://schemas.microsoft.com/office/drawing/2014/main" id="{8860B921-35A4-B3A8-1DEC-DDB736A076E9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rot="10800000" flipV="1">
            <a:off x="8904515" y="1266591"/>
            <a:ext cx="118908" cy="16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0">
            <a:extLst>
              <a:ext uri="{FF2B5EF4-FFF2-40B4-BE49-F238E27FC236}">
                <a16:creationId xmlns:a16="http://schemas.microsoft.com/office/drawing/2014/main" id="{C1E8D898-019B-4D94-5E6B-159B0A28909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17916" y="1744940"/>
            <a:ext cx="230317" cy="1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53FA36FE-89A4-B975-BC86-46FAE49C1243}"/>
                  </a:ext>
                </a:extLst>
              </p:cNvPr>
              <p:cNvSpPr/>
              <p:nvPr/>
            </p:nvSpPr>
            <p:spPr>
              <a:xfrm>
                <a:off x="6750547" y="1550957"/>
                <a:ext cx="690565" cy="387969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53FA36FE-89A4-B975-BC86-46FAE49C1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547" y="1550957"/>
                <a:ext cx="690565" cy="38796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0">
            <a:extLst>
              <a:ext uri="{FF2B5EF4-FFF2-40B4-BE49-F238E27FC236}">
                <a16:creationId xmlns:a16="http://schemas.microsoft.com/office/drawing/2014/main" id="{6AD678C3-413A-FD43-4646-C181517C9459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6538798" y="1744942"/>
            <a:ext cx="211749" cy="1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汇总连接 18">
            <a:extLst>
              <a:ext uri="{FF2B5EF4-FFF2-40B4-BE49-F238E27FC236}">
                <a16:creationId xmlns:a16="http://schemas.microsoft.com/office/drawing/2014/main" id="{4A904DC3-05AC-FB3B-49E8-E9E4A6547902}"/>
              </a:ext>
            </a:extLst>
          </p:cNvPr>
          <p:cNvSpPr/>
          <p:nvPr/>
        </p:nvSpPr>
        <p:spPr>
          <a:xfrm>
            <a:off x="7659608" y="1652586"/>
            <a:ext cx="202403" cy="19665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0">
            <a:extLst>
              <a:ext uri="{FF2B5EF4-FFF2-40B4-BE49-F238E27FC236}">
                <a16:creationId xmlns:a16="http://schemas.microsoft.com/office/drawing/2014/main" id="{8D17460A-8523-BD47-7890-4EA2249259B7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>
            <a:off x="7441112" y="1744942"/>
            <a:ext cx="218496" cy="5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10">
            <a:extLst>
              <a:ext uri="{FF2B5EF4-FFF2-40B4-BE49-F238E27FC236}">
                <a16:creationId xmlns:a16="http://schemas.microsoft.com/office/drawing/2014/main" id="{A2B21018-EEA5-1C6B-4779-63DCE0777C7C}"/>
              </a:ext>
            </a:extLst>
          </p:cNvPr>
          <p:cNvCxnSpPr>
            <a:cxnSpLocks/>
            <a:stCxn id="19" idx="6"/>
            <a:endCxn id="9" idx="1"/>
          </p:cNvCxnSpPr>
          <p:nvPr/>
        </p:nvCxnSpPr>
        <p:spPr>
          <a:xfrm>
            <a:off x="7862011" y="1750914"/>
            <a:ext cx="197262" cy="7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10">
            <a:extLst>
              <a:ext uri="{FF2B5EF4-FFF2-40B4-BE49-F238E27FC236}">
                <a16:creationId xmlns:a16="http://schemas.microsoft.com/office/drawing/2014/main" id="{82B84D6E-13C4-BE3A-7B11-DF1E9E5FC37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749838" y="1744940"/>
            <a:ext cx="247220" cy="1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10">
            <a:extLst>
              <a:ext uri="{FF2B5EF4-FFF2-40B4-BE49-F238E27FC236}">
                <a16:creationId xmlns:a16="http://schemas.microsoft.com/office/drawing/2014/main" id="{5BC4187E-6576-54CE-05AB-74B2D003BD1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342340" y="1741439"/>
            <a:ext cx="370498" cy="3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10">
            <a:extLst>
              <a:ext uri="{FF2B5EF4-FFF2-40B4-BE49-F238E27FC236}">
                <a16:creationId xmlns:a16="http://schemas.microsoft.com/office/drawing/2014/main" id="{16DC6883-3C40-8C10-3C90-07854ECEBAFD}"/>
              </a:ext>
            </a:extLst>
          </p:cNvPr>
          <p:cNvCxnSpPr>
            <a:cxnSpLocks/>
            <a:stCxn id="27" idx="1"/>
            <a:endCxn id="19" idx="0"/>
          </p:cNvCxnSpPr>
          <p:nvPr/>
        </p:nvCxnSpPr>
        <p:spPr>
          <a:xfrm rot="10800000" flipV="1">
            <a:off x="7760811" y="1266590"/>
            <a:ext cx="371443" cy="385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3C446F0C-6D33-6B43-43AC-06890D3D4E81}"/>
                  </a:ext>
                </a:extLst>
              </p:cNvPr>
              <p:cNvSpPr/>
              <p:nvPr/>
            </p:nvSpPr>
            <p:spPr>
              <a:xfrm>
                <a:off x="8486423" y="1089326"/>
                <a:ext cx="418092" cy="387969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3C446F0C-6D33-6B43-43AC-06890D3D4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423" y="1089326"/>
                <a:ext cx="418092" cy="387969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B896BC37-7738-B40F-61B4-D2BE8788CF1D}"/>
                  </a:ext>
                </a:extLst>
              </p:cNvPr>
              <p:cNvSpPr/>
              <p:nvPr/>
            </p:nvSpPr>
            <p:spPr>
              <a:xfrm>
                <a:off x="9023423" y="1072607"/>
                <a:ext cx="292552" cy="387969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B896BC37-7738-B40F-61B4-D2BE8788C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423" y="1072607"/>
                <a:ext cx="292552" cy="38796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730A53D-C225-43CA-0995-4C6E1BC4CC62}"/>
                  </a:ext>
                </a:extLst>
              </p:cNvPr>
              <p:cNvSpPr/>
              <p:nvPr/>
            </p:nvSpPr>
            <p:spPr>
              <a:xfrm>
                <a:off x="8132253" y="1145349"/>
                <a:ext cx="202404" cy="242483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F730A53D-C225-43CA-0995-4C6E1BC4C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253" y="1145349"/>
                <a:ext cx="202404" cy="24248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10">
            <a:extLst>
              <a:ext uri="{FF2B5EF4-FFF2-40B4-BE49-F238E27FC236}">
                <a16:creationId xmlns:a16="http://schemas.microsoft.com/office/drawing/2014/main" id="{F4C3402E-BF3A-06DD-A2B3-4466E44CFC80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rot="10800000">
            <a:off x="8334657" y="1266591"/>
            <a:ext cx="151766" cy="16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10">
            <a:extLst>
              <a:ext uri="{FF2B5EF4-FFF2-40B4-BE49-F238E27FC236}">
                <a16:creationId xmlns:a16="http://schemas.microsoft.com/office/drawing/2014/main" id="{E6C06989-FD60-9545-79AC-A43E2E0380C3}"/>
              </a:ext>
            </a:extLst>
          </p:cNvPr>
          <p:cNvCxnSpPr>
            <a:cxnSpLocks/>
            <a:endCxn id="26" idx="3"/>
          </p:cNvCxnSpPr>
          <p:nvPr/>
        </p:nvCxnSpPr>
        <p:spPr>
          <a:xfrm rot="16200000" flipV="1">
            <a:off x="9139572" y="1442995"/>
            <a:ext cx="478348" cy="125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10">
            <a:extLst>
              <a:ext uri="{FF2B5EF4-FFF2-40B4-BE49-F238E27FC236}">
                <a16:creationId xmlns:a16="http://schemas.microsoft.com/office/drawing/2014/main" id="{C864CCE2-DF19-D835-85D9-AD459F8816DB}"/>
              </a:ext>
            </a:extLst>
          </p:cNvPr>
          <p:cNvCxnSpPr>
            <a:cxnSpLocks/>
            <a:endCxn id="12" idx="4"/>
          </p:cNvCxnSpPr>
          <p:nvPr/>
        </p:nvCxnSpPr>
        <p:spPr>
          <a:xfrm rot="10800000" flipV="1">
            <a:off x="4666857" y="1741440"/>
            <a:ext cx="4774665" cy="118665"/>
          </a:xfrm>
          <a:prstGeom prst="bentConnector4">
            <a:avLst>
              <a:gd name="adj1" fmla="val 15"/>
              <a:gd name="adj2" fmla="val 1099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AF0F76F-FFDF-8CDA-8A3A-BCE8C13A7BF7}"/>
              </a:ext>
            </a:extLst>
          </p:cNvPr>
          <p:cNvSpPr/>
          <p:nvPr/>
        </p:nvSpPr>
        <p:spPr>
          <a:xfrm>
            <a:off x="7083591" y="2193714"/>
            <a:ext cx="344081" cy="430519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10">
            <a:extLst>
              <a:ext uri="{FF2B5EF4-FFF2-40B4-BE49-F238E27FC236}">
                <a16:creationId xmlns:a16="http://schemas.microsoft.com/office/drawing/2014/main" id="{A7948C51-A4B0-B2F9-CF8F-42C508600226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 flipV="1">
            <a:off x="8610407" y="1750913"/>
            <a:ext cx="705568" cy="438879"/>
          </a:xfrm>
          <a:prstGeom prst="bentConnector3">
            <a:avLst>
              <a:gd name="adj1" fmla="val -158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10">
            <a:extLst>
              <a:ext uri="{FF2B5EF4-FFF2-40B4-BE49-F238E27FC236}">
                <a16:creationId xmlns:a16="http://schemas.microsoft.com/office/drawing/2014/main" id="{0068A6F3-FF40-A59D-C142-086A5163EDC6}"/>
              </a:ext>
            </a:extLst>
          </p:cNvPr>
          <p:cNvCxnSpPr>
            <a:cxnSpLocks/>
            <a:stCxn id="36" idx="1"/>
            <a:endCxn id="19" idx="4"/>
          </p:cNvCxnSpPr>
          <p:nvPr/>
        </p:nvCxnSpPr>
        <p:spPr>
          <a:xfrm rot="10800000">
            <a:off x="7760811" y="1849241"/>
            <a:ext cx="366761" cy="34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10">
            <a:extLst>
              <a:ext uri="{FF2B5EF4-FFF2-40B4-BE49-F238E27FC236}">
                <a16:creationId xmlns:a16="http://schemas.microsoft.com/office/drawing/2014/main" id="{55AB8962-801D-4BF6-A375-CA095688B673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8362635" y="2362291"/>
            <a:ext cx="6354" cy="27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10">
            <a:extLst>
              <a:ext uri="{FF2B5EF4-FFF2-40B4-BE49-F238E27FC236}">
                <a16:creationId xmlns:a16="http://schemas.microsoft.com/office/drawing/2014/main" id="{4DEE5CF7-410B-3BB9-8A4B-00DA872E58F5}"/>
              </a:ext>
            </a:extLst>
          </p:cNvPr>
          <p:cNvCxnSpPr>
            <a:cxnSpLocks/>
            <a:stCxn id="11" idx="0"/>
            <a:endCxn id="27" idx="0"/>
          </p:cNvCxnSpPr>
          <p:nvPr/>
        </p:nvCxnSpPr>
        <p:spPr>
          <a:xfrm rot="16200000" flipV="1">
            <a:off x="8868752" y="510052"/>
            <a:ext cx="380830" cy="1651424"/>
          </a:xfrm>
          <a:prstGeom prst="bentConnector3">
            <a:avLst>
              <a:gd name="adj1" fmla="val 1600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A5F37D31-477B-26EE-4BFC-210923A35E43}"/>
                  </a:ext>
                </a:extLst>
              </p:cNvPr>
              <p:cNvSpPr/>
              <p:nvPr/>
            </p:nvSpPr>
            <p:spPr>
              <a:xfrm>
                <a:off x="8127571" y="2017295"/>
                <a:ext cx="482836" cy="34499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𝕗</m:t>
                          </m:r>
                        </m:sub>
                      </m:sSub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A5F37D31-477B-26EE-4BFC-210923A35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571" y="2017295"/>
                <a:ext cx="482836" cy="344996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DCBCB99-1EE0-4014-0D0C-4A20B2372300}"/>
              </a:ext>
            </a:extLst>
          </p:cNvPr>
          <p:cNvSpPr/>
          <p:nvPr/>
        </p:nvSpPr>
        <p:spPr>
          <a:xfrm>
            <a:off x="7960642" y="2641595"/>
            <a:ext cx="803985" cy="24572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摩擦增大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2FA578A-D334-3BDD-67CC-E39019D93C94}"/>
                  </a:ext>
                </a:extLst>
              </p:cNvPr>
              <p:cNvSpPr txBox="1"/>
              <p:nvPr/>
            </p:nvSpPr>
            <p:spPr>
              <a:xfrm>
                <a:off x="3895243" y="1467004"/>
                <a:ext cx="118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2FA578A-D334-3BDD-67CC-E39019D93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43" y="1467004"/>
                <a:ext cx="118653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850B26E-34F1-0BE6-16B4-16D9500403D5}"/>
                  </a:ext>
                </a:extLst>
              </p:cNvPr>
              <p:cNvSpPr txBox="1"/>
              <p:nvPr/>
            </p:nvSpPr>
            <p:spPr>
              <a:xfrm>
                <a:off x="4000758" y="1997659"/>
                <a:ext cx="118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850B26E-34F1-0BE6-16B4-16D95004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58" y="1997659"/>
                <a:ext cx="1186532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FB1D7F3-1153-18E0-6006-E9AC07E72BC1}"/>
                  </a:ext>
                </a:extLst>
              </p:cNvPr>
              <p:cNvSpPr txBox="1"/>
              <p:nvPr/>
            </p:nvSpPr>
            <p:spPr>
              <a:xfrm>
                <a:off x="4228894" y="1434628"/>
                <a:ext cx="118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FB1D7F3-1153-18E0-6006-E9AC07E72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94" y="1434628"/>
                <a:ext cx="118653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5D77873-7778-1BD0-F2EA-A3753D28FCD2}"/>
                  </a:ext>
                </a:extLst>
              </p:cNvPr>
              <p:cNvSpPr txBox="1"/>
              <p:nvPr/>
            </p:nvSpPr>
            <p:spPr>
              <a:xfrm>
                <a:off x="5151842" y="1417861"/>
                <a:ext cx="118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5D77873-7778-1BD0-F2EA-A3753D28F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42" y="1417861"/>
                <a:ext cx="118653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429420-CE27-D982-E2C0-391FE977A8B3}"/>
                  </a:ext>
                </a:extLst>
              </p:cNvPr>
              <p:cNvSpPr txBox="1"/>
              <p:nvPr/>
            </p:nvSpPr>
            <p:spPr>
              <a:xfrm>
                <a:off x="6080540" y="1459999"/>
                <a:ext cx="118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429420-CE27-D982-E2C0-391FE977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540" y="1459999"/>
                <a:ext cx="1186532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2B10F4-1734-424A-C668-56CDA2125175}"/>
                  </a:ext>
                </a:extLst>
              </p:cNvPr>
              <p:cNvSpPr txBox="1"/>
              <p:nvPr/>
            </p:nvSpPr>
            <p:spPr>
              <a:xfrm>
                <a:off x="6967440" y="1467619"/>
                <a:ext cx="118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2B10F4-1734-424A-C668-56CDA212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440" y="1467619"/>
                <a:ext cx="1186532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0738DDB-B7E6-C338-A917-56432EF99116}"/>
                  </a:ext>
                </a:extLst>
              </p:cNvPr>
              <p:cNvSpPr txBox="1"/>
              <p:nvPr/>
            </p:nvSpPr>
            <p:spPr>
              <a:xfrm>
                <a:off x="7312156" y="989603"/>
                <a:ext cx="118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0738DDB-B7E6-C338-A917-56432EF99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156" y="989603"/>
                <a:ext cx="1186532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D356FA4-8AA0-46ED-75E7-27EC1CADE6A8}"/>
                  </a:ext>
                </a:extLst>
              </p:cNvPr>
              <p:cNvSpPr txBox="1"/>
              <p:nvPr/>
            </p:nvSpPr>
            <p:spPr>
              <a:xfrm>
                <a:off x="7291042" y="1876295"/>
                <a:ext cx="1186532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D356FA4-8AA0-46ED-75E7-27EC1CADE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42" y="1876295"/>
                <a:ext cx="1186532" cy="325025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10">
            <a:extLst>
              <a:ext uri="{FF2B5EF4-FFF2-40B4-BE49-F238E27FC236}">
                <a16:creationId xmlns:a16="http://schemas.microsoft.com/office/drawing/2014/main" id="{F39E9639-D0BC-D80C-19C5-8A51B4B2A37D}"/>
              </a:ext>
            </a:extLst>
          </p:cNvPr>
          <p:cNvCxnSpPr>
            <a:cxnSpLocks/>
            <a:stCxn id="37" idx="1"/>
            <a:endCxn id="19" idx="4"/>
          </p:cNvCxnSpPr>
          <p:nvPr/>
        </p:nvCxnSpPr>
        <p:spPr>
          <a:xfrm rot="10800000">
            <a:off x="7760810" y="1849241"/>
            <a:ext cx="199832" cy="915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C232887-389F-717D-F639-D3D0BFFD6188}"/>
                  </a:ext>
                </a:extLst>
              </p:cNvPr>
              <p:cNvSpPr txBox="1"/>
              <p:nvPr/>
            </p:nvSpPr>
            <p:spPr>
              <a:xfrm>
                <a:off x="7497821" y="2316570"/>
                <a:ext cx="769495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C232887-389F-717D-F639-D3D0BFFD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821" y="2316570"/>
                <a:ext cx="769495" cy="325025"/>
              </a:xfrm>
              <a:prstGeom prst="rect">
                <a:avLst/>
              </a:prstGeom>
              <a:blipFill>
                <a:blip r:embed="rId21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F1A1540-4ADD-0A98-411E-174EE001236D}"/>
                  </a:ext>
                </a:extLst>
              </p:cNvPr>
              <p:cNvSpPr txBox="1"/>
              <p:nvPr/>
            </p:nvSpPr>
            <p:spPr>
              <a:xfrm>
                <a:off x="9189016" y="1716201"/>
                <a:ext cx="8219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F1A1540-4ADD-0A98-411E-174EE0012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016" y="1716201"/>
                <a:ext cx="821931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AE18F0A-0C16-ED87-1781-B8590C151900}"/>
              </a:ext>
            </a:extLst>
          </p:cNvPr>
          <p:cNvSpPr/>
          <p:nvPr/>
        </p:nvSpPr>
        <p:spPr>
          <a:xfrm>
            <a:off x="6693836" y="2078457"/>
            <a:ext cx="803985" cy="24572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增益衰减</a:t>
            </a:r>
          </a:p>
        </p:txBody>
      </p:sp>
      <p:cxnSp>
        <p:nvCxnSpPr>
          <p:cNvPr id="50" name="直接箭头连接符 10">
            <a:extLst>
              <a:ext uri="{FF2B5EF4-FFF2-40B4-BE49-F238E27FC236}">
                <a16:creationId xmlns:a16="http://schemas.microsoft.com/office/drawing/2014/main" id="{26A95D88-A860-70C1-DCC0-4490866ADBB1}"/>
              </a:ext>
            </a:extLst>
          </p:cNvPr>
          <p:cNvCxnSpPr>
            <a:cxnSpLocks/>
            <a:stCxn id="49" idx="0"/>
            <a:endCxn id="17" idx="2"/>
          </p:cNvCxnSpPr>
          <p:nvPr/>
        </p:nvCxnSpPr>
        <p:spPr>
          <a:xfrm rot="5400000" flipH="1" flipV="1">
            <a:off x="7026064" y="2008692"/>
            <a:ext cx="1395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10">
            <a:extLst>
              <a:ext uri="{FF2B5EF4-FFF2-40B4-BE49-F238E27FC236}">
                <a16:creationId xmlns:a16="http://schemas.microsoft.com/office/drawing/2014/main" id="{DE63C466-85DF-01EC-E6D4-4B5A29DEC3B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539151" y="1761778"/>
            <a:ext cx="368790" cy="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8F6A02F-E2DA-4BF3-6B40-B7618E01E369}"/>
                  </a:ext>
                </a:extLst>
              </p:cNvPr>
              <p:cNvSpPr txBox="1"/>
              <p:nvPr/>
            </p:nvSpPr>
            <p:spPr>
              <a:xfrm>
                <a:off x="3539151" y="1866283"/>
                <a:ext cx="414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8F6A02F-E2DA-4BF3-6B40-B7618E01E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51" y="1866283"/>
                <a:ext cx="414338" cy="369332"/>
              </a:xfrm>
              <a:prstGeom prst="rect">
                <a:avLst/>
              </a:prstGeom>
              <a:blipFill>
                <a:blip r:embed="rId23"/>
                <a:stretch>
                  <a:fillRect r="-39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15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4BE3706-8563-B0EE-D103-B458BDB15853}"/>
              </a:ext>
            </a:extLst>
          </p:cNvPr>
          <p:cNvGrpSpPr/>
          <p:nvPr/>
        </p:nvGrpSpPr>
        <p:grpSpPr>
          <a:xfrm>
            <a:off x="3477512" y="2079712"/>
            <a:ext cx="5397478" cy="542044"/>
            <a:chOff x="3477512" y="2079712"/>
            <a:chExt cx="5397478" cy="54204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5E28E11-C08C-83E8-C3F8-EF953ABC6A0D}"/>
                </a:ext>
              </a:extLst>
            </p:cNvPr>
            <p:cNvSpPr/>
            <p:nvPr/>
          </p:nvSpPr>
          <p:spPr>
            <a:xfrm>
              <a:off x="4243388" y="2276339"/>
              <a:ext cx="442912" cy="34541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398E766-9406-D8EB-1159-C32521D68474}"/>
                </a:ext>
              </a:extLst>
            </p:cNvPr>
            <p:cNvSpPr/>
            <p:nvPr/>
          </p:nvSpPr>
          <p:spPr>
            <a:xfrm>
              <a:off x="5459931" y="2276338"/>
              <a:ext cx="442912" cy="34541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30B057E-CE7C-9DD0-2F3F-07A46508F997}"/>
                </a:ext>
              </a:extLst>
            </p:cNvPr>
            <p:cNvSpPr/>
            <p:nvPr/>
          </p:nvSpPr>
          <p:spPr>
            <a:xfrm>
              <a:off x="6484024" y="2276337"/>
              <a:ext cx="657970" cy="34541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轮系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3183130-281A-F5C6-DEA4-4A80C67991CA}"/>
                </a:ext>
              </a:extLst>
            </p:cNvPr>
            <p:cNvSpPr/>
            <p:nvPr/>
          </p:nvSpPr>
          <p:spPr>
            <a:xfrm>
              <a:off x="7723175" y="2276336"/>
              <a:ext cx="442912" cy="34541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CC84181-F218-7198-F754-1EE1D5B18A75}"/>
                    </a:ext>
                  </a:extLst>
                </p:cNvPr>
                <p:cNvSpPr txBox="1"/>
                <p:nvPr/>
              </p:nvSpPr>
              <p:spPr>
                <a:xfrm>
                  <a:off x="3593307" y="2091673"/>
                  <a:ext cx="414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CC84181-F218-7198-F754-1EE1D5B18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307" y="2091673"/>
                  <a:ext cx="4143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04338D5-1EAC-BC16-3279-91F653B38A42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477512" y="2449047"/>
              <a:ext cx="7658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D7595E0-BD79-54C5-E016-D500EADF6896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4686300" y="2449047"/>
              <a:ext cx="7736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33CC31A-0792-7071-8F1C-D3755B5F4DDE}"/>
                    </a:ext>
                  </a:extLst>
                </p:cNvPr>
                <p:cNvSpPr txBox="1"/>
                <p:nvPr/>
              </p:nvSpPr>
              <p:spPr>
                <a:xfrm>
                  <a:off x="4718785" y="2101997"/>
                  <a:ext cx="676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33CC31A-0792-7071-8F1C-D3755B5F4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785" y="2101997"/>
                  <a:ext cx="6764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B3463BD-A9BF-3F70-6B82-B676D075BE9C}"/>
                    </a:ext>
                  </a:extLst>
                </p:cNvPr>
                <p:cNvSpPr txBox="1"/>
                <p:nvPr/>
              </p:nvSpPr>
              <p:spPr>
                <a:xfrm>
                  <a:off x="5827977" y="2079712"/>
                  <a:ext cx="676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B3463BD-A9BF-3F70-6B82-B676D075B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977" y="2079712"/>
                  <a:ext cx="67641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2CAD2EA-7FF8-04AB-2A03-7E23B3E6E59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7141994" y="2449045"/>
              <a:ext cx="5811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6D5117A-31F7-FD1B-FAAD-606612C42C1C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5902843" y="2449046"/>
              <a:ext cx="5811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74FC3FE6-731F-C11C-E9C5-7C1A946C2F61}"/>
                    </a:ext>
                  </a:extLst>
                </p:cNvPr>
                <p:cNvSpPr txBox="1"/>
                <p:nvPr/>
              </p:nvSpPr>
              <p:spPr>
                <a:xfrm>
                  <a:off x="7094376" y="2105396"/>
                  <a:ext cx="676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74FC3FE6-731F-C11C-E9C5-7C1A946C2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376" y="2105396"/>
                  <a:ext cx="67641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F40C249-DDC0-D83D-5611-E4A043F112DB}"/>
                    </a:ext>
                  </a:extLst>
                </p:cNvPr>
                <p:cNvSpPr txBox="1"/>
                <p:nvPr/>
              </p:nvSpPr>
              <p:spPr>
                <a:xfrm>
                  <a:off x="8198572" y="2101997"/>
                  <a:ext cx="6764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F40C249-DDC0-D83D-5611-E4A043F11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8572" y="2101997"/>
                  <a:ext cx="6764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B8364EF-E51D-7ABF-F20B-7DA6FB8F10F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166087" y="2449045"/>
              <a:ext cx="708903" cy="11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134995E2-F6FC-1E72-833E-5BA03256ADAB}"/>
              </a:ext>
            </a:extLst>
          </p:cNvPr>
          <p:cNvGrpSpPr/>
          <p:nvPr/>
        </p:nvGrpSpPr>
        <p:grpSpPr>
          <a:xfrm>
            <a:off x="4181816" y="3283930"/>
            <a:ext cx="6669063" cy="2915583"/>
            <a:chOff x="4007645" y="3153301"/>
            <a:chExt cx="6669063" cy="2915583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9EFE6918-8720-2081-8020-F5E37FD2C8C4}"/>
                </a:ext>
              </a:extLst>
            </p:cNvPr>
            <p:cNvSpPr/>
            <p:nvPr/>
          </p:nvSpPr>
          <p:spPr>
            <a:xfrm>
              <a:off x="5794002" y="3784840"/>
              <a:ext cx="659045" cy="37861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转速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控制器</a:t>
              </a:r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2E1EE1D1-0FDB-428D-0092-B21A7832FF29}"/>
                </a:ext>
              </a:extLst>
            </p:cNvPr>
            <p:cNvSpPr/>
            <p:nvPr/>
          </p:nvSpPr>
          <p:spPr>
            <a:xfrm>
              <a:off x="6765216" y="3784840"/>
              <a:ext cx="659045" cy="37861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电流环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9757B83A-7B76-BE9C-C9C1-51D82911634E}"/>
                </a:ext>
              </a:extLst>
            </p:cNvPr>
            <p:cNvSpPr/>
            <p:nvPr/>
          </p:nvSpPr>
          <p:spPr>
            <a:xfrm>
              <a:off x="7712604" y="3781864"/>
              <a:ext cx="659045" cy="37861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功率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放大器</a:t>
              </a: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7B054F62-FFD8-CF84-FE49-E0861C408799}"/>
                </a:ext>
              </a:extLst>
            </p:cNvPr>
            <p:cNvSpPr/>
            <p:nvPr/>
          </p:nvSpPr>
          <p:spPr>
            <a:xfrm>
              <a:off x="8618833" y="3823197"/>
              <a:ext cx="599638" cy="292894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飞轮</a:t>
              </a:r>
              <a:r>
                <a:rPr lang="en-US" altLang="zh-CN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8755782D-9058-74F9-568D-1AE7910F83D6}"/>
                </a:ext>
              </a:extLst>
            </p:cNvPr>
            <p:cNvSpPr/>
            <p:nvPr/>
          </p:nvSpPr>
          <p:spPr>
            <a:xfrm>
              <a:off x="8547115" y="3325429"/>
              <a:ext cx="743074" cy="292894"/>
            </a:xfrm>
            <a:prstGeom prst="round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摩擦增大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直接箭头连接符 10">
              <a:extLst>
                <a:ext uri="{FF2B5EF4-FFF2-40B4-BE49-F238E27FC236}">
                  <a16:creationId xmlns:a16="http://schemas.microsoft.com/office/drawing/2014/main" id="{BC0D0B1C-B950-B900-DC8B-21302C97EE02}"/>
                </a:ext>
              </a:extLst>
            </p:cNvPr>
            <p:cNvCxnSpPr>
              <a:cxnSpLocks/>
              <a:stCxn id="110" idx="0"/>
              <a:endCxn id="79" idx="2"/>
            </p:cNvCxnSpPr>
            <p:nvPr/>
          </p:nvCxnSpPr>
          <p:spPr>
            <a:xfrm rot="5400000" flipH="1" flipV="1">
              <a:off x="4842095" y="3865225"/>
              <a:ext cx="355174" cy="5727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DBB45FEE-62EC-AD51-680C-3F6D71229251}"/>
                </a:ext>
              </a:extLst>
            </p:cNvPr>
            <p:cNvSpPr/>
            <p:nvPr/>
          </p:nvSpPr>
          <p:spPr>
            <a:xfrm>
              <a:off x="4007645" y="3159696"/>
              <a:ext cx="6669063" cy="2880253"/>
            </a:xfrm>
            <a:prstGeom prst="roundRect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流程图: 汇总连接 78">
              <a:extLst>
                <a:ext uri="{FF2B5EF4-FFF2-40B4-BE49-F238E27FC236}">
                  <a16:creationId xmlns:a16="http://schemas.microsoft.com/office/drawing/2014/main" id="{352CF208-ADBF-59F1-6EC8-C21DF42BF8D1}"/>
                </a:ext>
              </a:extLst>
            </p:cNvPr>
            <p:cNvSpPr/>
            <p:nvPr/>
          </p:nvSpPr>
          <p:spPr>
            <a:xfrm>
              <a:off x="5306074" y="3875702"/>
              <a:ext cx="202403" cy="196655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箭头连接符 10">
              <a:extLst>
                <a:ext uri="{FF2B5EF4-FFF2-40B4-BE49-F238E27FC236}">
                  <a16:creationId xmlns:a16="http://schemas.microsoft.com/office/drawing/2014/main" id="{1089218B-EEED-96BC-11EA-5D1A31A46267}"/>
                </a:ext>
              </a:extLst>
            </p:cNvPr>
            <p:cNvCxnSpPr>
              <a:cxnSpLocks/>
              <a:stCxn id="73" idx="3"/>
              <a:endCxn id="74" idx="1"/>
            </p:cNvCxnSpPr>
            <p:nvPr/>
          </p:nvCxnSpPr>
          <p:spPr>
            <a:xfrm flipV="1">
              <a:off x="7424261" y="3971174"/>
              <a:ext cx="288343" cy="2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10">
              <a:extLst>
                <a:ext uri="{FF2B5EF4-FFF2-40B4-BE49-F238E27FC236}">
                  <a16:creationId xmlns:a16="http://schemas.microsoft.com/office/drawing/2014/main" id="{C07A7B6E-9EE3-82D5-1821-7B0208680A69}"/>
                </a:ext>
              </a:extLst>
            </p:cNvPr>
            <p:cNvCxnSpPr>
              <a:cxnSpLocks/>
              <a:stCxn id="72" idx="3"/>
              <a:endCxn id="73" idx="1"/>
            </p:cNvCxnSpPr>
            <p:nvPr/>
          </p:nvCxnSpPr>
          <p:spPr>
            <a:xfrm>
              <a:off x="6453047" y="3974150"/>
              <a:ext cx="3121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10">
              <a:extLst>
                <a:ext uri="{FF2B5EF4-FFF2-40B4-BE49-F238E27FC236}">
                  <a16:creationId xmlns:a16="http://schemas.microsoft.com/office/drawing/2014/main" id="{92BCA2B3-2117-4638-AFB5-4B167A68C0C3}"/>
                </a:ext>
              </a:extLst>
            </p:cNvPr>
            <p:cNvCxnSpPr>
              <a:cxnSpLocks/>
              <a:stCxn id="74" idx="3"/>
              <a:endCxn id="75" idx="1"/>
            </p:cNvCxnSpPr>
            <p:nvPr/>
          </p:nvCxnSpPr>
          <p:spPr>
            <a:xfrm flipV="1">
              <a:off x="8371649" y="3969644"/>
              <a:ext cx="247184" cy="1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10">
              <a:extLst>
                <a:ext uri="{FF2B5EF4-FFF2-40B4-BE49-F238E27FC236}">
                  <a16:creationId xmlns:a16="http://schemas.microsoft.com/office/drawing/2014/main" id="{DF01F83C-72AC-5CB4-9084-140EB9439694}"/>
                </a:ext>
              </a:extLst>
            </p:cNvPr>
            <p:cNvCxnSpPr>
              <a:cxnSpLocks/>
              <a:stCxn id="79" idx="6"/>
              <a:endCxn id="72" idx="1"/>
            </p:cNvCxnSpPr>
            <p:nvPr/>
          </p:nvCxnSpPr>
          <p:spPr>
            <a:xfrm>
              <a:off x="5508477" y="3974030"/>
              <a:ext cx="285525" cy="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10">
              <a:extLst>
                <a:ext uri="{FF2B5EF4-FFF2-40B4-BE49-F238E27FC236}">
                  <a16:creationId xmlns:a16="http://schemas.microsoft.com/office/drawing/2014/main" id="{5DC78BB2-C2F6-7591-3E51-765CC1638879}"/>
                </a:ext>
              </a:extLst>
            </p:cNvPr>
            <p:cNvCxnSpPr>
              <a:cxnSpLocks/>
              <a:stCxn id="76" idx="2"/>
              <a:endCxn id="75" idx="0"/>
            </p:cNvCxnSpPr>
            <p:nvPr/>
          </p:nvCxnSpPr>
          <p:spPr>
            <a:xfrm>
              <a:off x="8918652" y="3618323"/>
              <a:ext cx="0" cy="204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10">
              <a:extLst>
                <a:ext uri="{FF2B5EF4-FFF2-40B4-BE49-F238E27FC236}">
                  <a16:creationId xmlns:a16="http://schemas.microsoft.com/office/drawing/2014/main" id="{0B8A44D0-9DC8-2A65-17AC-75104FBBC870}"/>
                </a:ext>
              </a:extLst>
            </p:cNvPr>
            <p:cNvCxnSpPr>
              <a:cxnSpLocks/>
              <a:stCxn id="75" idx="3"/>
              <a:endCxn id="133" idx="0"/>
            </p:cNvCxnSpPr>
            <p:nvPr/>
          </p:nvCxnSpPr>
          <p:spPr>
            <a:xfrm>
              <a:off x="9218471" y="3969644"/>
              <a:ext cx="782507" cy="3676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F1662D37-F55E-233E-D92E-DD151398EFE5}"/>
                </a:ext>
              </a:extLst>
            </p:cNvPr>
            <p:cNvSpPr/>
            <p:nvPr/>
          </p:nvSpPr>
          <p:spPr>
            <a:xfrm>
              <a:off x="8585894" y="4453375"/>
              <a:ext cx="599638" cy="292894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飞轮</a:t>
              </a:r>
              <a:r>
                <a:rPr lang="en-US" altLang="zh-CN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7542EB88-0B59-B8C1-A0ED-9C65D0675974}"/>
                </a:ext>
              </a:extLst>
            </p:cNvPr>
            <p:cNvSpPr/>
            <p:nvPr/>
          </p:nvSpPr>
          <p:spPr>
            <a:xfrm>
              <a:off x="8585894" y="5042527"/>
              <a:ext cx="599638" cy="292894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飞轮</a:t>
              </a:r>
              <a:r>
                <a:rPr lang="en-US" altLang="zh-CN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FF607CF9-AAF5-82C6-E0ED-4B8144A9E2FF}"/>
                </a:ext>
              </a:extLst>
            </p:cNvPr>
            <p:cNvSpPr/>
            <p:nvPr/>
          </p:nvSpPr>
          <p:spPr>
            <a:xfrm>
              <a:off x="8587640" y="5636322"/>
              <a:ext cx="599638" cy="292894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飞轮</a:t>
              </a:r>
              <a:r>
                <a:rPr lang="en-US" altLang="zh-CN" sz="1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89" name="直接箭头连接符 10">
              <a:extLst>
                <a:ext uri="{FF2B5EF4-FFF2-40B4-BE49-F238E27FC236}">
                  <a16:creationId xmlns:a16="http://schemas.microsoft.com/office/drawing/2014/main" id="{A86A2570-A717-AB9F-68D2-DBAF59DDD6BF}"/>
                </a:ext>
              </a:extLst>
            </p:cNvPr>
            <p:cNvCxnSpPr>
              <a:cxnSpLocks/>
              <a:stCxn id="110" idx="2"/>
              <a:endCxn id="87" idx="1"/>
            </p:cNvCxnSpPr>
            <p:nvPr/>
          </p:nvCxnSpPr>
          <p:spPr>
            <a:xfrm rot="16200000" flipH="1">
              <a:off x="6500325" y="3103404"/>
              <a:ext cx="318535" cy="3852604"/>
            </a:xfrm>
            <a:prstGeom prst="bentConnector2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10">
              <a:extLst>
                <a:ext uri="{FF2B5EF4-FFF2-40B4-BE49-F238E27FC236}">
                  <a16:creationId xmlns:a16="http://schemas.microsoft.com/office/drawing/2014/main" id="{55995473-9C09-20F8-6B53-A51115882023}"/>
                </a:ext>
              </a:extLst>
            </p:cNvPr>
            <p:cNvCxnSpPr>
              <a:cxnSpLocks/>
              <a:stCxn id="110" idx="2"/>
              <a:endCxn id="88" idx="1"/>
            </p:cNvCxnSpPr>
            <p:nvPr/>
          </p:nvCxnSpPr>
          <p:spPr>
            <a:xfrm rot="16200000" flipH="1">
              <a:off x="6204300" y="3399429"/>
              <a:ext cx="912330" cy="3854350"/>
            </a:xfrm>
            <a:prstGeom prst="bentConnector2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10">
              <a:extLst>
                <a:ext uri="{FF2B5EF4-FFF2-40B4-BE49-F238E27FC236}">
                  <a16:creationId xmlns:a16="http://schemas.microsoft.com/office/drawing/2014/main" id="{1B8460C9-5D21-F302-B26C-05D6290255E8}"/>
                </a:ext>
              </a:extLst>
            </p:cNvPr>
            <p:cNvCxnSpPr>
              <a:cxnSpLocks/>
              <a:stCxn id="110" idx="3"/>
              <a:endCxn id="86" idx="1"/>
            </p:cNvCxnSpPr>
            <p:nvPr/>
          </p:nvCxnSpPr>
          <p:spPr>
            <a:xfrm>
              <a:off x="5132655" y="4599822"/>
              <a:ext cx="3453239" cy="0"/>
            </a:xfrm>
            <a:prstGeom prst="straightConnector1">
              <a:avLst/>
            </a:prstGeom>
            <a:ln cmpd="sng"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10">
              <a:extLst>
                <a:ext uri="{FF2B5EF4-FFF2-40B4-BE49-F238E27FC236}">
                  <a16:creationId xmlns:a16="http://schemas.microsoft.com/office/drawing/2014/main" id="{CD7F9CD3-3AB0-AEE8-4AA3-5A6406B80234}"/>
                </a:ext>
              </a:extLst>
            </p:cNvPr>
            <p:cNvCxnSpPr>
              <a:cxnSpLocks/>
              <a:stCxn id="86" idx="3"/>
              <a:endCxn id="133" idx="1"/>
            </p:cNvCxnSpPr>
            <p:nvPr/>
          </p:nvCxnSpPr>
          <p:spPr>
            <a:xfrm>
              <a:off x="9185532" y="4599822"/>
              <a:ext cx="416080" cy="8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10">
              <a:extLst>
                <a:ext uri="{FF2B5EF4-FFF2-40B4-BE49-F238E27FC236}">
                  <a16:creationId xmlns:a16="http://schemas.microsoft.com/office/drawing/2014/main" id="{627C6811-0CAD-6959-030A-EFD56846AA32}"/>
                </a:ext>
              </a:extLst>
            </p:cNvPr>
            <p:cNvCxnSpPr>
              <a:cxnSpLocks/>
              <a:stCxn id="87" idx="3"/>
              <a:endCxn id="133" idx="2"/>
            </p:cNvCxnSpPr>
            <p:nvPr/>
          </p:nvCxnSpPr>
          <p:spPr>
            <a:xfrm flipV="1">
              <a:off x="9185532" y="4878496"/>
              <a:ext cx="815446" cy="3104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10">
              <a:extLst>
                <a:ext uri="{FF2B5EF4-FFF2-40B4-BE49-F238E27FC236}">
                  <a16:creationId xmlns:a16="http://schemas.microsoft.com/office/drawing/2014/main" id="{EB2B29BB-738F-F933-0A75-D6BEB631D859}"/>
                </a:ext>
              </a:extLst>
            </p:cNvPr>
            <p:cNvCxnSpPr>
              <a:cxnSpLocks/>
              <a:stCxn id="88" idx="3"/>
              <a:endCxn id="133" idx="2"/>
            </p:cNvCxnSpPr>
            <p:nvPr/>
          </p:nvCxnSpPr>
          <p:spPr>
            <a:xfrm flipV="1">
              <a:off x="9187278" y="4878496"/>
              <a:ext cx="813700" cy="9042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0E92E758-0FCF-ED43-657F-0DA64EED6E62}"/>
                </a:ext>
              </a:extLst>
            </p:cNvPr>
            <p:cNvSpPr/>
            <p:nvPr/>
          </p:nvSpPr>
          <p:spPr>
            <a:xfrm>
              <a:off x="7675892" y="3325429"/>
              <a:ext cx="743074" cy="292894"/>
            </a:xfrm>
            <a:prstGeom prst="round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增益衰减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直接箭头连接符 10">
              <a:extLst>
                <a:ext uri="{FF2B5EF4-FFF2-40B4-BE49-F238E27FC236}">
                  <a16:creationId xmlns:a16="http://schemas.microsoft.com/office/drawing/2014/main" id="{BEC7E463-5A81-831B-2B99-1CF78C788BCC}"/>
                </a:ext>
              </a:extLst>
            </p:cNvPr>
            <p:cNvCxnSpPr>
              <a:cxnSpLocks/>
              <a:stCxn id="95" idx="2"/>
              <a:endCxn id="74" idx="0"/>
            </p:cNvCxnSpPr>
            <p:nvPr/>
          </p:nvCxnSpPr>
          <p:spPr>
            <a:xfrm flipH="1">
              <a:off x="8042127" y="3618323"/>
              <a:ext cx="5302" cy="163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E48B2B2-D0C0-0F86-F72C-53918432986D}"/>
                </a:ext>
              </a:extLst>
            </p:cNvPr>
            <p:cNvSpPr/>
            <p:nvPr/>
          </p:nvSpPr>
          <p:spPr>
            <a:xfrm>
              <a:off x="6208435" y="3153301"/>
              <a:ext cx="1675546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飞轮模块</a:t>
              </a: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3F42C8DC-93C5-8814-AEE9-69F1AA89684D}"/>
                </a:ext>
              </a:extLst>
            </p:cNvPr>
            <p:cNvSpPr/>
            <p:nvPr/>
          </p:nvSpPr>
          <p:spPr>
            <a:xfrm>
              <a:off x="4333924" y="4329204"/>
              <a:ext cx="798731" cy="54123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飞轮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动力学</a:t>
              </a:r>
            </a:p>
          </p:txBody>
        </p:sp>
        <p:cxnSp>
          <p:nvCxnSpPr>
            <p:cNvPr id="116" name="直接箭头连接符 10">
              <a:extLst>
                <a:ext uri="{FF2B5EF4-FFF2-40B4-BE49-F238E27FC236}">
                  <a16:creationId xmlns:a16="http://schemas.microsoft.com/office/drawing/2014/main" id="{7A587466-CD18-F28A-26A3-4BFAE928B526}"/>
                </a:ext>
              </a:extLst>
            </p:cNvPr>
            <p:cNvCxnSpPr>
              <a:cxnSpLocks/>
              <a:stCxn id="133" idx="3"/>
              <a:endCxn id="78" idx="3"/>
            </p:cNvCxnSpPr>
            <p:nvPr/>
          </p:nvCxnSpPr>
          <p:spPr>
            <a:xfrm flipV="1">
              <a:off x="10400343" y="4599823"/>
              <a:ext cx="276365" cy="8056"/>
            </a:xfrm>
            <a:prstGeom prst="straightConnector1">
              <a:avLst/>
            </a:prstGeom>
            <a:ln w="25400" cmpd="dbl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645E5B6C-9574-E888-F7DA-4F8AFA6B885B}"/>
                </a:ext>
              </a:extLst>
            </p:cNvPr>
            <p:cNvSpPr/>
            <p:nvPr/>
          </p:nvSpPr>
          <p:spPr>
            <a:xfrm>
              <a:off x="9601612" y="4337261"/>
              <a:ext cx="798731" cy="54123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飞轮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动力学</a:t>
              </a:r>
            </a:p>
          </p:txBody>
        </p:sp>
        <p:cxnSp>
          <p:nvCxnSpPr>
            <p:cNvPr id="137" name="直接箭头连接符 10">
              <a:extLst>
                <a:ext uri="{FF2B5EF4-FFF2-40B4-BE49-F238E27FC236}">
                  <a16:creationId xmlns:a16="http://schemas.microsoft.com/office/drawing/2014/main" id="{F215704A-B644-45DA-7091-642433A10D6C}"/>
                </a:ext>
              </a:extLst>
            </p:cNvPr>
            <p:cNvCxnSpPr>
              <a:cxnSpLocks/>
              <a:stCxn id="78" idx="1"/>
              <a:endCxn id="110" idx="1"/>
            </p:cNvCxnSpPr>
            <p:nvPr/>
          </p:nvCxnSpPr>
          <p:spPr>
            <a:xfrm flipV="1">
              <a:off x="4007645" y="4599822"/>
              <a:ext cx="326279" cy="1"/>
            </a:xfrm>
            <a:prstGeom prst="straightConnector1">
              <a:avLst/>
            </a:prstGeom>
            <a:ln w="25400" cmpd="dbl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0">
              <a:extLst>
                <a:ext uri="{FF2B5EF4-FFF2-40B4-BE49-F238E27FC236}">
                  <a16:creationId xmlns:a16="http://schemas.microsoft.com/office/drawing/2014/main" id="{E0DB016B-BC77-DEC4-6220-5FDB44F09DEB}"/>
                </a:ext>
              </a:extLst>
            </p:cNvPr>
            <p:cNvCxnSpPr>
              <a:cxnSpLocks/>
              <a:stCxn id="75" idx="3"/>
              <a:endCxn id="154" idx="3"/>
            </p:cNvCxnSpPr>
            <p:nvPr/>
          </p:nvCxnSpPr>
          <p:spPr>
            <a:xfrm flipH="1">
              <a:off x="7427455" y="3969644"/>
              <a:ext cx="1791016" cy="385524"/>
            </a:xfrm>
            <a:prstGeom prst="bentConnector3">
              <a:avLst>
                <a:gd name="adj1" fmla="val -1276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E33F785C-C162-E7DF-F942-781025111840}"/>
                    </a:ext>
                  </a:extLst>
                </p:cNvPr>
                <p:cNvSpPr txBox="1"/>
                <p:nvPr/>
              </p:nvSpPr>
              <p:spPr>
                <a:xfrm>
                  <a:off x="4844995" y="3943241"/>
                  <a:ext cx="4181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E33F785C-C162-E7DF-F942-7810251118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995" y="3943241"/>
                  <a:ext cx="418109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矩形: 圆角 153">
                  <a:extLst>
                    <a:ext uri="{FF2B5EF4-FFF2-40B4-BE49-F238E27FC236}">
                      <a16:creationId xmlns:a16="http://schemas.microsoft.com/office/drawing/2014/main" id="{89393745-B08E-2BF9-8F6E-99CEA9B3D621}"/>
                    </a:ext>
                  </a:extLst>
                </p:cNvPr>
                <p:cNvSpPr/>
                <p:nvPr/>
              </p:nvSpPr>
              <p:spPr>
                <a:xfrm>
                  <a:off x="7180615" y="4208721"/>
                  <a:ext cx="246840" cy="292894"/>
                </a:xfrm>
                <a:prstGeom prst="round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en-US" altLang="zh-CN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矩形: 圆角 153">
                  <a:extLst>
                    <a:ext uri="{FF2B5EF4-FFF2-40B4-BE49-F238E27FC236}">
                      <a16:creationId xmlns:a16="http://schemas.microsoft.com/office/drawing/2014/main" id="{89393745-B08E-2BF9-8F6E-99CEA9B3D6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0615" y="4208721"/>
                  <a:ext cx="246840" cy="292894"/>
                </a:xfrm>
                <a:prstGeom prst="roundRect">
                  <a:avLst/>
                </a:prstGeom>
                <a:blipFill>
                  <a:blip r:embed="rId8"/>
                  <a:stretch>
                    <a:fillRect l="-4651"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直接箭头连接符 10">
              <a:extLst>
                <a:ext uri="{FF2B5EF4-FFF2-40B4-BE49-F238E27FC236}">
                  <a16:creationId xmlns:a16="http://schemas.microsoft.com/office/drawing/2014/main" id="{EEBE2F8D-26C3-89C3-2CEC-852B2AB1D908}"/>
                </a:ext>
              </a:extLst>
            </p:cNvPr>
            <p:cNvCxnSpPr>
              <a:cxnSpLocks/>
              <a:stCxn id="154" idx="1"/>
              <a:endCxn id="79" idx="4"/>
            </p:cNvCxnSpPr>
            <p:nvPr/>
          </p:nvCxnSpPr>
          <p:spPr>
            <a:xfrm rot="10800000">
              <a:off x="5407277" y="4072358"/>
              <a:ext cx="1773339" cy="2828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68739B46-D5F4-5719-082B-DE2A2BFE1920}"/>
                    </a:ext>
                  </a:extLst>
                </p:cNvPr>
                <p:cNvSpPr txBox="1"/>
                <p:nvPr/>
              </p:nvSpPr>
              <p:spPr>
                <a:xfrm>
                  <a:off x="5112739" y="4593451"/>
                  <a:ext cx="4181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68739B46-D5F4-5719-082B-DE2A2BFE1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739" y="4593451"/>
                  <a:ext cx="418109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B9F4A917-5DD2-F1F5-5C76-AAE9904E1CB2}"/>
                    </a:ext>
                  </a:extLst>
                </p:cNvPr>
                <p:cNvSpPr txBox="1"/>
                <p:nvPr/>
              </p:nvSpPr>
              <p:spPr>
                <a:xfrm>
                  <a:off x="9465655" y="3680447"/>
                  <a:ext cx="4181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B9F4A917-5DD2-F1F5-5C76-AAE9904E1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655" y="3680447"/>
                  <a:ext cx="418109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95E599-2EBA-5B0B-8126-D71624D510F6}"/>
                    </a:ext>
                  </a:extLst>
                </p:cNvPr>
                <p:cNvSpPr txBox="1"/>
                <p:nvPr/>
              </p:nvSpPr>
              <p:spPr>
                <a:xfrm>
                  <a:off x="5099910" y="5195369"/>
                  <a:ext cx="4181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95E599-2EBA-5B0B-8126-D71624D51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10" y="5195369"/>
                  <a:ext cx="418109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C88EE9CD-D90E-F2E0-824A-9FD926D6D1E5}"/>
                    </a:ext>
                  </a:extLst>
                </p:cNvPr>
                <p:cNvSpPr txBox="1"/>
                <p:nvPr/>
              </p:nvSpPr>
              <p:spPr>
                <a:xfrm>
                  <a:off x="5099910" y="5753758"/>
                  <a:ext cx="4181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C88EE9CD-D90E-F2E0-824A-9FD926D6D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10" y="5753758"/>
                  <a:ext cx="418109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20F7C403-B0A7-29B7-5290-4D8CBE9CCFB1}"/>
                    </a:ext>
                  </a:extLst>
                </p:cNvPr>
                <p:cNvSpPr txBox="1"/>
                <p:nvPr/>
              </p:nvSpPr>
              <p:spPr>
                <a:xfrm>
                  <a:off x="9200987" y="4568018"/>
                  <a:ext cx="4181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20F7C403-B0A7-29B7-5290-4D8CBE9CC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0987" y="4568018"/>
                  <a:ext cx="418109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5A592E9C-11F9-12EF-80D8-0FE77D595A89}"/>
                    </a:ext>
                  </a:extLst>
                </p:cNvPr>
                <p:cNvSpPr txBox="1"/>
                <p:nvPr/>
              </p:nvSpPr>
              <p:spPr>
                <a:xfrm>
                  <a:off x="9226617" y="5186635"/>
                  <a:ext cx="4181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5A592E9C-11F9-12EF-80D8-0FE77D595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617" y="5186635"/>
                  <a:ext cx="418109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4C4FC513-C819-0862-2ADA-BEF849C2CB59}"/>
                    </a:ext>
                  </a:extLst>
                </p:cNvPr>
                <p:cNvSpPr txBox="1"/>
                <p:nvPr/>
              </p:nvSpPr>
              <p:spPr>
                <a:xfrm>
                  <a:off x="9234763" y="5761107"/>
                  <a:ext cx="4181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4C4FC513-C819-0862-2ADA-BEF849C2C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763" y="5761107"/>
                  <a:ext cx="418109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183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946313B8-9D8F-9B17-A986-63AD30D830C7}"/>
              </a:ext>
            </a:extLst>
          </p:cNvPr>
          <p:cNvGrpSpPr/>
          <p:nvPr/>
        </p:nvGrpSpPr>
        <p:grpSpPr>
          <a:xfrm>
            <a:off x="1378387" y="717559"/>
            <a:ext cx="9563235" cy="2915583"/>
            <a:chOff x="2008894" y="188850"/>
            <a:chExt cx="9563235" cy="291558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A314855-E2EE-8A8B-F01E-72DCF333E517}"/>
                </a:ext>
              </a:extLst>
            </p:cNvPr>
            <p:cNvSpPr/>
            <p:nvPr/>
          </p:nvSpPr>
          <p:spPr>
            <a:xfrm>
              <a:off x="2008894" y="1358999"/>
              <a:ext cx="944172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控制器</a:t>
              </a:r>
            </a:p>
          </p:txBody>
        </p:sp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5BC9DD14-7C85-D6DC-E521-BA7272BBB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195" y="1173308"/>
              <a:ext cx="888999" cy="9113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6" name="直接箭头连接符 10">
              <a:extLst>
                <a:ext uri="{FF2B5EF4-FFF2-40B4-BE49-F238E27FC236}">
                  <a16:creationId xmlns:a16="http://schemas.microsoft.com/office/drawing/2014/main" id="{941EA2CC-42A1-643B-ACAE-F4ACF446877B}"/>
                </a:ext>
              </a:extLst>
            </p:cNvPr>
            <p:cNvCxnSpPr>
              <a:cxnSpLocks/>
              <a:stCxn id="54" idx="3"/>
              <a:endCxn id="55" idx="1"/>
            </p:cNvCxnSpPr>
            <p:nvPr/>
          </p:nvCxnSpPr>
          <p:spPr>
            <a:xfrm>
              <a:off x="2953066" y="1628999"/>
              <a:ext cx="477129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CD07CB67-A062-1D0D-FCE8-3C44D93A37FB}"/>
                    </a:ext>
                  </a:extLst>
                </p:cNvPr>
                <p:cNvSpPr txBox="1"/>
                <p:nvPr/>
              </p:nvSpPr>
              <p:spPr>
                <a:xfrm>
                  <a:off x="3011343" y="1340111"/>
                  <a:ext cx="4526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CD07CB67-A062-1D0D-FCE8-3C44D93A3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343" y="1340111"/>
                  <a:ext cx="452605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0BA5B5F4-D145-4519-7E47-E21624AA03EB}"/>
                    </a:ext>
                  </a:extLst>
                </p:cNvPr>
                <p:cNvSpPr txBox="1"/>
                <p:nvPr/>
              </p:nvSpPr>
              <p:spPr>
                <a:xfrm>
                  <a:off x="4326394" y="1138594"/>
                  <a:ext cx="452605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0BA5B5F4-D145-4519-7E47-E21624AA0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394" y="1138594"/>
                  <a:ext cx="452605" cy="9541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95B3C371-52A7-CCC0-3FEF-D828CD43E0AF}"/>
                </a:ext>
              </a:extLst>
            </p:cNvPr>
            <p:cNvGrpSpPr/>
            <p:nvPr/>
          </p:nvGrpSpPr>
          <p:grpSpPr>
            <a:xfrm>
              <a:off x="4765290" y="188850"/>
              <a:ext cx="6759640" cy="2915583"/>
              <a:chOff x="4007645" y="3153301"/>
              <a:chExt cx="6759640" cy="2915583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5B64B751-F0B5-91A5-AABB-34D9D259C50A}"/>
                  </a:ext>
                </a:extLst>
              </p:cNvPr>
              <p:cNvSpPr/>
              <p:nvPr/>
            </p:nvSpPr>
            <p:spPr>
              <a:xfrm>
                <a:off x="5794002" y="3784840"/>
                <a:ext cx="659045" cy="378619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转速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控制器</a:t>
                </a: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8B38D1AE-CE36-816A-DEB0-A081738646FF}"/>
                  </a:ext>
                </a:extLst>
              </p:cNvPr>
              <p:cNvSpPr/>
              <p:nvPr/>
            </p:nvSpPr>
            <p:spPr>
              <a:xfrm>
                <a:off x="6765216" y="3784840"/>
                <a:ext cx="659045" cy="378619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电流环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3314E678-4336-CB65-21EE-F7B251B0EF38}"/>
                  </a:ext>
                </a:extLst>
              </p:cNvPr>
              <p:cNvSpPr/>
              <p:nvPr/>
            </p:nvSpPr>
            <p:spPr>
              <a:xfrm>
                <a:off x="7712604" y="3781864"/>
                <a:ext cx="659045" cy="378619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功率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放大器</a:t>
                </a:r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0336EA7F-7784-11B4-55D5-977A2AE003C4}"/>
                  </a:ext>
                </a:extLst>
              </p:cNvPr>
              <p:cNvSpPr/>
              <p:nvPr/>
            </p:nvSpPr>
            <p:spPr>
              <a:xfrm>
                <a:off x="8618833" y="3823197"/>
                <a:ext cx="599638" cy="292894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飞轮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707B316D-E82E-77CE-5BED-FC27CF0761A8}"/>
                  </a:ext>
                </a:extLst>
              </p:cNvPr>
              <p:cNvSpPr/>
              <p:nvPr/>
            </p:nvSpPr>
            <p:spPr>
              <a:xfrm>
                <a:off x="8547115" y="3325429"/>
                <a:ext cx="743074" cy="292894"/>
              </a:xfrm>
              <a:prstGeom prst="round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摩擦增大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直接箭头连接符 10">
                <a:extLst>
                  <a:ext uri="{FF2B5EF4-FFF2-40B4-BE49-F238E27FC236}">
                    <a16:creationId xmlns:a16="http://schemas.microsoft.com/office/drawing/2014/main" id="{6D07D250-DF32-D35A-2BFF-CB648FD3A313}"/>
                  </a:ext>
                </a:extLst>
              </p:cNvPr>
              <p:cNvCxnSpPr>
                <a:cxnSpLocks/>
                <a:stCxn id="88" idx="0"/>
                <a:endCxn id="69" idx="2"/>
              </p:cNvCxnSpPr>
              <p:nvPr/>
            </p:nvCxnSpPr>
            <p:spPr>
              <a:xfrm rot="5400000" flipH="1" flipV="1">
                <a:off x="4842095" y="3865225"/>
                <a:ext cx="355174" cy="57278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219BBCF5-3693-A073-F5F1-21F5B0F0B9D0}"/>
                  </a:ext>
                </a:extLst>
              </p:cNvPr>
              <p:cNvSpPr/>
              <p:nvPr/>
            </p:nvSpPr>
            <p:spPr>
              <a:xfrm>
                <a:off x="4007645" y="3159696"/>
                <a:ext cx="6759640" cy="2880253"/>
              </a:xfrm>
              <a:prstGeom prst="roundRect">
                <a:avLst/>
              </a:prstGeom>
              <a:noFill/>
              <a:ln w="12700"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流程图: 汇总连接 68">
                <a:extLst>
                  <a:ext uri="{FF2B5EF4-FFF2-40B4-BE49-F238E27FC236}">
                    <a16:creationId xmlns:a16="http://schemas.microsoft.com/office/drawing/2014/main" id="{C6E15174-0831-4C5B-8DCE-F25DA7139FEB}"/>
                  </a:ext>
                </a:extLst>
              </p:cNvPr>
              <p:cNvSpPr/>
              <p:nvPr/>
            </p:nvSpPr>
            <p:spPr>
              <a:xfrm>
                <a:off x="5306074" y="3875702"/>
                <a:ext cx="202403" cy="196655"/>
              </a:xfrm>
              <a:prstGeom prst="flowChartSummingJunction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箭头连接符 10">
                <a:extLst>
                  <a:ext uri="{FF2B5EF4-FFF2-40B4-BE49-F238E27FC236}">
                    <a16:creationId xmlns:a16="http://schemas.microsoft.com/office/drawing/2014/main" id="{5C01CB5D-6A48-8937-EA8A-DE51491F05D9}"/>
                  </a:ext>
                </a:extLst>
              </p:cNvPr>
              <p:cNvCxnSpPr>
                <a:cxnSpLocks/>
                <a:stCxn id="63" idx="3"/>
                <a:endCxn id="64" idx="1"/>
              </p:cNvCxnSpPr>
              <p:nvPr/>
            </p:nvCxnSpPr>
            <p:spPr>
              <a:xfrm flipV="1">
                <a:off x="7424261" y="3971174"/>
                <a:ext cx="288343" cy="2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10">
                <a:extLst>
                  <a:ext uri="{FF2B5EF4-FFF2-40B4-BE49-F238E27FC236}">
                    <a16:creationId xmlns:a16="http://schemas.microsoft.com/office/drawing/2014/main" id="{3F2221C6-64EA-07C3-564F-40634B77230F}"/>
                  </a:ext>
                </a:extLst>
              </p:cNvPr>
              <p:cNvCxnSpPr>
                <a:cxnSpLocks/>
                <a:stCxn id="62" idx="3"/>
                <a:endCxn id="63" idx="1"/>
              </p:cNvCxnSpPr>
              <p:nvPr/>
            </p:nvCxnSpPr>
            <p:spPr>
              <a:xfrm>
                <a:off x="6453047" y="3974150"/>
                <a:ext cx="3121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10">
                <a:extLst>
                  <a:ext uri="{FF2B5EF4-FFF2-40B4-BE49-F238E27FC236}">
                    <a16:creationId xmlns:a16="http://schemas.microsoft.com/office/drawing/2014/main" id="{636A3F20-D5CC-8A72-DC47-3D131A90A564}"/>
                  </a:ext>
                </a:extLst>
              </p:cNvPr>
              <p:cNvCxnSpPr>
                <a:cxnSpLocks/>
                <a:stCxn id="64" idx="3"/>
                <a:endCxn id="65" idx="1"/>
              </p:cNvCxnSpPr>
              <p:nvPr/>
            </p:nvCxnSpPr>
            <p:spPr>
              <a:xfrm flipV="1">
                <a:off x="8371649" y="3969644"/>
                <a:ext cx="247184" cy="1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10">
                <a:extLst>
                  <a:ext uri="{FF2B5EF4-FFF2-40B4-BE49-F238E27FC236}">
                    <a16:creationId xmlns:a16="http://schemas.microsoft.com/office/drawing/2014/main" id="{E0917A19-43E6-141A-39E5-79067C7E923B}"/>
                  </a:ext>
                </a:extLst>
              </p:cNvPr>
              <p:cNvCxnSpPr>
                <a:cxnSpLocks/>
                <a:stCxn id="69" idx="6"/>
                <a:endCxn id="62" idx="1"/>
              </p:cNvCxnSpPr>
              <p:nvPr/>
            </p:nvCxnSpPr>
            <p:spPr>
              <a:xfrm>
                <a:off x="5508477" y="3974030"/>
                <a:ext cx="285525" cy="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10">
                <a:extLst>
                  <a:ext uri="{FF2B5EF4-FFF2-40B4-BE49-F238E27FC236}">
                    <a16:creationId xmlns:a16="http://schemas.microsoft.com/office/drawing/2014/main" id="{7E32CD10-6801-B703-B65B-E700B729BE4A}"/>
                  </a:ext>
                </a:extLst>
              </p:cNvPr>
              <p:cNvCxnSpPr>
                <a:cxnSpLocks/>
                <a:stCxn id="66" idx="2"/>
                <a:endCxn id="65" idx="0"/>
              </p:cNvCxnSpPr>
              <p:nvPr/>
            </p:nvCxnSpPr>
            <p:spPr>
              <a:xfrm>
                <a:off x="8918652" y="3618323"/>
                <a:ext cx="0" cy="2048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10">
                <a:extLst>
                  <a:ext uri="{FF2B5EF4-FFF2-40B4-BE49-F238E27FC236}">
                    <a16:creationId xmlns:a16="http://schemas.microsoft.com/office/drawing/2014/main" id="{922AF381-3896-CB43-1231-11A48F7E844A}"/>
                  </a:ext>
                </a:extLst>
              </p:cNvPr>
              <p:cNvCxnSpPr>
                <a:cxnSpLocks/>
                <a:stCxn id="65" idx="3"/>
                <a:endCxn id="90" idx="0"/>
              </p:cNvCxnSpPr>
              <p:nvPr/>
            </p:nvCxnSpPr>
            <p:spPr>
              <a:xfrm>
                <a:off x="9218471" y="3969644"/>
                <a:ext cx="782507" cy="36761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DFF2D884-D5F8-4718-F6E0-3369BFBA896C}"/>
                  </a:ext>
                </a:extLst>
              </p:cNvPr>
              <p:cNvSpPr/>
              <p:nvPr/>
            </p:nvSpPr>
            <p:spPr>
              <a:xfrm>
                <a:off x="8585894" y="4453375"/>
                <a:ext cx="599638" cy="292894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飞轮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7876B539-7E80-4714-023F-13C0C571812F}"/>
                  </a:ext>
                </a:extLst>
              </p:cNvPr>
              <p:cNvSpPr/>
              <p:nvPr/>
            </p:nvSpPr>
            <p:spPr>
              <a:xfrm>
                <a:off x="8585894" y="5042527"/>
                <a:ext cx="599638" cy="292894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飞轮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0D82D0BF-E02C-7B23-FA79-32346CDE4FD6}"/>
                  </a:ext>
                </a:extLst>
              </p:cNvPr>
              <p:cNvSpPr/>
              <p:nvPr/>
            </p:nvSpPr>
            <p:spPr>
              <a:xfrm>
                <a:off x="8587640" y="5636322"/>
                <a:ext cx="599638" cy="292894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飞轮</a:t>
                </a:r>
                <a:r>
                  <a:rPr lang="en-US" altLang="zh-CN" sz="1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79" name="直接箭头连接符 10">
                <a:extLst>
                  <a:ext uri="{FF2B5EF4-FFF2-40B4-BE49-F238E27FC236}">
                    <a16:creationId xmlns:a16="http://schemas.microsoft.com/office/drawing/2014/main" id="{6BD5ACD8-5343-3091-B46F-C5E4482F3C0A}"/>
                  </a:ext>
                </a:extLst>
              </p:cNvPr>
              <p:cNvCxnSpPr>
                <a:cxnSpLocks/>
                <a:stCxn id="88" idx="2"/>
                <a:endCxn id="77" idx="1"/>
              </p:cNvCxnSpPr>
              <p:nvPr/>
            </p:nvCxnSpPr>
            <p:spPr>
              <a:xfrm rot="16200000" flipH="1">
                <a:off x="6500325" y="3103404"/>
                <a:ext cx="318535" cy="3852604"/>
              </a:xfrm>
              <a:prstGeom prst="bentConnector2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10">
                <a:extLst>
                  <a:ext uri="{FF2B5EF4-FFF2-40B4-BE49-F238E27FC236}">
                    <a16:creationId xmlns:a16="http://schemas.microsoft.com/office/drawing/2014/main" id="{6F2B2250-6383-42CE-C797-A951BE2D37E4}"/>
                  </a:ext>
                </a:extLst>
              </p:cNvPr>
              <p:cNvCxnSpPr>
                <a:cxnSpLocks/>
                <a:stCxn id="88" idx="2"/>
                <a:endCxn id="78" idx="1"/>
              </p:cNvCxnSpPr>
              <p:nvPr/>
            </p:nvCxnSpPr>
            <p:spPr>
              <a:xfrm rot="16200000" flipH="1">
                <a:off x="6204300" y="3399429"/>
                <a:ext cx="912330" cy="3854350"/>
              </a:xfrm>
              <a:prstGeom prst="bentConnector2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10">
                <a:extLst>
                  <a:ext uri="{FF2B5EF4-FFF2-40B4-BE49-F238E27FC236}">
                    <a16:creationId xmlns:a16="http://schemas.microsoft.com/office/drawing/2014/main" id="{06090EE4-0958-80F6-6C25-3E67A06E990F}"/>
                  </a:ext>
                </a:extLst>
              </p:cNvPr>
              <p:cNvCxnSpPr>
                <a:cxnSpLocks/>
                <a:stCxn id="88" idx="3"/>
                <a:endCxn id="76" idx="1"/>
              </p:cNvCxnSpPr>
              <p:nvPr/>
            </p:nvCxnSpPr>
            <p:spPr>
              <a:xfrm>
                <a:off x="5132655" y="4599822"/>
                <a:ext cx="3453239" cy="0"/>
              </a:xfrm>
              <a:prstGeom prst="straightConnector1">
                <a:avLst/>
              </a:prstGeom>
              <a:ln cmpd="sng"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10">
                <a:extLst>
                  <a:ext uri="{FF2B5EF4-FFF2-40B4-BE49-F238E27FC236}">
                    <a16:creationId xmlns:a16="http://schemas.microsoft.com/office/drawing/2014/main" id="{44F9C272-CCC5-317F-F6FA-60ABEA9320E3}"/>
                  </a:ext>
                </a:extLst>
              </p:cNvPr>
              <p:cNvCxnSpPr>
                <a:cxnSpLocks/>
                <a:stCxn id="76" idx="3"/>
                <a:endCxn id="90" idx="1"/>
              </p:cNvCxnSpPr>
              <p:nvPr/>
            </p:nvCxnSpPr>
            <p:spPr>
              <a:xfrm>
                <a:off x="9185532" y="4599822"/>
                <a:ext cx="416080" cy="80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10">
                <a:extLst>
                  <a:ext uri="{FF2B5EF4-FFF2-40B4-BE49-F238E27FC236}">
                    <a16:creationId xmlns:a16="http://schemas.microsoft.com/office/drawing/2014/main" id="{3950E1F2-1888-2DF2-973F-1625345A815D}"/>
                  </a:ext>
                </a:extLst>
              </p:cNvPr>
              <p:cNvCxnSpPr>
                <a:cxnSpLocks/>
                <a:stCxn id="77" idx="3"/>
                <a:endCxn id="90" idx="2"/>
              </p:cNvCxnSpPr>
              <p:nvPr/>
            </p:nvCxnSpPr>
            <p:spPr>
              <a:xfrm flipV="1">
                <a:off x="9185532" y="4878496"/>
                <a:ext cx="815446" cy="31047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10">
                <a:extLst>
                  <a:ext uri="{FF2B5EF4-FFF2-40B4-BE49-F238E27FC236}">
                    <a16:creationId xmlns:a16="http://schemas.microsoft.com/office/drawing/2014/main" id="{23D9D1D8-F2C6-DEAD-FD6F-07C7BA01C48F}"/>
                  </a:ext>
                </a:extLst>
              </p:cNvPr>
              <p:cNvCxnSpPr>
                <a:cxnSpLocks/>
                <a:stCxn id="78" idx="3"/>
                <a:endCxn id="90" idx="2"/>
              </p:cNvCxnSpPr>
              <p:nvPr/>
            </p:nvCxnSpPr>
            <p:spPr>
              <a:xfrm flipV="1">
                <a:off x="9187278" y="4878496"/>
                <a:ext cx="813700" cy="90427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EB1F7A6B-7997-BFE4-95EA-57CB3467F2EF}"/>
                  </a:ext>
                </a:extLst>
              </p:cNvPr>
              <p:cNvSpPr/>
              <p:nvPr/>
            </p:nvSpPr>
            <p:spPr>
              <a:xfrm>
                <a:off x="7675892" y="3325429"/>
                <a:ext cx="743074" cy="292894"/>
              </a:xfrm>
              <a:prstGeom prst="roundRect">
                <a:avLst/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</a:rPr>
                  <a:t>增益衰减</a:t>
                </a:r>
                <a:endParaRPr lang="en-US" altLang="zh-CN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直接箭头连接符 10">
                <a:extLst>
                  <a:ext uri="{FF2B5EF4-FFF2-40B4-BE49-F238E27FC236}">
                    <a16:creationId xmlns:a16="http://schemas.microsoft.com/office/drawing/2014/main" id="{64449019-7B8A-4018-84AA-D59E0A51D007}"/>
                  </a:ext>
                </a:extLst>
              </p:cNvPr>
              <p:cNvCxnSpPr>
                <a:cxnSpLocks/>
                <a:stCxn id="85" idx="2"/>
                <a:endCxn id="64" idx="0"/>
              </p:cNvCxnSpPr>
              <p:nvPr/>
            </p:nvCxnSpPr>
            <p:spPr>
              <a:xfrm flipH="1">
                <a:off x="8042127" y="3618323"/>
                <a:ext cx="5302" cy="163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D17727BA-0785-2C14-23C8-91714A794E81}"/>
                  </a:ext>
                </a:extLst>
              </p:cNvPr>
              <p:cNvSpPr/>
              <p:nvPr/>
            </p:nvSpPr>
            <p:spPr>
              <a:xfrm>
                <a:off x="6208435" y="3153301"/>
                <a:ext cx="1675546" cy="5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飞轮模块</a:t>
                </a:r>
              </a:p>
            </p:txBody>
          </p:sp>
          <p:sp>
            <p:nvSpPr>
              <p:cNvPr id="88" name="矩形: 圆角 87">
                <a:extLst>
                  <a:ext uri="{FF2B5EF4-FFF2-40B4-BE49-F238E27FC236}">
                    <a16:creationId xmlns:a16="http://schemas.microsoft.com/office/drawing/2014/main" id="{FEA3BFBD-5DAA-C04C-979A-8299AD2B92BE}"/>
                  </a:ext>
                </a:extLst>
              </p:cNvPr>
              <p:cNvSpPr/>
              <p:nvPr/>
            </p:nvSpPr>
            <p:spPr>
              <a:xfrm>
                <a:off x="4333924" y="4329204"/>
                <a:ext cx="798731" cy="541235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飞轮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动力学</a:t>
                </a:r>
              </a:p>
            </p:txBody>
          </p:sp>
          <p:cxnSp>
            <p:nvCxnSpPr>
              <p:cNvPr id="89" name="直接箭头连接符 10">
                <a:extLst>
                  <a:ext uri="{FF2B5EF4-FFF2-40B4-BE49-F238E27FC236}">
                    <a16:creationId xmlns:a16="http://schemas.microsoft.com/office/drawing/2014/main" id="{BCD3ADA7-739C-1F2B-51AC-CDF8BDD618A6}"/>
                  </a:ext>
                </a:extLst>
              </p:cNvPr>
              <p:cNvCxnSpPr>
                <a:cxnSpLocks/>
                <a:stCxn id="90" idx="3"/>
                <a:endCxn id="68" idx="3"/>
              </p:cNvCxnSpPr>
              <p:nvPr/>
            </p:nvCxnSpPr>
            <p:spPr>
              <a:xfrm flipV="1">
                <a:off x="10400343" y="4599823"/>
                <a:ext cx="366942" cy="8056"/>
              </a:xfrm>
              <a:prstGeom prst="straightConnector1">
                <a:avLst/>
              </a:prstGeom>
              <a:ln w="25400" cmpd="dbl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39E109EA-CCBD-BDAF-6BA4-22E18DD8C437}"/>
                  </a:ext>
                </a:extLst>
              </p:cNvPr>
              <p:cNvSpPr/>
              <p:nvPr/>
            </p:nvSpPr>
            <p:spPr>
              <a:xfrm>
                <a:off x="9601612" y="4337261"/>
                <a:ext cx="798731" cy="541235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飞轮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动力学</a:t>
                </a:r>
              </a:p>
            </p:txBody>
          </p:sp>
          <p:cxnSp>
            <p:nvCxnSpPr>
              <p:cNvPr id="91" name="直接箭头连接符 10">
                <a:extLst>
                  <a:ext uri="{FF2B5EF4-FFF2-40B4-BE49-F238E27FC236}">
                    <a16:creationId xmlns:a16="http://schemas.microsoft.com/office/drawing/2014/main" id="{A854BF0F-86D2-1D98-A399-7EB7562E2646}"/>
                  </a:ext>
                </a:extLst>
              </p:cNvPr>
              <p:cNvCxnSpPr>
                <a:cxnSpLocks/>
                <a:stCxn id="68" idx="1"/>
                <a:endCxn id="88" idx="1"/>
              </p:cNvCxnSpPr>
              <p:nvPr/>
            </p:nvCxnSpPr>
            <p:spPr>
              <a:xfrm flipV="1">
                <a:off x="4007645" y="4599822"/>
                <a:ext cx="326279" cy="1"/>
              </a:xfrm>
              <a:prstGeom prst="straightConnector1">
                <a:avLst/>
              </a:prstGeom>
              <a:ln w="25400" cmpd="dbl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10">
                <a:extLst>
                  <a:ext uri="{FF2B5EF4-FFF2-40B4-BE49-F238E27FC236}">
                    <a16:creationId xmlns:a16="http://schemas.microsoft.com/office/drawing/2014/main" id="{9B408F32-E477-22A9-EEF5-FD62A4CDD14C}"/>
                  </a:ext>
                </a:extLst>
              </p:cNvPr>
              <p:cNvCxnSpPr>
                <a:cxnSpLocks/>
                <a:stCxn id="65" idx="3"/>
                <a:endCxn id="94" idx="3"/>
              </p:cNvCxnSpPr>
              <p:nvPr/>
            </p:nvCxnSpPr>
            <p:spPr>
              <a:xfrm flipH="1">
                <a:off x="7427455" y="3969644"/>
                <a:ext cx="1791016" cy="385524"/>
              </a:xfrm>
              <a:prstGeom prst="bentConnector3">
                <a:avLst>
                  <a:gd name="adj1" fmla="val -1276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E33D4381-94A0-7444-97EC-2E1A691FC481}"/>
                      </a:ext>
                    </a:extLst>
                  </p:cNvPr>
                  <p:cNvSpPr txBox="1"/>
                  <p:nvPr/>
                </p:nvSpPr>
                <p:spPr>
                  <a:xfrm>
                    <a:off x="4844995" y="3943241"/>
                    <a:ext cx="41810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E33D4381-94A0-7444-97EC-2E1A691FC4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4995" y="3943241"/>
                    <a:ext cx="41810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: 圆角 93">
                    <a:extLst>
                      <a:ext uri="{FF2B5EF4-FFF2-40B4-BE49-F238E27FC236}">
                        <a16:creationId xmlns:a16="http://schemas.microsoft.com/office/drawing/2014/main" id="{9A976583-4499-4A38-66F3-3C6A03F9AEAB}"/>
                      </a:ext>
                    </a:extLst>
                  </p:cNvPr>
                  <p:cNvSpPr/>
                  <p:nvPr/>
                </p:nvSpPr>
                <p:spPr>
                  <a:xfrm>
                    <a:off x="7180615" y="4208721"/>
                    <a:ext cx="246840" cy="292894"/>
                  </a:xfrm>
                  <a:prstGeom prst="roundRect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矩形: 圆角 93">
                    <a:extLst>
                      <a:ext uri="{FF2B5EF4-FFF2-40B4-BE49-F238E27FC236}">
                        <a16:creationId xmlns:a16="http://schemas.microsoft.com/office/drawing/2014/main" id="{9A976583-4499-4A38-66F3-3C6A03F9AE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0615" y="4208721"/>
                    <a:ext cx="246840" cy="292894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7143"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EA9E2732-5294-2743-E6ED-7C1788221EE4}"/>
                      </a:ext>
                    </a:extLst>
                  </p:cNvPr>
                  <p:cNvSpPr txBox="1"/>
                  <p:nvPr/>
                </p:nvSpPr>
                <p:spPr>
                  <a:xfrm>
                    <a:off x="5112739" y="4593451"/>
                    <a:ext cx="41810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EA9E2732-5294-2743-E6ED-7C1788221E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2739" y="4593451"/>
                    <a:ext cx="418109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EC746F62-077A-8BF3-9CC6-B078D46D0445}"/>
                      </a:ext>
                    </a:extLst>
                  </p:cNvPr>
                  <p:cNvSpPr txBox="1"/>
                  <p:nvPr/>
                </p:nvSpPr>
                <p:spPr>
                  <a:xfrm>
                    <a:off x="9465655" y="3680447"/>
                    <a:ext cx="41810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EC746F62-077A-8BF3-9CC6-B078D46D04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5655" y="3680447"/>
                    <a:ext cx="41810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1C8EAF28-B37E-EE9B-4EC3-4589B1F8CC11}"/>
                      </a:ext>
                    </a:extLst>
                  </p:cNvPr>
                  <p:cNvSpPr txBox="1"/>
                  <p:nvPr/>
                </p:nvSpPr>
                <p:spPr>
                  <a:xfrm>
                    <a:off x="5099910" y="5195369"/>
                    <a:ext cx="41810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1C8EAF28-B37E-EE9B-4EC3-4589B1F8CC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9910" y="5195369"/>
                    <a:ext cx="41810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B41926D7-F129-572F-6745-48C0AF833E41}"/>
                      </a:ext>
                    </a:extLst>
                  </p:cNvPr>
                  <p:cNvSpPr txBox="1"/>
                  <p:nvPr/>
                </p:nvSpPr>
                <p:spPr>
                  <a:xfrm>
                    <a:off x="5099910" y="5753758"/>
                    <a:ext cx="41810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B41926D7-F129-572F-6745-48C0AF833E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9910" y="5753758"/>
                    <a:ext cx="41810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7CCCDFA6-BFBC-EC5F-C2F9-1C36D96DE3F1}"/>
                      </a:ext>
                    </a:extLst>
                  </p:cNvPr>
                  <p:cNvSpPr txBox="1"/>
                  <p:nvPr/>
                </p:nvSpPr>
                <p:spPr>
                  <a:xfrm>
                    <a:off x="9200987" y="4568018"/>
                    <a:ext cx="41810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7CCCDFA6-BFBC-EC5F-C2F9-1C36D96DE3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0987" y="4568018"/>
                    <a:ext cx="418109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A5B64CEC-DC94-6D4F-CAD9-2519287AECD5}"/>
                      </a:ext>
                    </a:extLst>
                  </p:cNvPr>
                  <p:cNvSpPr txBox="1"/>
                  <p:nvPr/>
                </p:nvSpPr>
                <p:spPr>
                  <a:xfrm>
                    <a:off x="9226617" y="5186635"/>
                    <a:ext cx="41810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A5B64CEC-DC94-6D4F-CAD9-2519287AEC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6617" y="5186635"/>
                    <a:ext cx="418109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9CC530B6-6C60-F2F7-69B5-856609791ADC}"/>
                      </a:ext>
                    </a:extLst>
                  </p:cNvPr>
                  <p:cNvSpPr txBox="1"/>
                  <p:nvPr/>
                </p:nvSpPr>
                <p:spPr>
                  <a:xfrm>
                    <a:off x="9234763" y="5761107"/>
                    <a:ext cx="41810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9CC530B6-6C60-F2F7-69B5-856609791A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4763" y="5761107"/>
                    <a:ext cx="418109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直接箭头连接符 10">
                <a:extLst>
                  <a:ext uri="{FF2B5EF4-FFF2-40B4-BE49-F238E27FC236}">
                    <a16:creationId xmlns:a16="http://schemas.microsoft.com/office/drawing/2014/main" id="{6BBAD492-39A8-4CB4-59C1-0DFE22FD3306}"/>
                  </a:ext>
                </a:extLst>
              </p:cNvPr>
              <p:cNvCxnSpPr>
                <a:cxnSpLocks/>
                <a:stCxn id="94" idx="1"/>
                <a:endCxn id="69" idx="4"/>
              </p:cNvCxnSpPr>
              <p:nvPr/>
            </p:nvCxnSpPr>
            <p:spPr>
              <a:xfrm rot="10800000">
                <a:off x="5407277" y="4072358"/>
                <a:ext cx="1773339" cy="28281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接箭头连接符 10">
              <a:extLst>
                <a:ext uri="{FF2B5EF4-FFF2-40B4-BE49-F238E27FC236}">
                  <a16:creationId xmlns:a16="http://schemas.microsoft.com/office/drawing/2014/main" id="{B0C30BF2-1294-F104-5A7A-B905CE759357}"/>
                </a:ext>
              </a:extLst>
            </p:cNvPr>
            <p:cNvCxnSpPr>
              <a:cxnSpLocks/>
              <a:stCxn id="55" idx="3"/>
              <a:endCxn id="68" idx="1"/>
            </p:cNvCxnSpPr>
            <p:nvPr/>
          </p:nvCxnSpPr>
          <p:spPr>
            <a:xfrm>
              <a:off x="4319194" y="1629000"/>
              <a:ext cx="446096" cy="6372"/>
            </a:xfrm>
            <a:prstGeom prst="straightConnector1">
              <a:avLst/>
            </a:prstGeom>
            <a:ln w="25400" cmpd="dbl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39726CD0-A5D8-7EBF-F873-EA9B9CB37273}"/>
                    </a:ext>
                  </a:extLst>
                </p:cNvPr>
                <p:cNvSpPr txBox="1"/>
                <p:nvPr/>
              </p:nvSpPr>
              <p:spPr>
                <a:xfrm>
                  <a:off x="11119524" y="1138594"/>
                  <a:ext cx="452605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39726CD0-A5D8-7EBF-F873-EA9B9CB37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524" y="1138594"/>
                  <a:ext cx="452605" cy="95410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418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E15E45-04F9-C1F7-E29C-1226A2A136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44" y="921703"/>
            <a:ext cx="8835837" cy="471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1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9F5E5EE6-B196-280C-41B6-47475C7583B5}"/>
                  </a:ext>
                </a:extLst>
              </p:cNvPr>
              <p:cNvSpPr txBox="1"/>
              <p:nvPr/>
            </p:nvSpPr>
            <p:spPr>
              <a:xfrm>
                <a:off x="-374063" y="1461846"/>
                <a:ext cx="9436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9F5E5EE6-B196-280C-41B6-47475C758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4063" y="1461846"/>
                <a:ext cx="943671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6E40C462-89BE-E30E-8E80-3931BA4B06B0}"/>
              </a:ext>
            </a:extLst>
          </p:cNvPr>
          <p:cNvGrpSpPr/>
          <p:nvPr/>
        </p:nvGrpSpPr>
        <p:grpSpPr>
          <a:xfrm>
            <a:off x="-189416" y="713349"/>
            <a:ext cx="11981962" cy="5996782"/>
            <a:chOff x="-189416" y="713349"/>
            <a:chExt cx="11981962" cy="5996782"/>
          </a:xfrm>
        </p:grpSpPr>
        <p:sp>
          <p:nvSpPr>
            <p:cNvPr id="6" name="流程图: 汇总连接 5">
              <a:extLst>
                <a:ext uri="{FF2B5EF4-FFF2-40B4-BE49-F238E27FC236}">
                  <a16:creationId xmlns:a16="http://schemas.microsoft.com/office/drawing/2014/main" id="{9E0CFF1F-23CC-1B70-8407-AD91C69B5C79}"/>
                </a:ext>
              </a:extLst>
            </p:cNvPr>
            <p:cNvSpPr/>
            <p:nvPr/>
          </p:nvSpPr>
          <p:spPr>
            <a:xfrm>
              <a:off x="514830" y="1572969"/>
              <a:ext cx="342901" cy="345417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D05FC84-06F4-0C72-4D2B-C1625AC47FB1}"/>
                </a:ext>
              </a:extLst>
            </p:cNvPr>
            <p:cNvSpPr/>
            <p:nvPr/>
          </p:nvSpPr>
          <p:spPr>
            <a:xfrm>
              <a:off x="1690369" y="1479433"/>
              <a:ext cx="944172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控制器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F6AF27-0C86-D265-AC70-66E88BD1A4BE}"/>
                </a:ext>
              </a:extLst>
            </p:cNvPr>
            <p:cNvSpPr/>
            <p:nvPr/>
          </p:nvSpPr>
          <p:spPr>
            <a:xfrm>
              <a:off x="8829240" y="4896950"/>
              <a:ext cx="1521627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姿态运动学模型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A80B5AC-C013-1224-8BD5-EAEB660142C2}"/>
                </a:ext>
              </a:extLst>
            </p:cNvPr>
            <p:cNvSpPr/>
            <p:nvPr/>
          </p:nvSpPr>
          <p:spPr>
            <a:xfrm>
              <a:off x="3301422" y="4886381"/>
              <a:ext cx="1100137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星敏组件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059E8F0-C63E-52B7-5E74-E3F59B4EC0BD}"/>
                </a:ext>
              </a:extLst>
            </p:cNvPr>
            <p:cNvSpPr/>
            <p:nvPr/>
          </p:nvSpPr>
          <p:spPr>
            <a:xfrm>
              <a:off x="8921783" y="5655508"/>
              <a:ext cx="1346198" cy="487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轨道动力学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4B7147C-0B1F-9852-6AB6-ED735E232FED}"/>
                </a:ext>
              </a:extLst>
            </p:cNvPr>
            <p:cNvSpPr/>
            <p:nvPr/>
          </p:nvSpPr>
          <p:spPr>
            <a:xfrm>
              <a:off x="10373662" y="2399483"/>
              <a:ext cx="1352446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姿态动力学模型</a:t>
              </a:r>
            </a:p>
          </p:txBody>
        </p:sp>
        <p:cxnSp>
          <p:nvCxnSpPr>
            <p:cNvPr id="235" name="直接箭头连接符 10">
              <a:extLst>
                <a:ext uri="{FF2B5EF4-FFF2-40B4-BE49-F238E27FC236}">
                  <a16:creationId xmlns:a16="http://schemas.microsoft.com/office/drawing/2014/main" id="{618966D8-2885-F67B-88DA-95F977094A77}"/>
                </a:ext>
              </a:extLst>
            </p:cNvPr>
            <p:cNvCxnSpPr>
              <a:cxnSpLocks/>
              <a:stCxn id="21" idx="0"/>
              <a:endCxn id="18" idx="2"/>
            </p:cNvCxnSpPr>
            <p:nvPr/>
          </p:nvCxnSpPr>
          <p:spPr>
            <a:xfrm rot="16200000" flipV="1">
              <a:off x="9483189" y="5543815"/>
              <a:ext cx="218558" cy="48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8A8BB0C-B51C-7980-DBA7-B7BC3B46F283}"/>
                </a:ext>
              </a:extLst>
            </p:cNvPr>
            <p:cNvSpPr/>
            <p:nvPr/>
          </p:nvSpPr>
          <p:spPr>
            <a:xfrm>
              <a:off x="5805438" y="937295"/>
              <a:ext cx="1675546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飞轮模块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EAB934DA-4DEC-F523-26E7-DABB252186DA}"/>
                    </a:ext>
                  </a:extLst>
                </p:cNvPr>
                <p:cNvSpPr/>
                <p:nvPr/>
              </p:nvSpPr>
              <p:spPr>
                <a:xfrm>
                  <a:off x="3907941" y="1546518"/>
                  <a:ext cx="467814" cy="43051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EAB934DA-4DEC-F523-26E7-DABB252186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7941" y="1546518"/>
                  <a:ext cx="467814" cy="43051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: 圆角 82">
                  <a:extLst>
                    <a:ext uri="{FF2B5EF4-FFF2-40B4-BE49-F238E27FC236}">
                      <a16:creationId xmlns:a16="http://schemas.microsoft.com/office/drawing/2014/main" id="{CF6DDDA7-3089-F2C1-52B3-A1B5A568FAE0}"/>
                    </a:ext>
                  </a:extLst>
                </p:cNvPr>
                <p:cNvSpPr/>
                <p:nvPr/>
              </p:nvSpPr>
              <p:spPr>
                <a:xfrm>
                  <a:off x="4927351" y="1550955"/>
                  <a:ext cx="690565" cy="38796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: 圆角 82">
                  <a:extLst>
                    <a:ext uri="{FF2B5EF4-FFF2-40B4-BE49-F238E27FC236}">
                      <a16:creationId xmlns:a16="http://schemas.microsoft.com/office/drawing/2014/main" id="{CF6DDDA7-3089-F2C1-52B3-A1B5A568FA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351" y="1550955"/>
                  <a:ext cx="690565" cy="38796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: 圆角 83">
                  <a:extLst>
                    <a:ext uri="{FF2B5EF4-FFF2-40B4-BE49-F238E27FC236}">
                      <a16:creationId xmlns:a16="http://schemas.microsoft.com/office/drawing/2014/main" id="{A159E135-27B8-E2F1-AE82-C13F202B1D26}"/>
                    </a:ext>
                  </a:extLst>
                </p:cNvPr>
                <p:cNvSpPr/>
                <p:nvPr/>
              </p:nvSpPr>
              <p:spPr>
                <a:xfrm>
                  <a:off x="5848233" y="1552422"/>
                  <a:ext cx="690565" cy="38796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: 圆角 83">
                  <a:extLst>
                    <a:ext uri="{FF2B5EF4-FFF2-40B4-BE49-F238E27FC236}">
                      <a16:creationId xmlns:a16="http://schemas.microsoft.com/office/drawing/2014/main" id="{A159E135-27B8-E2F1-AE82-C13F202B1D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8233" y="1552422"/>
                  <a:ext cx="690565" cy="38796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: 圆角 84">
                  <a:extLst>
                    <a:ext uri="{FF2B5EF4-FFF2-40B4-BE49-F238E27FC236}">
                      <a16:creationId xmlns:a16="http://schemas.microsoft.com/office/drawing/2014/main" id="{4E8FCEF5-E6BC-3DE1-860C-9F232B58913A}"/>
                    </a:ext>
                  </a:extLst>
                </p:cNvPr>
                <p:cNvSpPr/>
                <p:nvPr/>
              </p:nvSpPr>
              <p:spPr>
                <a:xfrm>
                  <a:off x="8059273" y="1564181"/>
                  <a:ext cx="690565" cy="38796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矩形: 圆角 84">
                  <a:extLst>
                    <a:ext uri="{FF2B5EF4-FFF2-40B4-BE49-F238E27FC236}">
                      <a16:creationId xmlns:a16="http://schemas.microsoft.com/office/drawing/2014/main" id="{4E8FCEF5-E6BC-3DE1-860C-9F232B5891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273" y="1564181"/>
                  <a:ext cx="690565" cy="387969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E284802-BA1D-CCE6-528C-57776ED6144C}"/>
                    </a:ext>
                  </a:extLst>
                </p:cNvPr>
                <p:cNvSpPr/>
                <p:nvPr/>
              </p:nvSpPr>
              <p:spPr>
                <a:xfrm>
                  <a:off x="8997058" y="1550955"/>
                  <a:ext cx="345282" cy="38796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E284802-BA1D-CCE6-528C-57776ED614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7058" y="1550955"/>
                  <a:ext cx="345282" cy="387969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: 圆角 86">
                  <a:extLst>
                    <a:ext uri="{FF2B5EF4-FFF2-40B4-BE49-F238E27FC236}">
                      <a16:creationId xmlns:a16="http://schemas.microsoft.com/office/drawing/2014/main" id="{181DCA14-FABA-D24F-ADBF-BE1F9AE57018}"/>
                    </a:ext>
                  </a:extLst>
                </p:cNvPr>
                <p:cNvSpPr/>
                <p:nvPr/>
              </p:nvSpPr>
              <p:spPr>
                <a:xfrm>
                  <a:off x="9712838" y="1526179"/>
                  <a:ext cx="344081" cy="43051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矩形: 圆角 86">
                  <a:extLst>
                    <a:ext uri="{FF2B5EF4-FFF2-40B4-BE49-F238E27FC236}">
                      <a16:creationId xmlns:a16="http://schemas.microsoft.com/office/drawing/2014/main" id="{181DCA14-FABA-D24F-ADBF-BE1F9AE570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838" y="1526179"/>
                  <a:ext cx="344081" cy="430519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流程图: 汇总连接 87">
              <a:extLst>
                <a:ext uri="{FF2B5EF4-FFF2-40B4-BE49-F238E27FC236}">
                  <a16:creationId xmlns:a16="http://schemas.microsoft.com/office/drawing/2014/main" id="{540AFCF3-5AB2-2496-C06A-8DE96A16F3A4}"/>
                </a:ext>
              </a:extLst>
            </p:cNvPr>
            <p:cNvSpPr/>
            <p:nvPr/>
          </p:nvSpPr>
          <p:spPr>
            <a:xfrm>
              <a:off x="4565654" y="1663451"/>
              <a:ext cx="202403" cy="196655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箭头连接符 10">
              <a:extLst>
                <a:ext uri="{FF2B5EF4-FFF2-40B4-BE49-F238E27FC236}">
                  <a16:creationId xmlns:a16="http://schemas.microsoft.com/office/drawing/2014/main" id="{C4904AF5-8BC9-B296-AAF6-926DD67C9979}"/>
                </a:ext>
              </a:extLst>
            </p:cNvPr>
            <p:cNvCxnSpPr>
              <a:cxnSpLocks/>
              <a:stCxn id="82" idx="3"/>
              <a:endCxn id="88" idx="2"/>
            </p:cNvCxnSpPr>
            <p:nvPr/>
          </p:nvCxnSpPr>
          <p:spPr>
            <a:xfrm>
              <a:off x="4375755" y="1761778"/>
              <a:ext cx="189899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10">
              <a:extLst>
                <a:ext uri="{FF2B5EF4-FFF2-40B4-BE49-F238E27FC236}">
                  <a16:creationId xmlns:a16="http://schemas.microsoft.com/office/drawing/2014/main" id="{278D2638-3E4F-42D7-E02B-C77C72C84DE7}"/>
                </a:ext>
              </a:extLst>
            </p:cNvPr>
            <p:cNvCxnSpPr>
              <a:cxnSpLocks/>
              <a:stCxn id="88" idx="6"/>
              <a:endCxn id="83" idx="1"/>
            </p:cNvCxnSpPr>
            <p:nvPr/>
          </p:nvCxnSpPr>
          <p:spPr>
            <a:xfrm flipV="1">
              <a:off x="4768057" y="1744940"/>
              <a:ext cx="159294" cy="168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">
              <a:extLst>
                <a:ext uri="{FF2B5EF4-FFF2-40B4-BE49-F238E27FC236}">
                  <a16:creationId xmlns:a16="http://schemas.microsoft.com/office/drawing/2014/main" id="{7E31DAC9-E53A-205D-0F2D-6FCE01BF91E8}"/>
                </a:ext>
              </a:extLst>
            </p:cNvPr>
            <p:cNvCxnSpPr>
              <a:cxnSpLocks/>
              <a:stCxn id="154" idx="1"/>
              <a:endCxn id="153" idx="3"/>
            </p:cNvCxnSpPr>
            <p:nvPr/>
          </p:nvCxnSpPr>
          <p:spPr>
            <a:xfrm rot="10800000" flipV="1">
              <a:off x="8904515" y="1266591"/>
              <a:ext cx="118908" cy="167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箭头连接符 10">
              <a:extLst>
                <a:ext uri="{FF2B5EF4-FFF2-40B4-BE49-F238E27FC236}">
                  <a16:creationId xmlns:a16="http://schemas.microsoft.com/office/drawing/2014/main" id="{6C06E37C-894E-1CB2-DE1D-0A6794D1A80D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>
              <a:off x="5617916" y="1744940"/>
              <a:ext cx="230317" cy="14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矩形: 圆角 114">
                  <a:extLst>
                    <a:ext uri="{FF2B5EF4-FFF2-40B4-BE49-F238E27FC236}">
                      <a16:creationId xmlns:a16="http://schemas.microsoft.com/office/drawing/2014/main" id="{46095D93-8917-5F9E-CB47-6892C31F1574}"/>
                    </a:ext>
                  </a:extLst>
                </p:cNvPr>
                <p:cNvSpPr/>
                <p:nvPr/>
              </p:nvSpPr>
              <p:spPr>
                <a:xfrm>
                  <a:off x="6750547" y="1550957"/>
                  <a:ext cx="690565" cy="38796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矩形: 圆角 114">
                  <a:extLst>
                    <a:ext uri="{FF2B5EF4-FFF2-40B4-BE49-F238E27FC236}">
                      <a16:creationId xmlns:a16="http://schemas.microsoft.com/office/drawing/2014/main" id="{46095D93-8917-5F9E-CB47-6892C31F15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0547" y="1550957"/>
                  <a:ext cx="690565" cy="387969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直接箭头连接符 10">
              <a:extLst>
                <a:ext uri="{FF2B5EF4-FFF2-40B4-BE49-F238E27FC236}">
                  <a16:creationId xmlns:a16="http://schemas.microsoft.com/office/drawing/2014/main" id="{F43FC4A5-655C-E3BC-AD52-A68FE0E9CA5E}"/>
                </a:ext>
              </a:extLst>
            </p:cNvPr>
            <p:cNvCxnSpPr>
              <a:cxnSpLocks/>
              <a:stCxn id="84" idx="3"/>
              <a:endCxn id="115" idx="1"/>
            </p:cNvCxnSpPr>
            <p:nvPr/>
          </p:nvCxnSpPr>
          <p:spPr>
            <a:xfrm flipV="1">
              <a:off x="6538798" y="1744942"/>
              <a:ext cx="211749" cy="14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流程图: 汇总连接 119">
              <a:extLst>
                <a:ext uri="{FF2B5EF4-FFF2-40B4-BE49-F238E27FC236}">
                  <a16:creationId xmlns:a16="http://schemas.microsoft.com/office/drawing/2014/main" id="{3105CCB2-038D-3D2C-B547-9F561E5A981B}"/>
                </a:ext>
              </a:extLst>
            </p:cNvPr>
            <p:cNvSpPr/>
            <p:nvPr/>
          </p:nvSpPr>
          <p:spPr>
            <a:xfrm>
              <a:off x="7659608" y="1652586"/>
              <a:ext cx="202403" cy="196655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箭头连接符 10">
              <a:extLst>
                <a:ext uri="{FF2B5EF4-FFF2-40B4-BE49-F238E27FC236}">
                  <a16:creationId xmlns:a16="http://schemas.microsoft.com/office/drawing/2014/main" id="{AA8397B0-D8F2-8630-FC86-EE33847BEF73}"/>
                </a:ext>
              </a:extLst>
            </p:cNvPr>
            <p:cNvCxnSpPr>
              <a:cxnSpLocks/>
              <a:stCxn id="115" idx="3"/>
              <a:endCxn id="120" idx="2"/>
            </p:cNvCxnSpPr>
            <p:nvPr/>
          </p:nvCxnSpPr>
          <p:spPr>
            <a:xfrm>
              <a:off x="7441112" y="1744942"/>
              <a:ext cx="218496" cy="59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0">
              <a:extLst>
                <a:ext uri="{FF2B5EF4-FFF2-40B4-BE49-F238E27FC236}">
                  <a16:creationId xmlns:a16="http://schemas.microsoft.com/office/drawing/2014/main" id="{C02EE325-4A8F-79E3-E513-D6188958A3F2}"/>
                </a:ext>
              </a:extLst>
            </p:cNvPr>
            <p:cNvCxnSpPr>
              <a:cxnSpLocks/>
              <a:stCxn id="120" idx="6"/>
              <a:endCxn id="85" idx="1"/>
            </p:cNvCxnSpPr>
            <p:nvPr/>
          </p:nvCxnSpPr>
          <p:spPr>
            <a:xfrm>
              <a:off x="7862011" y="1750914"/>
              <a:ext cx="197262" cy="725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0">
              <a:extLst>
                <a:ext uri="{FF2B5EF4-FFF2-40B4-BE49-F238E27FC236}">
                  <a16:creationId xmlns:a16="http://schemas.microsoft.com/office/drawing/2014/main" id="{C052618C-C227-50D8-1BAD-22E5BC35EBA1}"/>
                </a:ext>
              </a:extLst>
            </p:cNvPr>
            <p:cNvCxnSpPr>
              <a:cxnSpLocks/>
              <a:stCxn id="85" idx="3"/>
              <a:endCxn id="86" idx="1"/>
            </p:cNvCxnSpPr>
            <p:nvPr/>
          </p:nvCxnSpPr>
          <p:spPr>
            <a:xfrm flipV="1">
              <a:off x="8749838" y="1744940"/>
              <a:ext cx="247220" cy="132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0">
              <a:extLst>
                <a:ext uri="{FF2B5EF4-FFF2-40B4-BE49-F238E27FC236}">
                  <a16:creationId xmlns:a16="http://schemas.microsoft.com/office/drawing/2014/main" id="{DB2D3D80-E0B3-1FCF-0C91-DA1954E18701}"/>
                </a:ext>
              </a:extLst>
            </p:cNvPr>
            <p:cNvCxnSpPr>
              <a:cxnSpLocks/>
              <a:stCxn id="86" idx="3"/>
              <a:endCxn id="87" idx="1"/>
            </p:cNvCxnSpPr>
            <p:nvPr/>
          </p:nvCxnSpPr>
          <p:spPr>
            <a:xfrm flipV="1">
              <a:off x="9342340" y="1741439"/>
              <a:ext cx="370498" cy="350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0">
              <a:extLst>
                <a:ext uri="{FF2B5EF4-FFF2-40B4-BE49-F238E27FC236}">
                  <a16:creationId xmlns:a16="http://schemas.microsoft.com/office/drawing/2014/main" id="{5DE03A6B-DD43-C95B-48E4-287000986F8D}"/>
                </a:ext>
              </a:extLst>
            </p:cNvPr>
            <p:cNvCxnSpPr>
              <a:cxnSpLocks/>
              <a:stCxn id="165" idx="1"/>
              <a:endCxn id="120" idx="0"/>
            </p:cNvCxnSpPr>
            <p:nvPr/>
          </p:nvCxnSpPr>
          <p:spPr>
            <a:xfrm rot="10800000" flipV="1">
              <a:off x="7760811" y="1266590"/>
              <a:ext cx="371443" cy="3859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矩形: 圆角 152">
                  <a:extLst>
                    <a:ext uri="{FF2B5EF4-FFF2-40B4-BE49-F238E27FC236}">
                      <a16:creationId xmlns:a16="http://schemas.microsoft.com/office/drawing/2014/main" id="{6C6F104D-75FE-495F-C2D1-8B818FA71D11}"/>
                    </a:ext>
                  </a:extLst>
                </p:cNvPr>
                <p:cNvSpPr/>
                <p:nvPr/>
              </p:nvSpPr>
              <p:spPr>
                <a:xfrm>
                  <a:off x="8486423" y="1089326"/>
                  <a:ext cx="418092" cy="38796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矩形: 圆角 152">
                  <a:extLst>
                    <a:ext uri="{FF2B5EF4-FFF2-40B4-BE49-F238E27FC236}">
                      <a16:creationId xmlns:a16="http://schemas.microsoft.com/office/drawing/2014/main" id="{6C6F104D-75FE-495F-C2D1-8B818FA71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423" y="1089326"/>
                  <a:ext cx="418092" cy="387969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矩形: 圆角 153">
                  <a:extLst>
                    <a:ext uri="{FF2B5EF4-FFF2-40B4-BE49-F238E27FC236}">
                      <a16:creationId xmlns:a16="http://schemas.microsoft.com/office/drawing/2014/main" id="{BBEC3F7D-E436-8819-8E75-A3E1B0BB7AF9}"/>
                    </a:ext>
                  </a:extLst>
                </p:cNvPr>
                <p:cNvSpPr/>
                <p:nvPr/>
              </p:nvSpPr>
              <p:spPr>
                <a:xfrm>
                  <a:off x="9023423" y="1072607"/>
                  <a:ext cx="292552" cy="38796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矩形: 圆角 153">
                  <a:extLst>
                    <a:ext uri="{FF2B5EF4-FFF2-40B4-BE49-F238E27FC236}">
                      <a16:creationId xmlns:a16="http://schemas.microsoft.com/office/drawing/2014/main" id="{BBEC3F7D-E436-8819-8E75-A3E1B0BB7A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3423" y="1072607"/>
                  <a:ext cx="292552" cy="387969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矩形: 圆角 164">
                  <a:extLst>
                    <a:ext uri="{FF2B5EF4-FFF2-40B4-BE49-F238E27FC236}">
                      <a16:creationId xmlns:a16="http://schemas.microsoft.com/office/drawing/2014/main" id="{65277199-12BC-01B2-E9B5-3B8D18720416}"/>
                    </a:ext>
                  </a:extLst>
                </p:cNvPr>
                <p:cNvSpPr/>
                <p:nvPr/>
              </p:nvSpPr>
              <p:spPr>
                <a:xfrm>
                  <a:off x="8132253" y="1145349"/>
                  <a:ext cx="202404" cy="242483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矩形: 圆角 164">
                  <a:extLst>
                    <a:ext uri="{FF2B5EF4-FFF2-40B4-BE49-F238E27FC236}">
                      <a16:creationId xmlns:a16="http://schemas.microsoft.com/office/drawing/2014/main" id="{65277199-12BC-01B2-E9B5-3B8D187204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253" y="1145349"/>
                  <a:ext cx="202404" cy="242483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接箭头连接符 10">
              <a:extLst>
                <a:ext uri="{FF2B5EF4-FFF2-40B4-BE49-F238E27FC236}">
                  <a16:creationId xmlns:a16="http://schemas.microsoft.com/office/drawing/2014/main" id="{048AE279-E669-13E7-90FC-44CD7D917941}"/>
                </a:ext>
              </a:extLst>
            </p:cNvPr>
            <p:cNvCxnSpPr>
              <a:cxnSpLocks/>
              <a:stCxn id="153" idx="1"/>
              <a:endCxn id="165" idx="3"/>
            </p:cNvCxnSpPr>
            <p:nvPr/>
          </p:nvCxnSpPr>
          <p:spPr>
            <a:xfrm rot="10800000">
              <a:off x="8334657" y="1266591"/>
              <a:ext cx="151766" cy="167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箭头连接符 10">
              <a:extLst>
                <a:ext uri="{FF2B5EF4-FFF2-40B4-BE49-F238E27FC236}">
                  <a16:creationId xmlns:a16="http://schemas.microsoft.com/office/drawing/2014/main" id="{6648C3A3-61B6-B16D-2E4E-B7E7CDB0A16B}"/>
                </a:ext>
              </a:extLst>
            </p:cNvPr>
            <p:cNvCxnSpPr>
              <a:cxnSpLocks/>
              <a:endCxn id="154" idx="3"/>
            </p:cNvCxnSpPr>
            <p:nvPr/>
          </p:nvCxnSpPr>
          <p:spPr>
            <a:xfrm rot="16200000" flipV="1">
              <a:off x="9139572" y="1442995"/>
              <a:ext cx="478348" cy="1255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箭头连接符 10">
              <a:extLst>
                <a:ext uri="{FF2B5EF4-FFF2-40B4-BE49-F238E27FC236}">
                  <a16:creationId xmlns:a16="http://schemas.microsoft.com/office/drawing/2014/main" id="{78C22DE1-CF90-4CA8-6B15-BC7CE449DE48}"/>
                </a:ext>
              </a:extLst>
            </p:cNvPr>
            <p:cNvCxnSpPr>
              <a:cxnSpLocks/>
              <a:endCxn id="88" idx="4"/>
            </p:cNvCxnSpPr>
            <p:nvPr/>
          </p:nvCxnSpPr>
          <p:spPr>
            <a:xfrm rot="10800000" flipV="1">
              <a:off x="4666857" y="1741440"/>
              <a:ext cx="4774665" cy="118665"/>
            </a:xfrm>
            <a:prstGeom prst="bentConnector4">
              <a:avLst>
                <a:gd name="adj1" fmla="val 15"/>
                <a:gd name="adj2" fmla="val 56354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CE9403C7-7CD9-0AF1-71EF-E3CDD19A1549}"/>
                </a:ext>
              </a:extLst>
            </p:cNvPr>
            <p:cNvSpPr/>
            <p:nvPr/>
          </p:nvSpPr>
          <p:spPr>
            <a:xfrm>
              <a:off x="7083591" y="2193714"/>
              <a:ext cx="344081" cy="430519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23" name="直接箭头连接符 10">
              <a:extLst>
                <a:ext uri="{FF2B5EF4-FFF2-40B4-BE49-F238E27FC236}">
                  <a16:creationId xmlns:a16="http://schemas.microsoft.com/office/drawing/2014/main" id="{55372B53-4802-EF9F-5536-77CA3B206475}"/>
                </a:ext>
              </a:extLst>
            </p:cNvPr>
            <p:cNvCxnSpPr>
              <a:cxnSpLocks/>
              <a:endCxn id="422" idx="3"/>
            </p:cNvCxnSpPr>
            <p:nvPr/>
          </p:nvCxnSpPr>
          <p:spPr>
            <a:xfrm rot="10800000" flipV="1">
              <a:off x="8610408" y="2174107"/>
              <a:ext cx="806847" cy="1568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接箭头连接符 10">
              <a:extLst>
                <a:ext uri="{FF2B5EF4-FFF2-40B4-BE49-F238E27FC236}">
                  <a16:creationId xmlns:a16="http://schemas.microsoft.com/office/drawing/2014/main" id="{6D1A2F56-24F1-C841-9BF5-68C6E1A3063C}"/>
                </a:ext>
              </a:extLst>
            </p:cNvPr>
            <p:cNvCxnSpPr>
              <a:cxnSpLocks/>
              <a:stCxn id="422" idx="1"/>
              <a:endCxn id="120" idx="4"/>
            </p:cNvCxnSpPr>
            <p:nvPr/>
          </p:nvCxnSpPr>
          <p:spPr>
            <a:xfrm rot="10800000">
              <a:off x="7760811" y="1849241"/>
              <a:ext cx="366761" cy="3405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接箭头连接符 10">
              <a:extLst>
                <a:ext uri="{FF2B5EF4-FFF2-40B4-BE49-F238E27FC236}">
                  <a16:creationId xmlns:a16="http://schemas.microsoft.com/office/drawing/2014/main" id="{94F8E5A3-2D92-780E-13BA-F53DD3A7E11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>
              <a:off x="2634541" y="1749433"/>
              <a:ext cx="377342" cy="1234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B7F1D1A4-6FF1-0090-46A8-46A0DFD48945}"/>
                </a:ext>
              </a:extLst>
            </p:cNvPr>
            <p:cNvSpPr/>
            <p:nvPr/>
          </p:nvSpPr>
          <p:spPr>
            <a:xfrm>
              <a:off x="5968549" y="2974590"/>
              <a:ext cx="1100137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陀螺组件</a:t>
              </a:r>
            </a:p>
          </p:txBody>
        </p:sp>
        <p:cxnSp>
          <p:nvCxnSpPr>
            <p:cNvPr id="246" name="直接箭头连接符 10">
              <a:extLst>
                <a:ext uri="{FF2B5EF4-FFF2-40B4-BE49-F238E27FC236}">
                  <a16:creationId xmlns:a16="http://schemas.microsoft.com/office/drawing/2014/main" id="{5716C69A-1E6B-1E3F-7FDE-268D66514B88}"/>
                </a:ext>
              </a:extLst>
            </p:cNvPr>
            <p:cNvCxnSpPr>
              <a:cxnSpLocks/>
              <a:stCxn id="22" idx="2"/>
              <a:endCxn id="245" idx="3"/>
            </p:cNvCxnSpPr>
            <p:nvPr/>
          </p:nvCxnSpPr>
          <p:spPr>
            <a:xfrm rot="5400000">
              <a:off x="8906733" y="1101437"/>
              <a:ext cx="305107" cy="39811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接箭头连接符 10">
              <a:extLst>
                <a:ext uri="{FF2B5EF4-FFF2-40B4-BE49-F238E27FC236}">
                  <a16:creationId xmlns:a16="http://schemas.microsoft.com/office/drawing/2014/main" id="{FAF425A4-E05D-7A17-33D1-5499E5AC6D2C}"/>
                </a:ext>
              </a:extLst>
            </p:cNvPr>
            <p:cNvCxnSpPr>
              <a:cxnSpLocks/>
              <a:stCxn id="20" idx="1"/>
              <a:endCxn id="6" idx="4"/>
            </p:cNvCxnSpPr>
            <p:nvPr/>
          </p:nvCxnSpPr>
          <p:spPr>
            <a:xfrm rot="10800000">
              <a:off x="686282" y="1918387"/>
              <a:ext cx="2615141" cy="32379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接箭头连接符 10">
              <a:extLst>
                <a:ext uri="{FF2B5EF4-FFF2-40B4-BE49-F238E27FC236}">
                  <a16:creationId xmlns:a16="http://schemas.microsoft.com/office/drawing/2014/main" id="{8DD40D2C-6CB1-D0FE-3104-8FAD4DFBBF79}"/>
                </a:ext>
              </a:extLst>
            </p:cNvPr>
            <p:cNvCxnSpPr>
              <a:cxnSpLocks/>
              <a:stCxn id="245" idx="2"/>
              <a:endCxn id="18" idx="0"/>
            </p:cNvCxnSpPr>
            <p:nvPr/>
          </p:nvCxnSpPr>
          <p:spPr>
            <a:xfrm rot="16200000" flipH="1">
              <a:off x="7363156" y="2670052"/>
              <a:ext cx="1382360" cy="3071436"/>
            </a:xfrm>
            <a:prstGeom prst="bentConnector3">
              <a:avLst>
                <a:gd name="adj1" fmla="val 865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直接箭头连接符 10">
              <a:extLst>
                <a:ext uri="{FF2B5EF4-FFF2-40B4-BE49-F238E27FC236}">
                  <a16:creationId xmlns:a16="http://schemas.microsoft.com/office/drawing/2014/main" id="{5F9E09E3-43EF-7B21-3737-3687E6ABAF78}"/>
                </a:ext>
              </a:extLst>
            </p:cNvPr>
            <p:cNvCxnSpPr>
              <a:cxnSpLocks/>
              <a:stCxn id="422" idx="2"/>
              <a:endCxn id="443" idx="0"/>
            </p:cNvCxnSpPr>
            <p:nvPr/>
          </p:nvCxnSpPr>
          <p:spPr>
            <a:xfrm rot="5400000">
              <a:off x="8226160" y="2498766"/>
              <a:ext cx="279304" cy="63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直接箭头连接符 10">
              <a:extLst>
                <a:ext uri="{FF2B5EF4-FFF2-40B4-BE49-F238E27FC236}">
                  <a16:creationId xmlns:a16="http://schemas.microsoft.com/office/drawing/2014/main" id="{7C491AE9-8460-5B78-68C5-11BDA7DA28E1}"/>
                </a:ext>
              </a:extLst>
            </p:cNvPr>
            <p:cNvCxnSpPr>
              <a:cxnSpLocks/>
              <a:stCxn id="6" idx="6"/>
              <a:endCxn id="16" idx="1"/>
            </p:cNvCxnSpPr>
            <p:nvPr/>
          </p:nvCxnSpPr>
          <p:spPr>
            <a:xfrm>
              <a:off x="857731" y="1745678"/>
              <a:ext cx="832638" cy="37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接箭头连接符 10">
              <a:extLst>
                <a:ext uri="{FF2B5EF4-FFF2-40B4-BE49-F238E27FC236}">
                  <a16:creationId xmlns:a16="http://schemas.microsoft.com/office/drawing/2014/main" id="{451F617C-FE34-EC74-2031-96D3168F363F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-189416" y="1739132"/>
              <a:ext cx="704246" cy="65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文本框 273">
                  <a:extLst>
                    <a:ext uri="{FF2B5EF4-FFF2-40B4-BE49-F238E27FC236}">
                      <a16:creationId xmlns:a16="http://schemas.microsoft.com/office/drawing/2014/main" id="{A44E44D3-B768-E459-06BE-46C73429DE21}"/>
                    </a:ext>
                  </a:extLst>
                </p:cNvPr>
                <p:cNvSpPr txBox="1"/>
                <p:nvPr/>
              </p:nvSpPr>
              <p:spPr>
                <a:xfrm>
                  <a:off x="2430676" y="1176198"/>
                  <a:ext cx="414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4" name="文本框 273">
                  <a:extLst>
                    <a:ext uri="{FF2B5EF4-FFF2-40B4-BE49-F238E27FC236}">
                      <a16:creationId xmlns:a16="http://schemas.microsoft.com/office/drawing/2014/main" id="{A44E44D3-B768-E459-06BE-46C73429DE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676" y="1176198"/>
                  <a:ext cx="414338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470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文本框 275">
                  <a:extLst>
                    <a:ext uri="{FF2B5EF4-FFF2-40B4-BE49-F238E27FC236}">
                      <a16:creationId xmlns:a16="http://schemas.microsoft.com/office/drawing/2014/main" id="{DBCD788C-7DB6-DFF7-B623-5F0E8AE811FE}"/>
                    </a:ext>
                  </a:extLst>
                </p:cNvPr>
                <p:cNvSpPr txBox="1"/>
                <p:nvPr/>
              </p:nvSpPr>
              <p:spPr>
                <a:xfrm>
                  <a:off x="4228894" y="4867008"/>
                  <a:ext cx="943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76" name="文本框 275">
                  <a:extLst>
                    <a:ext uri="{FF2B5EF4-FFF2-40B4-BE49-F238E27FC236}">
                      <a16:creationId xmlns:a16="http://schemas.microsoft.com/office/drawing/2014/main" id="{DBCD788C-7DB6-DFF7-B623-5F0E8AE81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894" y="4867008"/>
                  <a:ext cx="943671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7" name="文本框 276">
              <a:extLst>
                <a:ext uri="{FF2B5EF4-FFF2-40B4-BE49-F238E27FC236}">
                  <a16:creationId xmlns:a16="http://schemas.microsoft.com/office/drawing/2014/main" id="{B43EDB47-B1FD-4CA7-8C8D-229C0A3BEE80}"/>
                </a:ext>
              </a:extLst>
            </p:cNvPr>
            <p:cNvSpPr txBox="1"/>
            <p:nvPr/>
          </p:nvSpPr>
          <p:spPr>
            <a:xfrm>
              <a:off x="429245" y="1591720"/>
              <a:ext cx="300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+</a:t>
              </a:r>
              <a:endParaRPr lang="zh-CN" altLang="en-US" sz="1400" dirty="0"/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9AA6BA99-3B68-6DDA-0C95-DE320D83CEF8}"/>
                </a:ext>
              </a:extLst>
            </p:cNvPr>
            <p:cNvSpPr txBox="1"/>
            <p:nvPr/>
          </p:nvSpPr>
          <p:spPr>
            <a:xfrm>
              <a:off x="536067" y="1675649"/>
              <a:ext cx="300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-</a:t>
              </a:r>
              <a:endParaRPr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6173087D-2192-1FCC-097F-A0E6111FC8E1}"/>
                    </a:ext>
                  </a:extLst>
                </p:cNvPr>
                <p:cNvSpPr txBox="1"/>
                <p:nvPr/>
              </p:nvSpPr>
              <p:spPr>
                <a:xfrm>
                  <a:off x="10215238" y="1346869"/>
                  <a:ext cx="414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𝑊𝑜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6173087D-2192-1FCC-097F-A0E6111FC8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5238" y="1346869"/>
                  <a:ext cx="414338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42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EE525987-C19D-966F-60D5-7941F44E6172}"/>
                    </a:ext>
                  </a:extLst>
                </p:cNvPr>
                <p:cNvSpPr txBox="1"/>
                <p:nvPr/>
              </p:nvSpPr>
              <p:spPr>
                <a:xfrm>
                  <a:off x="7580461" y="3327034"/>
                  <a:ext cx="943671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𝑥𝑇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𝑦𝑇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𝑧𝑇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EE525987-C19D-966F-60D5-7941F44E61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0461" y="3327034"/>
                  <a:ext cx="943671" cy="324769"/>
                </a:xfrm>
                <a:prstGeom prst="rect">
                  <a:avLst/>
                </a:prstGeom>
                <a:blipFill>
                  <a:blip r:embed="rId17"/>
                  <a:stretch>
                    <a:fillRect r="-21429" b="-18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本框 294">
                  <a:extLst>
                    <a:ext uri="{FF2B5EF4-FFF2-40B4-BE49-F238E27FC236}">
                      <a16:creationId xmlns:a16="http://schemas.microsoft.com/office/drawing/2014/main" id="{B205736E-7956-CE64-5A3C-5CF9B101062B}"/>
                    </a:ext>
                  </a:extLst>
                </p:cNvPr>
                <p:cNvSpPr txBox="1"/>
                <p:nvPr/>
              </p:nvSpPr>
              <p:spPr>
                <a:xfrm>
                  <a:off x="9094424" y="2910783"/>
                  <a:ext cx="943671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95" name="文本框 294">
                  <a:extLst>
                    <a:ext uri="{FF2B5EF4-FFF2-40B4-BE49-F238E27FC236}">
                      <a16:creationId xmlns:a16="http://schemas.microsoft.com/office/drawing/2014/main" id="{B205736E-7956-CE64-5A3C-5CF9B1010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4424" y="2910783"/>
                  <a:ext cx="943671" cy="32476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本框 315">
                  <a:extLst>
                    <a:ext uri="{FF2B5EF4-FFF2-40B4-BE49-F238E27FC236}">
                      <a16:creationId xmlns:a16="http://schemas.microsoft.com/office/drawing/2014/main" id="{3049ADF9-1E4E-0E74-B981-D5C567ECF580}"/>
                    </a:ext>
                  </a:extLst>
                </p:cNvPr>
                <p:cNvSpPr txBox="1"/>
                <p:nvPr/>
              </p:nvSpPr>
              <p:spPr>
                <a:xfrm>
                  <a:off x="782482" y="1442724"/>
                  <a:ext cx="943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16" name="文本框 315">
                  <a:extLst>
                    <a:ext uri="{FF2B5EF4-FFF2-40B4-BE49-F238E27FC236}">
                      <a16:creationId xmlns:a16="http://schemas.microsoft.com/office/drawing/2014/main" id="{3049ADF9-1E4E-0E74-B981-D5C567ECF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82" y="1442724"/>
                  <a:ext cx="943671" cy="307777"/>
                </a:xfrm>
                <a:prstGeom prst="rect">
                  <a:avLst/>
                </a:prstGeom>
                <a:blipFill>
                  <a:blip r:embed="rId19"/>
                  <a:stretch>
                    <a:fillRect r="-3871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42FC438C-E7C3-19F0-D9FB-EBF8A8747759}"/>
                    </a:ext>
                  </a:extLst>
                </p:cNvPr>
                <p:cNvSpPr txBox="1"/>
                <p:nvPr/>
              </p:nvSpPr>
              <p:spPr>
                <a:xfrm>
                  <a:off x="1525327" y="4904397"/>
                  <a:ext cx="943671" cy="316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42FC438C-E7C3-19F0-D9FB-EBF8A8747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327" y="4904397"/>
                  <a:ext cx="943671" cy="316882"/>
                </a:xfrm>
                <a:prstGeom prst="rect">
                  <a:avLst/>
                </a:prstGeom>
                <a:blipFill>
                  <a:blip r:embed="rId20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7" name="矩形: 圆角 326">
              <a:extLst>
                <a:ext uri="{FF2B5EF4-FFF2-40B4-BE49-F238E27FC236}">
                  <a16:creationId xmlns:a16="http://schemas.microsoft.com/office/drawing/2014/main" id="{A891DB75-C7B4-88CB-9D5C-67D408CD3D09}"/>
                </a:ext>
              </a:extLst>
            </p:cNvPr>
            <p:cNvSpPr/>
            <p:nvPr/>
          </p:nvSpPr>
          <p:spPr>
            <a:xfrm>
              <a:off x="3100673" y="5573666"/>
              <a:ext cx="478665" cy="26619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恒值</a:t>
              </a:r>
            </a:p>
          </p:txBody>
        </p:sp>
        <p:sp>
          <p:nvSpPr>
            <p:cNvPr id="328" name="矩形: 圆角 327">
              <a:extLst>
                <a:ext uri="{FF2B5EF4-FFF2-40B4-BE49-F238E27FC236}">
                  <a16:creationId xmlns:a16="http://schemas.microsoft.com/office/drawing/2014/main" id="{96EAA569-A42A-8A7A-AA0C-540C18E3C645}"/>
                </a:ext>
              </a:extLst>
            </p:cNvPr>
            <p:cNvSpPr/>
            <p:nvPr/>
          </p:nvSpPr>
          <p:spPr>
            <a:xfrm>
              <a:off x="3100672" y="5928719"/>
              <a:ext cx="478665" cy="26619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漂移</a:t>
              </a:r>
            </a:p>
          </p:txBody>
        </p:sp>
        <p:sp>
          <p:nvSpPr>
            <p:cNvPr id="329" name="矩形: 圆角 328">
              <a:extLst>
                <a:ext uri="{FF2B5EF4-FFF2-40B4-BE49-F238E27FC236}">
                  <a16:creationId xmlns:a16="http://schemas.microsoft.com/office/drawing/2014/main" id="{B43063A8-E6FA-225D-F98F-29F2ACF4E6BA}"/>
                </a:ext>
              </a:extLst>
            </p:cNvPr>
            <p:cNvSpPr/>
            <p:nvPr/>
          </p:nvSpPr>
          <p:spPr>
            <a:xfrm>
              <a:off x="3100672" y="6307565"/>
              <a:ext cx="478665" cy="26619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跳变</a:t>
              </a:r>
            </a:p>
          </p:txBody>
        </p:sp>
        <p:sp>
          <p:nvSpPr>
            <p:cNvPr id="333" name="矩形: 圆角 332">
              <a:extLst>
                <a:ext uri="{FF2B5EF4-FFF2-40B4-BE49-F238E27FC236}">
                  <a16:creationId xmlns:a16="http://schemas.microsoft.com/office/drawing/2014/main" id="{80CCAD5A-04FD-A137-7D5C-51BBB7FAA9ED}"/>
                </a:ext>
              </a:extLst>
            </p:cNvPr>
            <p:cNvSpPr/>
            <p:nvPr/>
          </p:nvSpPr>
          <p:spPr>
            <a:xfrm>
              <a:off x="5803910" y="3753557"/>
              <a:ext cx="478665" cy="26619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恒值</a:t>
              </a:r>
            </a:p>
          </p:txBody>
        </p:sp>
        <p:sp>
          <p:nvSpPr>
            <p:cNvPr id="334" name="矩形: 圆角 333">
              <a:extLst>
                <a:ext uri="{FF2B5EF4-FFF2-40B4-BE49-F238E27FC236}">
                  <a16:creationId xmlns:a16="http://schemas.microsoft.com/office/drawing/2014/main" id="{F3EA5541-6800-BA83-A38F-5EF6A3A7E27D}"/>
                </a:ext>
              </a:extLst>
            </p:cNvPr>
            <p:cNvSpPr/>
            <p:nvPr/>
          </p:nvSpPr>
          <p:spPr>
            <a:xfrm>
              <a:off x="5803909" y="4108610"/>
              <a:ext cx="478665" cy="26619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漂移</a:t>
              </a:r>
            </a:p>
          </p:txBody>
        </p:sp>
        <p:sp>
          <p:nvSpPr>
            <p:cNvPr id="335" name="矩形: 圆角 334">
              <a:extLst>
                <a:ext uri="{FF2B5EF4-FFF2-40B4-BE49-F238E27FC236}">
                  <a16:creationId xmlns:a16="http://schemas.microsoft.com/office/drawing/2014/main" id="{C6170771-8181-A3E1-B635-828320037BFD}"/>
                </a:ext>
              </a:extLst>
            </p:cNvPr>
            <p:cNvSpPr/>
            <p:nvPr/>
          </p:nvSpPr>
          <p:spPr>
            <a:xfrm>
              <a:off x="5803909" y="4487456"/>
              <a:ext cx="478665" cy="26619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跳变</a:t>
              </a:r>
            </a:p>
          </p:txBody>
        </p:sp>
        <p:cxnSp>
          <p:nvCxnSpPr>
            <p:cNvPr id="338" name="直接箭头连接符 10">
              <a:extLst>
                <a:ext uri="{FF2B5EF4-FFF2-40B4-BE49-F238E27FC236}">
                  <a16:creationId xmlns:a16="http://schemas.microsoft.com/office/drawing/2014/main" id="{A06B48C6-A923-8A20-D842-9DDC1C9A62B8}"/>
                </a:ext>
              </a:extLst>
            </p:cNvPr>
            <p:cNvCxnSpPr>
              <a:cxnSpLocks/>
              <a:stCxn id="327" idx="1"/>
              <a:endCxn id="278" idx="2"/>
            </p:cNvCxnSpPr>
            <p:nvPr/>
          </p:nvCxnSpPr>
          <p:spPr>
            <a:xfrm rot="10800000">
              <a:off x="686261" y="1983426"/>
              <a:ext cx="2414413" cy="37233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E021B42-6584-9915-86B5-8694D9EA8D8F}"/>
                    </a:ext>
                  </a:extLst>
                </p:cNvPr>
                <p:cNvSpPr txBox="1"/>
                <p:nvPr/>
              </p:nvSpPr>
              <p:spPr>
                <a:xfrm>
                  <a:off x="1523135" y="5411967"/>
                  <a:ext cx="943671" cy="316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E021B42-6584-9915-86B5-8694D9EA8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3135" y="5411967"/>
                  <a:ext cx="943671" cy="316882"/>
                </a:xfrm>
                <a:prstGeom prst="rect">
                  <a:avLst/>
                </a:prstGeom>
                <a:blipFill>
                  <a:blip r:embed="rId21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2" name="直接箭头连接符 10">
              <a:extLst>
                <a:ext uri="{FF2B5EF4-FFF2-40B4-BE49-F238E27FC236}">
                  <a16:creationId xmlns:a16="http://schemas.microsoft.com/office/drawing/2014/main" id="{0D02B206-EAEC-3FB3-45F2-AD4521D43F63}"/>
                </a:ext>
              </a:extLst>
            </p:cNvPr>
            <p:cNvCxnSpPr>
              <a:cxnSpLocks/>
              <a:stCxn id="328" idx="1"/>
              <a:endCxn id="278" idx="2"/>
            </p:cNvCxnSpPr>
            <p:nvPr/>
          </p:nvCxnSpPr>
          <p:spPr>
            <a:xfrm rot="10800000">
              <a:off x="686260" y="1983427"/>
              <a:ext cx="2414412" cy="407838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77D5D88A-0A6B-D507-87E3-DCBA88AF88E9}"/>
                    </a:ext>
                  </a:extLst>
                </p:cNvPr>
                <p:cNvSpPr txBox="1"/>
                <p:nvPr/>
              </p:nvSpPr>
              <p:spPr>
                <a:xfrm>
                  <a:off x="1385888" y="5762017"/>
                  <a:ext cx="14219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77D5D88A-0A6B-D507-87E3-DCBA88AF88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888" y="5762017"/>
                  <a:ext cx="1421945" cy="307777"/>
                </a:xfrm>
                <a:prstGeom prst="rect">
                  <a:avLst/>
                </a:prstGeom>
                <a:blipFill>
                  <a:blip r:embed="rId2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文本框 349">
                  <a:extLst>
                    <a:ext uri="{FF2B5EF4-FFF2-40B4-BE49-F238E27FC236}">
                      <a16:creationId xmlns:a16="http://schemas.microsoft.com/office/drawing/2014/main" id="{FD78CD59-FDC4-5DC6-0DA6-059A20AAE913}"/>
                    </a:ext>
                  </a:extLst>
                </p:cNvPr>
                <p:cNvSpPr txBox="1"/>
                <p:nvPr/>
              </p:nvSpPr>
              <p:spPr>
                <a:xfrm>
                  <a:off x="1221582" y="6112067"/>
                  <a:ext cx="19661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𝑠𝑞𝑢𝑎𝑟𝑒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50" name="文本框 349">
                  <a:extLst>
                    <a:ext uri="{FF2B5EF4-FFF2-40B4-BE49-F238E27FC236}">
                      <a16:creationId xmlns:a16="http://schemas.microsoft.com/office/drawing/2014/main" id="{FD78CD59-FDC4-5DC6-0DA6-059A20AAE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1582" y="6112067"/>
                  <a:ext cx="1966186" cy="307777"/>
                </a:xfrm>
                <a:prstGeom prst="rect">
                  <a:avLst/>
                </a:prstGeom>
                <a:blipFill>
                  <a:blip r:embed="rId2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2" name="直接箭头连接符 10">
              <a:extLst>
                <a:ext uri="{FF2B5EF4-FFF2-40B4-BE49-F238E27FC236}">
                  <a16:creationId xmlns:a16="http://schemas.microsoft.com/office/drawing/2014/main" id="{E0322003-3D75-D621-BF9F-0B60217F7895}"/>
                </a:ext>
              </a:extLst>
            </p:cNvPr>
            <p:cNvCxnSpPr>
              <a:cxnSpLocks/>
              <a:stCxn id="333" idx="3"/>
              <a:endCxn id="18" idx="0"/>
            </p:cNvCxnSpPr>
            <p:nvPr/>
          </p:nvCxnSpPr>
          <p:spPr>
            <a:xfrm>
              <a:off x="6282575" y="3886653"/>
              <a:ext cx="3307479" cy="101029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接箭头连接符 10">
              <a:extLst>
                <a:ext uri="{FF2B5EF4-FFF2-40B4-BE49-F238E27FC236}">
                  <a16:creationId xmlns:a16="http://schemas.microsoft.com/office/drawing/2014/main" id="{5F924073-2BE8-C6BD-FECB-F64D455ADD64}"/>
                </a:ext>
              </a:extLst>
            </p:cNvPr>
            <p:cNvCxnSpPr>
              <a:cxnSpLocks/>
              <a:stCxn id="20" idx="2"/>
              <a:endCxn id="327" idx="3"/>
            </p:cNvCxnSpPr>
            <p:nvPr/>
          </p:nvCxnSpPr>
          <p:spPr>
            <a:xfrm rot="5400000">
              <a:off x="3575225" y="5430495"/>
              <a:ext cx="280381" cy="2721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接箭头连接符 10">
              <a:extLst>
                <a:ext uri="{FF2B5EF4-FFF2-40B4-BE49-F238E27FC236}">
                  <a16:creationId xmlns:a16="http://schemas.microsoft.com/office/drawing/2014/main" id="{2962E349-C291-6DE7-630F-1335A022BC3D}"/>
                </a:ext>
              </a:extLst>
            </p:cNvPr>
            <p:cNvCxnSpPr>
              <a:cxnSpLocks/>
              <a:stCxn id="20" idx="2"/>
              <a:endCxn id="328" idx="3"/>
            </p:cNvCxnSpPr>
            <p:nvPr/>
          </p:nvCxnSpPr>
          <p:spPr>
            <a:xfrm rot="5400000">
              <a:off x="3397697" y="5608021"/>
              <a:ext cx="635434" cy="2721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直接箭头连接符 10">
              <a:extLst>
                <a:ext uri="{FF2B5EF4-FFF2-40B4-BE49-F238E27FC236}">
                  <a16:creationId xmlns:a16="http://schemas.microsoft.com/office/drawing/2014/main" id="{BEBB68C0-29BA-0407-565F-20411CD44D79}"/>
                </a:ext>
              </a:extLst>
            </p:cNvPr>
            <p:cNvCxnSpPr>
              <a:cxnSpLocks/>
              <a:stCxn id="20" idx="2"/>
              <a:endCxn id="329" idx="3"/>
            </p:cNvCxnSpPr>
            <p:nvPr/>
          </p:nvCxnSpPr>
          <p:spPr>
            <a:xfrm rot="5400000">
              <a:off x="3208274" y="5797444"/>
              <a:ext cx="1014280" cy="2721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文本框 366">
                  <a:extLst>
                    <a:ext uri="{FF2B5EF4-FFF2-40B4-BE49-F238E27FC236}">
                      <a16:creationId xmlns:a16="http://schemas.microsoft.com/office/drawing/2014/main" id="{B937D142-4AC5-8941-43A3-BD51726F02CE}"/>
                    </a:ext>
                  </a:extLst>
                </p:cNvPr>
                <p:cNvSpPr txBox="1"/>
                <p:nvPr/>
              </p:nvSpPr>
              <p:spPr>
                <a:xfrm>
                  <a:off x="6570039" y="3600775"/>
                  <a:ext cx="943671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67" name="文本框 366">
                  <a:extLst>
                    <a:ext uri="{FF2B5EF4-FFF2-40B4-BE49-F238E27FC236}">
                      <a16:creationId xmlns:a16="http://schemas.microsoft.com/office/drawing/2014/main" id="{B937D142-4AC5-8941-43A3-BD51726F0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039" y="3600775"/>
                  <a:ext cx="943671" cy="32476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8" name="直接箭头连接符 10">
              <a:extLst>
                <a:ext uri="{FF2B5EF4-FFF2-40B4-BE49-F238E27FC236}">
                  <a16:creationId xmlns:a16="http://schemas.microsoft.com/office/drawing/2014/main" id="{64B0DC5E-532E-BD5A-13AC-BBEC281A15CA}"/>
                </a:ext>
              </a:extLst>
            </p:cNvPr>
            <p:cNvCxnSpPr>
              <a:cxnSpLocks/>
              <a:stCxn id="334" idx="3"/>
              <a:endCxn id="18" idx="0"/>
            </p:cNvCxnSpPr>
            <p:nvPr/>
          </p:nvCxnSpPr>
          <p:spPr>
            <a:xfrm>
              <a:off x="6282574" y="4241706"/>
              <a:ext cx="3307480" cy="6552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A2C60CA9-FCFA-1301-B835-8BDF69157358}"/>
                    </a:ext>
                  </a:extLst>
                </p:cNvPr>
                <p:cNvSpPr txBox="1"/>
                <p:nvPr/>
              </p:nvSpPr>
              <p:spPr>
                <a:xfrm>
                  <a:off x="6460962" y="3942356"/>
                  <a:ext cx="1591333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𝑥𝑇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A2C60CA9-FCFA-1301-B835-8BDF69157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962" y="3942356"/>
                  <a:ext cx="1591333" cy="32476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3" name="直接箭头连接符 10">
              <a:extLst>
                <a:ext uri="{FF2B5EF4-FFF2-40B4-BE49-F238E27FC236}">
                  <a16:creationId xmlns:a16="http://schemas.microsoft.com/office/drawing/2014/main" id="{6DC8BB89-8D86-D0CC-0CD7-0A430A94B067}"/>
                </a:ext>
              </a:extLst>
            </p:cNvPr>
            <p:cNvCxnSpPr>
              <a:cxnSpLocks/>
              <a:stCxn id="335" idx="3"/>
              <a:endCxn id="18" idx="0"/>
            </p:cNvCxnSpPr>
            <p:nvPr/>
          </p:nvCxnSpPr>
          <p:spPr>
            <a:xfrm>
              <a:off x="6282574" y="4620552"/>
              <a:ext cx="3307480" cy="2763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文本框 397">
                  <a:extLst>
                    <a:ext uri="{FF2B5EF4-FFF2-40B4-BE49-F238E27FC236}">
                      <a16:creationId xmlns:a16="http://schemas.microsoft.com/office/drawing/2014/main" id="{84C2CF85-DA4A-6E44-1DD2-D230BCD2AEE9}"/>
                    </a:ext>
                  </a:extLst>
                </p:cNvPr>
                <p:cNvSpPr txBox="1"/>
                <p:nvPr/>
              </p:nvSpPr>
              <p:spPr>
                <a:xfrm>
                  <a:off x="6332858" y="4253109"/>
                  <a:ext cx="2191274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𝑥𝑇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𝑠𝑞𝑢𝑎𝑟𝑒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𝑦𝑇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𝑧𝑇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8" name="文本框 397">
                  <a:extLst>
                    <a:ext uri="{FF2B5EF4-FFF2-40B4-BE49-F238E27FC236}">
                      <a16:creationId xmlns:a16="http://schemas.microsoft.com/office/drawing/2014/main" id="{84C2CF85-DA4A-6E44-1DD2-D230BCD2A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858" y="4253109"/>
                  <a:ext cx="2191274" cy="324769"/>
                </a:xfrm>
                <a:prstGeom prst="rect">
                  <a:avLst/>
                </a:prstGeom>
                <a:blipFill>
                  <a:blip r:embed="rId26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文本框 401">
                  <a:extLst>
                    <a:ext uri="{FF2B5EF4-FFF2-40B4-BE49-F238E27FC236}">
                      <a16:creationId xmlns:a16="http://schemas.microsoft.com/office/drawing/2014/main" id="{6696658E-DC62-35DB-1090-A154E66EE2B5}"/>
                    </a:ext>
                  </a:extLst>
                </p:cNvPr>
                <p:cNvSpPr txBox="1"/>
                <p:nvPr/>
              </p:nvSpPr>
              <p:spPr>
                <a:xfrm>
                  <a:off x="9581043" y="5322238"/>
                  <a:ext cx="414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𝑖𝑜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2" name="文本框 401">
                  <a:extLst>
                    <a:ext uri="{FF2B5EF4-FFF2-40B4-BE49-F238E27FC236}">
                      <a16:creationId xmlns:a16="http://schemas.microsoft.com/office/drawing/2014/main" id="{6696658E-DC62-35DB-1090-A154E66EE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1043" y="5322238"/>
                  <a:ext cx="414338" cy="369332"/>
                </a:xfrm>
                <a:prstGeom prst="rect">
                  <a:avLst/>
                </a:prstGeom>
                <a:blipFill>
                  <a:blip r:embed="rId27"/>
                  <a:stretch>
                    <a:fillRect r="-191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4" name="直接箭头连接符 10">
              <a:extLst>
                <a:ext uri="{FF2B5EF4-FFF2-40B4-BE49-F238E27FC236}">
                  <a16:creationId xmlns:a16="http://schemas.microsoft.com/office/drawing/2014/main" id="{47BDC873-75A2-288F-10A4-1277E7D688AE}"/>
                </a:ext>
              </a:extLst>
            </p:cNvPr>
            <p:cNvCxnSpPr>
              <a:cxnSpLocks/>
              <a:stCxn id="245" idx="1"/>
              <a:endCxn id="335" idx="1"/>
            </p:cNvCxnSpPr>
            <p:nvPr/>
          </p:nvCxnSpPr>
          <p:spPr>
            <a:xfrm rot="10800000" flipV="1">
              <a:off x="5803909" y="3244590"/>
              <a:ext cx="164640" cy="1375962"/>
            </a:xfrm>
            <a:prstGeom prst="bentConnector3">
              <a:avLst>
                <a:gd name="adj1" fmla="val 23884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箭头连接符 10">
              <a:extLst>
                <a:ext uri="{FF2B5EF4-FFF2-40B4-BE49-F238E27FC236}">
                  <a16:creationId xmlns:a16="http://schemas.microsoft.com/office/drawing/2014/main" id="{F9321A05-16C1-E9FE-9358-D5B7789490DC}"/>
                </a:ext>
              </a:extLst>
            </p:cNvPr>
            <p:cNvCxnSpPr>
              <a:cxnSpLocks/>
              <a:stCxn id="245" idx="1"/>
              <a:endCxn id="333" idx="1"/>
            </p:cNvCxnSpPr>
            <p:nvPr/>
          </p:nvCxnSpPr>
          <p:spPr>
            <a:xfrm rot="10800000" flipV="1">
              <a:off x="5803911" y="3244589"/>
              <a:ext cx="164639" cy="642063"/>
            </a:xfrm>
            <a:prstGeom prst="bentConnector3">
              <a:avLst>
                <a:gd name="adj1" fmla="val 2388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箭头连接符 10">
              <a:extLst>
                <a:ext uri="{FF2B5EF4-FFF2-40B4-BE49-F238E27FC236}">
                  <a16:creationId xmlns:a16="http://schemas.microsoft.com/office/drawing/2014/main" id="{3A65225E-1BB3-1441-F191-D5B34A33FFE0}"/>
                </a:ext>
              </a:extLst>
            </p:cNvPr>
            <p:cNvCxnSpPr>
              <a:cxnSpLocks/>
              <a:stCxn id="245" idx="1"/>
              <a:endCxn id="334" idx="1"/>
            </p:cNvCxnSpPr>
            <p:nvPr/>
          </p:nvCxnSpPr>
          <p:spPr>
            <a:xfrm rot="10800000" flipV="1">
              <a:off x="5803909" y="3244590"/>
              <a:ext cx="164640" cy="997116"/>
            </a:xfrm>
            <a:prstGeom prst="bentConnector3">
              <a:avLst>
                <a:gd name="adj1" fmla="val 23884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箭头连接符 10">
              <a:extLst>
                <a:ext uri="{FF2B5EF4-FFF2-40B4-BE49-F238E27FC236}">
                  <a16:creationId xmlns:a16="http://schemas.microsoft.com/office/drawing/2014/main" id="{E771A1CA-7734-DD9E-935E-83491D2A898E}"/>
                </a:ext>
              </a:extLst>
            </p:cNvPr>
            <p:cNvCxnSpPr>
              <a:cxnSpLocks/>
              <a:stCxn id="87" idx="0"/>
              <a:endCxn id="165" idx="0"/>
            </p:cNvCxnSpPr>
            <p:nvPr/>
          </p:nvCxnSpPr>
          <p:spPr>
            <a:xfrm rot="16200000" flipV="1">
              <a:off x="8868752" y="510052"/>
              <a:ext cx="380830" cy="1651424"/>
            </a:xfrm>
            <a:prstGeom prst="bentConnector3">
              <a:avLst>
                <a:gd name="adj1" fmla="val 16002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接箭头连接符 10">
              <a:extLst>
                <a:ext uri="{FF2B5EF4-FFF2-40B4-BE49-F238E27FC236}">
                  <a16:creationId xmlns:a16="http://schemas.microsoft.com/office/drawing/2014/main" id="{B85F635F-56CB-1373-FC2B-8FA2B48D6094}"/>
                </a:ext>
              </a:extLst>
            </p:cNvPr>
            <p:cNvCxnSpPr>
              <a:cxnSpLocks/>
              <a:stCxn id="53" idx="2"/>
              <a:endCxn id="22" idx="0"/>
            </p:cNvCxnSpPr>
            <p:nvPr/>
          </p:nvCxnSpPr>
          <p:spPr>
            <a:xfrm rot="16200000" flipH="1">
              <a:off x="10830235" y="2179833"/>
              <a:ext cx="436296" cy="30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矩形: 圆角 421">
                  <a:extLst>
                    <a:ext uri="{FF2B5EF4-FFF2-40B4-BE49-F238E27FC236}">
                      <a16:creationId xmlns:a16="http://schemas.microsoft.com/office/drawing/2014/main" id="{FFF856C7-95B7-FC84-72C6-8231CC16E1AA}"/>
                    </a:ext>
                  </a:extLst>
                </p:cNvPr>
                <p:cNvSpPr/>
                <p:nvPr/>
              </p:nvSpPr>
              <p:spPr>
                <a:xfrm>
                  <a:off x="8127571" y="2017295"/>
                  <a:ext cx="482836" cy="34499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𝕗</m:t>
                            </m:r>
                          </m:sub>
                        </m:s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矩形: 圆角 421">
                  <a:extLst>
                    <a:ext uri="{FF2B5EF4-FFF2-40B4-BE49-F238E27FC236}">
                      <a16:creationId xmlns:a16="http://schemas.microsoft.com/office/drawing/2014/main" id="{FFF856C7-95B7-FC84-72C6-8231CC16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571" y="2017295"/>
                  <a:ext cx="482836" cy="344996"/>
                </a:xfrm>
                <a:prstGeom prst="round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0" name="直接箭头连接符 10">
              <a:extLst>
                <a:ext uri="{FF2B5EF4-FFF2-40B4-BE49-F238E27FC236}">
                  <a16:creationId xmlns:a16="http://schemas.microsoft.com/office/drawing/2014/main" id="{A5C29832-4955-44F0-1F31-15B8CAA5C81D}"/>
                </a:ext>
              </a:extLst>
            </p:cNvPr>
            <p:cNvCxnSpPr>
              <a:cxnSpLocks/>
              <a:stCxn id="329" idx="1"/>
              <a:endCxn id="278" idx="2"/>
            </p:cNvCxnSpPr>
            <p:nvPr/>
          </p:nvCxnSpPr>
          <p:spPr>
            <a:xfrm rot="10800000">
              <a:off x="686260" y="1983427"/>
              <a:ext cx="2414412" cy="44572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3" name="矩形: 圆角 442">
              <a:extLst>
                <a:ext uri="{FF2B5EF4-FFF2-40B4-BE49-F238E27FC236}">
                  <a16:creationId xmlns:a16="http://schemas.microsoft.com/office/drawing/2014/main" id="{9A0C565B-A613-E048-08DE-5294656F6C12}"/>
                </a:ext>
              </a:extLst>
            </p:cNvPr>
            <p:cNvSpPr/>
            <p:nvPr/>
          </p:nvSpPr>
          <p:spPr>
            <a:xfrm>
              <a:off x="7960642" y="2641595"/>
              <a:ext cx="803985" cy="24572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摩擦增大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文本框 443">
                  <a:extLst>
                    <a:ext uri="{FF2B5EF4-FFF2-40B4-BE49-F238E27FC236}">
                      <a16:creationId xmlns:a16="http://schemas.microsoft.com/office/drawing/2014/main" id="{736E7569-8753-4950-3CCC-5DEDB207DF98}"/>
                    </a:ext>
                  </a:extLst>
                </p:cNvPr>
                <p:cNvSpPr txBox="1"/>
                <p:nvPr/>
              </p:nvSpPr>
              <p:spPr>
                <a:xfrm>
                  <a:off x="3895243" y="1467004"/>
                  <a:ext cx="118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44" name="文本框 443">
                  <a:extLst>
                    <a:ext uri="{FF2B5EF4-FFF2-40B4-BE49-F238E27FC236}">
                      <a16:creationId xmlns:a16="http://schemas.microsoft.com/office/drawing/2014/main" id="{736E7569-8753-4950-3CCC-5DEDB207D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243" y="1467004"/>
                  <a:ext cx="1186532" cy="30777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文本框 444">
                  <a:extLst>
                    <a:ext uri="{FF2B5EF4-FFF2-40B4-BE49-F238E27FC236}">
                      <a16:creationId xmlns:a16="http://schemas.microsoft.com/office/drawing/2014/main" id="{5FB439C7-3EE8-F2B5-C72F-B2010CE0CAF2}"/>
                    </a:ext>
                  </a:extLst>
                </p:cNvPr>
                <p:cNvSpPr txBox="1"/>
                <p:nvPr/>
              </p:nvSpPr>
              <p:spPr>
                <a:xfrm>
                  <a:off x="4000758" y="1997659"/>
                  <a:ext cx="118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45" name="文本框 444">
                  <a:extLst>
                    <a:ext uri="{FF2B5EF4-FFF2-40B4-BE49-F238E27FC236}">
                      <a16:creationId xmlns:a16="http://schemas.microsoft.com/office/drawing/2014/main" id="{5FB439C7-3EE8-F2B5-C72F-B2010CE0CA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758" y="1997659"/>
                  <a:ext cx="1186532" cy="30777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文本框 445">
                  <a:extLst>
                    <a:ext uri="{FF2B5EF4-FFF2-40B4-BE49-F238E27FC236}">
                      <a16:creationId xmlns:a16="http://schemas.microsoft.com/office/drawing/2014/main" id="{47D1180A-7DD1-0B14-BCA5-BB9E13422896}"/>
                    </a:ext>
                  </a:extLst>
                </p:cNvPr>
                <p:cNvSpPr txBox="1"/>
                <p:nvPr/>
              </p:nvSpPr>
              <p:spPr>
                <a:xfrm>
                  <a:off x="4228894" y="1434628"/>
                  <a:ext cx="118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46" name="文本框 445">
                  <a:extLst>
                    <a:ext uri="{FF2B5EF4-FFF2-40B4-BE49-F238E27FC236}">
                      <a16:creationId xmlns:a16="http://schemas.microsoft.com/office/drawing/2014/main" id="{47D1180A-7DD1-0B14-BCA5-BB9E13422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894" y="1434628"/>
                  <a:ext cx="1186532" cy="30777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文本框 446">
                  <a:extLst>
                    <a:ext uri="{FF2B5EF4-FFF2-40B4-BE49-F238E27FC236}">
                      <a16:creationId xmlns:a16="http://schemas.microsoft.com/office/drawing/2014/main" id="{A478ED9A-D554-4B5B-F98B-EC927D52F115}"/>
                    </a:ext>
                  </a:extLst>
                </p:cNvPr>
                <p:cNvSpPr txBox="1"/>
                <p:nvPr/>
              </p:nvSpPr>
              <p:spPr>
                <a:xfrm>
                  <a:off x="5151842" y="1417861"/>
                  <a:ext cx="118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47" name="文本框 446">
                  <a:extLst>
                    <a:ext uri="{FF2B5EF4-FFF2-40B4-BE49-F238E27FC236}">
                      <a16:creationId xmlns:a16="http://schemas.microsoft.com/office/drawing/2014/main" id="{A478ED9A-D554-4B5B-F98B-EC927D52F1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842" y="1417861"/>
                  <a:ext cx="1186532" cy="30777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文本框 447">
                  <a:extLst>
                    <a:ext uri="{FF2B5EF4-FFF2-40B4-BE49-F238E27FC236}">
                      <a16:creationId xmlns:a16="http://schemas.microsoft.com/office/drawing/2014/main" id="{0E442525-B20C-024A-8435-FCB8E5BCDCF3}"/>
                    </a:ext>
                  </a:extLst>
                </p:cNvPr>
                <p:cNvSpPr txBox="1"/>
                <p:nvPr/>
              </p:nvSpPr>
              <p:spPr>
                <a:xfrm>
                  <a:off x="6080540" y="1459999"/>
                  <a:ext cx="118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48" name="文本框 447">
                  <a:extLst>
                    <a:ext uri="{FF2B5EF4-FFF2-40B4-BE49-F238E27FC236}">
                      <a16:creationId xmlns:a16="http://schemas.microsoft.com/office/drawing/2014/main" id="{0E442525-B20C-024A-8435-FCB8E5BCD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0540" y="1459999"/>
                  <a:ext cx="1186532" cy="30777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文本框 448">
                  <a:extLst>
                    <a:ext uri="{FF2B5EF4-FFF2-40B4-BE49-F238E27FC236}">
                      <a16:creationId xmlns:a16="http://schemas.microsoft.com/office/drawing/2014/main" id="{89381566-C5C0-7337-DED5-3F411737E540}"/>
                    </a:ext>
                  </a:extLst>
                </p:cNvPr>
                <p:cNvSpPr txBox="1"/>
                <p:nvPr/>
              </p:nvSpPr>
              <p:spPr>
                <a:xfrm>
                  <a:off x="6967440" y="1467619"/>
                  <a:ext cx="118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49" name="文本框 448">
                  <a:extLst>
                    <a:ext uri="{FF2B5EF4-FFF2-40B4-BE49-F238E27FC236}">
                      <a16:creationId xmlns:a16="http://schemas.microsoft.com/office/drawing/2014/main" id="{89381566-C5C0-7337-DED5-3F411737E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440" y="1467619"/>
                  <a:ext cx="1186532" cy="30777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文本框 449">
                  <a:extLst>
                    <a:ext uri="{FF2B5EF4-FFF2-40B4-BE49-F238E27FC236}">
                      <a16:creationId xmlns:a16="http://schemas.microsoft.com/office/drawing/2014/main" id="{402C255B-47A9-D67E-0321-F877D2B23DC6}"/>
                    </a:ext>
                  </a:extLst>
                </p:cNvPr>
                <p:cNvSpPr txBox="1"/>
                <p:nvPr/>
              </p:nvSpPr>
              <p:spPr>
                <a:xfrm>
                  <a:off x="7312156" y="989603"/>
                  <a:ext cx="118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0" name="文本框 449">
                  <a:extLst>
                    <a:ext uri="{FF2B5EF4-FFF2-40B4-BE49-F238E27FC236}">
                      <a16:creationId xmlns:a16="http://schemas.microsoft.com/office/drawing/2014/main" id="{402C255B-47A9-D67E-0321-F877D2B23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156" y="989603"/>
                  <a:ext cx="1186532" cy="30777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文本框 450">
                  <a:extLst>
                    <a:ext uri="{FF2B5EF4-FFF2-40B4-BE49-F238E27FC236}">
                      <a16:creationId xmlns:a16="http://schemas.microsoft.com/office/drawing/2014/main" id="{36B0536F-839A-2923-7DA9-24535CA689C3}"/>
                    </a:ext>
                  </a:extLst>
                </p:cNvPr>
                <p:cNvSpPr txBox="1"/>
                <p:nvPr/>
              </p:nvSpPr>
              <p:spPr>
                <a:xfrm>
                  <a:off x="7291042" y="1876295"/>
                  <a:ext cx="1186532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1" name="文本框 450">
                  <a:extLst>
                    <a:ext uri="{FF2B5EF4-FFF2-40B4-BE49-F238E27FC236}">
                      <a16:creationId xmlns:a16="http://schemas.microsoft.com/office/drawing/2014/main" id="{36B0536F-839A-2923-7DA9-24535CA68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1042" y="1876295"/>
                  <a:ext cx="1186532" cy="325025"/>
                </a:xfrm>
                <a:prstGeom prst="rect">
                  <a:avLst/>
                </a:prstGeom>
                <a:blipFill>
                  <a:blip r:embed="rId36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5" name="直接箭头连接符 10">
              <a:extLst>
                <a:ext uri="{FF2B5EF4-FFF2-40B4-BE49-F238E27FC236}">
                  <a16:creationId xmlns:a16="http://schemas.microsoft.com/office/drawing/2014/main" id="{B2BC4BB2-5F79-E0B5-AFAB-4A5E8F9C8DA0}"/>
                </a:ext>
              </a:extLst>
            </p:cNvPr>
            <p:cNvCxnSpPr>
              <a:cxnSpLocks/>
              <a:stCxn id="443" idx="1"/>
              <a:endCxn id="120" idx="4"/>
            </p:cNvCxnSpPr>
            <p:nvPr/>
          </p:nvCxnSpPr>
          <p:spPr>
            <a:xfrm rot="10800000">
              <a:off x="7760810" y="1849241"/>
              <a:ext cx="199832" cy="9152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文本框 459">
                  <a:extLst>
                    <a:ext uri="{FF2B5EF4-FFF2-40B4-BE49-F238E27FC236}">
                      <a16:creationId xmlns:a16="http://schemas.microsoft.com/office/drawing/2014/main" id="{EB09E35F-1F37-AF94-6369-DEF4BE4EF30B}"/>
                    </a:ext>
                  </a:extLst>
                </p:cNvPr>
                <p:cNvSpPr txBox="1"/>
                <p:nvPr/>
              </p:nvSpPr>
              <p:spPr>
                <a:xfrm>
                  <a:off x="7283424" y="2344458"/>
                  <a:ext cx="1186532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𝑘𝐼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0" name="文本框 459">
                  <a:extLst>
                    <a:ext uri="{FF2B5EF4-FFF2-40B4-BE49-F238E27FC236}">
                      <a16:creationId xmlns:a16="http://schemas.microsoft.com/office/drawing/2014/main" id="{EB09E35F-1F37-AF94-6369-DEF4BE4EF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3424" y="2344458"/>
                  <a:ext cx="1186532" cy="325025"/>
                </a:xfrm>
                <a:prstGeom prst="rect">
                  <a:avLst/>
                </a:prstGeom>
                <a:blipFill>
                  <a:blip r:embed="rId37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文本框 462">
                  <a:extLst>
                    <a:ext uri="{FF2B5EF4-FFF2-40B4-BE49-F238E27FC236}">
                      <a16:creationId xmlns:a16="http://schemas.microsoft.com/office/drawing/2014/main" id="{FA69A65B-C18C-3D82-686A-0C11235EE5B1}"/>
                    </a:ext>
                  </a:extLst>
                </p:cNvPr>
                <p:cNvSpPr txBox="1"/>
                <p:nvPr/>
              </p:nvSpPr>
              <p:spPr>
                <a:xfrm>
                  <a:off x="9189016" y="1716201"/>
                  <a:ext cx="8219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3" name="文本框 462">
                  <a:extLst>
                    <a:ext uri="{FF2B5EF4-FFF2-40B4-BE49-F238E27FC236}">
                      <a16:creationId xmlns:a16="http://schemas.microsoft.com/office/drawing/2014/main" id="{FA69A65B-C18C-3D82-686A-0C11235EE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016" y="1716201"/>
                  <a:ext cx="821931" cy="30777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0" name="矩形: 圆角 469">
              <a:extLst>
                <a:ext uri="{FF2B5EF4-FFF2-40B4-BE49-F238E27FC236}">
                  <a16:creationId xmlns:a16="http://schemas.microsoft.com/office/drawing/2014/main" id="{4329B2BF-A607-0DBA-DAE0-ADC4867CC19C}"/>
                </a:ext>
              </a:extLst>
            </p:cNvPr>
            <p:cNvSpPr/>
            <p:nvPr/>
          </p:nvSpPr>
          <p:spPr>
            <a:xfrm>
              <a:off x="6693836" y="2078457"/>
              <a:ext cx="803985" cy="24572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增益衰减</a:t>
              </a:r>
            </a:p>
          </p:txBody>
        </p:sp>
        <p:cxnSp>
          <p:nvCxnSpPr>
            <p:cNvPr id="471" name="直接箭头连接符 10">
              <a:extLst>
                <a:ext uri="{FF2B5EF4-FFF2-40B4-BE49-F238E27FC236}">
                  <a16:creationId xmlns:a16="http://schemas.microsoft.com/office/drawing/2014/main" id="{03D7847C-606F-B904-B4B2-87F38DB1A659}"/>
                </a:ext>
              </a:extLst>
            </p:cNvPr>
            <p:cNvCxnSpPr>
              <a:cxnSpLocks/>
              <a:stCxn id="470" idx="0"/>
              <a:endCxn id="115" idx="2"/>
            </p:cNvCxnSpPr>
            <p:nvPr/>
          </p:nvCxnSpPr>
          <p:spPr>
            <a:xfrm rot="5400000" flipH="1" flipV="1">
              <a:off x="7026064" y="2008692"/>
              <a:ext cx="13953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1" name="直接箭头连接符 10">
              <a:extLst>
                <a:ext uri="{FF2B5EF4-FFF2-40B4-BE49-F238E27FC236}">
                  <a16:creationId xmlns:a16="http://schemas.microsoft.com/office/drawing/2014/main" id="{E3A64BC8-81AB-AB6E-D12B-29FF0D0B70DF}"/>
                </a:ext>
              </a:extLst>
            </p:cNvPr>
            <p:cNvCxnSpPr>
              <a:cxnSpLocks/>
              <a:stCxn id="18" idx="1"/>
              <a:endCxn id="72" idx="3"/>
            </p:cNvCxnSpPr>
            <p:nvPr/>
          </p:nvCxnSpPr>
          <p:spPr>
            <a:xfrm rot="10800000">
              <a:off x="5227730" y="5156382"/>
              <a:ext cx="3601511" cy="105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C27107-0D41-B956-714C-C617A1EF4750}"/>
                </a:ext>
              </a:extLst>
            </p:cNvPr>
            <p:cNvSpPr/>
            <p:nvPr/>
          </p:nvSpPr>
          <p:spPr>
            <a:xfrm>
              <a:off x="7529845" y="6412198"/>
              <a:ext cx="1256670" cy="27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太阳光压摄动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A4645A1-CDAE-DB74-B85B-CD3729D3175E}"/>
                </a:ext>
              </a:extLst>
            </p:cNvPr>
            <p:cNvSpPr/>
            <p:nvPr/>
          </p:nvSpPr>
          <p:spPr>
            <a:xfrm>
              <a:off x="8858818" y="6412198"/>
              <a:ext cx="1462470" cy="2761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地球非球形摄动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A77A674-301D-3D70-1073-0EFA2053A763}"/>
                </a:ext>
              </a:extLst>
            </p:cNvPr>
            <p:cNvSpPr/>
            <p:nvPr/>
          </p:nvSpPr>
          <p:spPr>
            <a:xfrm>
              <a:off x="10440100" y="6416872"/>
              <a:ext cx="1352446" cy="2932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大气阻力摄动</a:t>
              </a:r>
            </a:p>
          </p:txBody>
        </p:sp>
        <p:cxnSp>
          <p:nvCxnSpPr>
            <p:cNvPr id="14" name="直接箭头连接符 10">
              <a:extLst>
                <a:ext uri="{FF2B5EF4-FFF2-40B4-BE49-F238E27FC236}">
                  <a16:creationId xmlns:a16="http://schemas.microsoft.com/office/drawing/2014/main" id="{1CEAB74F-34FC-32A9-E7C9-7A1DD389DDF0}"/>
                </a:ext>
              </a:extLst>
            </p:cNvPr>
            <p:cNvCxnSpPr>
              <a:cxnSpLocks/>
              <a:stCxn id="10" idx="0"/>
              <a:endCxn id="21" idx="2"/>
            </p:cNvCxnSpPr>
            <p:nvPr/>
          </p:nvCxnSpPr>
          <p:spPr>
            <a:xfrm rot="5400000" flipH="1" flipV="1">
              <a:off x="8741934" y="5559250"/>
              <a:ext cx="269194" cy="14367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10">
              <a:extLst>
                <a:ext uri="{FF2B5EF4-FFF2-40B4-BE49-F238E27FC236}">
                  <a16:creationId xmlns:a16="http://schemas.microsoft.com/office/drawing/2014/main" id="{77281AA2-4DBD-D98B-5578-DF9A5FDAB4FB}"/>
                </a:ext>
              </a:extLst>
            </p:cNvPr>
            <p:cNvCxnSpPr>
              <a:cxnSpLocks/>
              <a:stCxn id="13" idx="0"/>
              <a:endCxn id="21" idx="2"/>
            </p:cNvCxnSpPr>
            <p:nvPr/>
          </p:nvCxnSpPr>
          <p:spPr>
            <a:xfrm rot="16200000" flipV="1">
              <a:off x="10218669" y="5519217"/>
              <a:ext cx="273868" cy="15214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10">
              <a:extLst>
                <a:ext uri="{FF2B5EF4-FFF2-40B4-BE49-F238E27FC236}">
                  <a16:creationId xmlns:a16="http://schemas.microsoft.com/office/drawing/2014/main" id="{B23CDA1E-EE23-D878-93DE-BDE93ECC7F61}"/>
                </a:ext>
              </a:extLst>
            </p:cNvPr>
            <p:cNvCxnSpPr>
              <a:cxnSpLocks/>
              <a:stCxn id="12" idx="0"/>
              <a:endCxn id="21" idx="2"/>
            </p:cNvCxnSpPr>
            <p:nvPr/>
          </p:nvCxnSpPr>
          <p:spPr>
            <a:xfrm rot="5400000" flipH="1" flipV="1">
              <a:off x="9457870" y="6275187"/>
              <a:ext cx="269194" cy="48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0E4BDFE-9A6C-5110-E397-997FDDCA02BC}"/>
                    </a:ext>
                  </a:extLst>
                </p:cNvPr>
                <p:cNvSpPr txBox="1"/>
                <p:nvPr/>
              </p:nvSpPr>
              <p:spPr>
                <a:xfrm>
                  <a:off x="8035488" y="6012791"/>
                  <a:ext cx="118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0E4BDFE-9A6C-5110-E397-997FDDCA0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488" y="6012791"/>
                  <a:ext cx="1186532" cy="307777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89A66CD5-CFA8-20BA-9111-4E4734B14129}"/>
                </a:ext>
              </a:extLst>
            </p:cNvPr>
            <p:cNvSpPr/>
            <p:nvPr/>
          </p:nvSpPr>
          <p:spPr>
            <a:xfrm>
              <a:off x="3011883" y="1243922"/>
              <a:ext cx="634414" cy="1035712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分配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矩阵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和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飞轮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动力学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6348BEA-B204-41AF-6D56-7415C7308E1B}"/>
                    </a:ext>
                  </a:extLst>
                </p:cNvPr>
                <p:cNvSpPr txBox="1"/>
                <p:nvPr/>
              </p:nvSpPr>
              <p:spPr>
                <a:xfrm>
                  <a:off x="6538798" y="4854128"/>
                  <a:ext cx="943671" cy="3178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6348BEA-B204-41AF-6D56-7415C7308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8798" y="4854128"/>
                  <a:ext cx="943671" cy="317844"/>
                </a:xfrm>
                <a:prstGeom prst="rect">
                  <a:avLst/>
                </a:prstGeom>
                <a:blipFill>
                  <a:blip r:embed="rId40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6BCB37CD-C6BE-4764-9A06-204E841C3A57}"/>
                    </a:ext>
                  </a:extLst>
                </p:cNvPr>
                <p:cNvSpPr/>
                <p:nvPr/>
              </p:nvSpPr>
              <p:spPr>
                <a:xfrm>
                  <a:off x="10807144" y="1532668"/>
                  <a:ext cx="479476" cy="43051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6BCB37CD-C6BE-4764-9A06-204E841C3A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7144" y="1532668"/>
                  <a:ext cx="479476" cy="430519"/>
                </a:xfrm>
                <a:prstGeom prst="round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7" name="矩形: 圆角 456">
              <a:extLst>
                <a:ext uri="{FF2B5EF4-FFF2-40B4-BE49-F238E27FC236}">
                  <a16:creationId xmlns:a16="http://schemas.microsoft.com/office/drawing/2014/main" id="{A4DFCDCB-543B-4465-0184-9952EB3809CC}"/>
                </a:ext>
              </a:extLst>
            </p:cNvPr>
            <p:cNvSpPr/>
            <p:nvPr/>
          </p:nvSpPr>
          <p:spPr>
            <a:xfrm>
              <a:off x="3750912" y="713349"/>
              <a:ext cx="6485976" cy="2108784"/>
            </a:xfrm>
            <a:prstGeom prst="roundRect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9" name="直接箭头连接符 10">
              <a:extLst>
                <a:ext uri="{FF2B5EF4-FFF2-40B4-BE49-F238E27FC236}">
                  <a16:creationId xmlns:a16="http://schemas.microsoft.com/office/drawing/2014/main" id="{E3F2E1DA-CB75-6E86-90D5-122D8FE300B3}"/>
                </a:ext>
              </a:extLst>
            </p:cNvPr>
            <p:cNvCxnSpPr>
              <a:cxnSpLocks/>
              <a:stCxn id="30" idx="3"/>
              <a:endCxn id="82" idx="1"/>
            </p:cNvCxnSpPr>
            <p:nvPr/>
          </p:nvCxnSpPr>
          <p:spPr>
            <a:xfrm>
              <a:off x="3646297" y="1761778"/>
              <a:ext cx="261644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直接箭头连接符 10">
              <a:extLst>
                <a:ext uri="{FF2B5EF4-FFF2-40B4-BE49-F238E27FC236}">
                  <a16:creationId xmlns:a16="http://schemas.microsoft.com/office/drawing/2014/main" id="{2159B04E-F227-2FDE-9002-73F5A3C01475}"/>
                </a:ext>
              </a:extLst>
            </p:cNvPr>
            <p:cNvCxnSpPr>
              <a:cxnSpLocks/>
              <a:stCxn id="87" idx="3"/>
              <a:endCxn id="53" idx="1"/>
            </p:cNvCxnSpPr>
            <p:nvPr/>
          </p:nvCxnSpPr>
          <p:spPr>
            <a:xfrm>
              <a:off x="10056919" y="1741439"/>
              <a:ext cx="750225" cy="64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4" name="文本框 503">
                  <a:extLst>
                    <a:ext uri="{FF2B5EF4-FFF2-40B4-BE49-F238E27FC236}">
                      <a16:creationId xmlns:a16="http://schemas.microsoft.com/office/drawing/2014/main" id="{75FE143D-AD75-273E-3929-2959E8F69C74}"/>
                    </a:ext>
                  </a:extLst>
                </p:cNvPr>
                <p:cNvSpPr txBox="1"/>
                <p:nvPr/>
              </p:nvSpPr>
              <p:spPr>
                <a:xfrm>
                  <a:off x="11046881" y="1982273"/>
                  <a:ext cx="414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𝑊𝑜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4" name="文本框 503">
                  <a:extLst>
                    <a:ext uri="{FF2B5EF4-FFF2-40B4-BE49-F238E27FC236}">
                      <a16:creationId xmlns:a16="http://schemas.microsoft.com/office/drawing/2014/main" id="{75FE143D-AD75-273E-3929-2959E8F69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6881" y="1982273"/>
                  <a:ext cx="414338" cy="369332"/>
                </a:xfrm>
                <a:prstGeom prst="rect">
                  <a:avLst/>
                </a:prstGeom>
                <a:blipFill>
                  <a:blip r:embed="rId42"/>
                  <a:stretch>
                    <a:fillRect r="-5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箭头连接符 10">
              <a:extLst>
                <a:ext uri="{FF2B5EF4-FFF2-40B4-BE49-F238E27FC236}">
                  <a16:creationId xmlns:a16="http://schemas.microsoft.com/office/drawing/2014/main" id="{8D312D99-555B-12E4-0CF5-6120853289C2}"/>
                </a:ext>
              </a:extLst>
            </p:cNvPr>
            <p:cNvCxnSpPr>
              <a:cxnSpLocks/>
              <a:stCxn id="72" idx="1"/>
              <a:endCxn id="20" idx="3"/>
            </p:cNvCxnSpPr>
            <p:nvPr/>
          </p:nvCxnSpPr>
          <p:spPr>
            <a:xfrm rot="10800000">
              <a:off x="4401559" y="5156381"/>
              <a:ext cx="539130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4BE8168A-26FD-8655-4763-F3CC83EA8E39}"/>
                    </a:ext>
                  </a:extLst>
                </p:cNvPr>
                <p:cNvSpPr/>
                <p:nvPr/>
              </p:nvSpPr>
              <p:spPr>
                <a:xfrm>
                  <a:off x="4940689" y="5023285"/>
                  <a:ext cx="287040" cy="266192"/>
                </a:xfrm>
                <a:prstGeom prst="round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∫</m:t>
                        </m:r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4BE8168A-26FD-8655-4763-F3CC83EA8E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689" y="5023285"/>
                  <a:ext cx="287040" cy="266192"/>
                </a:xfrm>
                <a:prstGeom prst="round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接箭头连接符 10">
              <a:extLst>
                <a:ext uri="{FF2B5EF4-FFF2-40B4-BE49-F238E27FC236}">
                  <a16:creationId xmlns:a16="http://schemas.microsoft.com/office/drawing/2014/main" id="{14028AC6-254C-5082-1120-4D6E0156A19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>
              <a:off x="2180088" y="3176622"/>
              <a:ext cx="6649153" cy="1990328"/>
            </a:xfrm>
            <a:prstGeom prst="bentConnector3">
              <a:avLst>
                <a:gd name="adj1" fmla="val 52063"/>
              </a:avLst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10">
              <a:extLst>
                <a:ext uri="{FF2B5EF4-FFF2-40B4-BE49-F238E27FC236}">
                  <a16:creationId xmlns:a16="http://schemas.microsoft.com/office/drawing/2014/main" id="{4C58AC3A-8273-ED26-0E30-E26B950C725C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16200000" flipV="1">
              <a:off x="1589267" y="2592621"/>
              <a:ext cx="1164008" cy="17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873CFF99-5D6D-3E40-2DD6-5CE669CFCBB8}"/>
                    </a:ext>
                  </a:extLst>
                </p:cNvPr>
                <p:cNvSpPr txBox="1"/>
                <p:nvPr/>
              </p:nvSpPr>
              <p:spPr>
                <a:xfrm>
                  <a:off x="3539151" y="1866283"/>
                  <a:ext cx="414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873CFF99-5D6D-3E40-2DD6-5CE669CFC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9151" y="1866283"/>
                  <a:ext cx="414338" cy="369332"/>
                </a:xfrm>
                <a:prstGeom prst="rect">
                  <a:avLst/>
                </a:prstGeom>
                <a:blipFill>
                  <a:blip r:embed="rId44"/>
                  <a:stretch>
                    <a:fillRect r="-39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927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E5C9DD1E-06D2-0AD5-FAC7-5643F4070F9E}"/>
              </a:ext>
            </a:extLst>
          </p:cNvPr>
          <p:cNvGrpSpPr/>
          <p:nvPr/>
        </p:nvGrpSpPr>
        <p:grpSpPr>
          <a:xfrm>
            <a:off x="-2129731" y="751790"/>
            <a:ext cx="15695225" cy="5974470"/>
            <a:chOff x="-1942617" y="759855"/>
            <a:chExt cx="15695225" cy="5974470"/>
          </a:xfrm>
        </p:grpSpPr>
        <p:grpSp>
          <p:nvGrpSpPr>
            <p:cNvPr id="680" name="组合 679">
              <a:extLst>
                <a:ext uri="{FF2B5EF4-FFF2-40B4-BE49-F238E27FC236}">
                  <a16:creationId xmlns:a16="http://schemas.microsoft.com/office/drawing/2014/main" id="{160A49B4-7DC2-1690-9104-AD1EAAE3020B}"/>
                </a:ext>
              </a:extLst>
            </p:cNvPr>
            <p:cNvGrpSpPr/>
            <p:nvPr/>
          </p:nvGrpSpPr>
          <p:grpSpPr>
            <a:xfrm>
              <a:off x="-1942617" y="759855"/>
              <a:ext cx="15695225" cy="5974470"/>
              <a:chOff x="-2387117" y="632855"/>
              <a:chExt cx="15695225" cy="597447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6541082-95D0-5D70-ED0F-84A4FC8C2C40}"/>
                  </a:ext>
                </a:extLst>
              </p:cNvPr>
              <p:cNvSpPr/>
              <p:nvPr/>
            </p:nvSpPr>
            <p:spPr>
              <a:xfrm>
                <a:off x="5791853" y="3836833"/>
                <a:ext cx="1100137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陀螺组件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F6646EB-308D-8748-A691-4D96CF2263BC}"/>
                  </a:ext>
                </a:extLst>
              </p:cNvPr>
              <p:cNvSpPr/>
              <p:nvPr/>
            </p:nvSpPr>
            <p:spPr>
              <a:xfrm>
                <a:off x="5791853" y="6067325"/>
                <a:ext cx="1100137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星敏组件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075DB689-701A-A838-F3B5-1D8793834BF2}"/>
                      </a:ext>
                    </a:extLst>
                  </p:cNvPr>
                  <p:cNvSpPr txBox="1"/>
                  <p:nvPr/>
                </p:nvSpPr>
                <p:spPr>
                  <a:xfrm>
                    <a:off x="-1012742" y="1807251"/>
                    <a:ext cx="1457680" cy="7556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en-US" altLang="zh-CN" sz="1400" b="0" dirty="0"/>
                  </a:p>
                  <a:p>
                    <a:endParaRPr lang="en-US" altLang="zh-CN" sz="14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075DB689-701A-A838-F3B5-1D8793834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12742" y="1807251"/>
                    <a:ext cx="1457680" cy="7556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1" name="组合 280">
                <a:extLst>
                  <a:ext uri="{FF2B5EF4-FFF2-40B4-BE49-F238E27FC236}">
                    <a16:creationId xmlns:a16="http://schemas.microsoft.com/office/drawing/2014/main" id="{73B8A158-6ED2-87CA-3358-A86E57A60F4F}"/>
                  </a:ext>
                </a:extLst>
              </p:cNvPr>
              <p:cNvGrpSpPr/>
              <p:nvPr/>
            </p:nvGrpSpPr>
            <p:grpSpPr>
              <a:xfrm>
                <a:off x="-1227891" y="632855"/>
                <a:ext cx="14535999" cy="5963814"/>
                <a:chOff x="-1227891" y="632855"/>
                <a:chExt cx="14535999" cy="5963814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FFF608DB-9DEC-CC70-8C1F-B2E4B0A08D81}"/>
                    </a:ext>
                  </a:extLst>
                </p:cNvPr>
                <p:cNvSpPr/>
                <p:nvPr/>
              </p:nvSpPr>
              <p:spPr>
                <a:xfrm>
                  <a:off x="11369570" y="1913458"/>
                  <a:ext cx="1352446" cy="54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姿态动力学</a:t>
                  </a:r>
                  <a:endParaRPr lang="en-US" altLang="zh-CN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模型</a:t>
                  </a:r>
                </a:p>
              </p:txBody>
            </p:sp>
            <p:grpSp>
              <p:nvGrpSpPr>
                <p:cNvPr id="249" name="组合 248">
                  <a:extLst>
                    <a:ext uri="{FF2B5EF4-FFF2-40B4-BE49-F238E27FC236}">
                      <a16:creationId xmlns:a16="http://schemas.microsoft.com/office/drawing/2014/main" id="{50F4743E-878E-9D8A-9583-72C50894FAB7}"/>
                    </a:ext>
                  </a:extLst>
                </p:cNvPr>
                <p:cNvGrpSpPr/>
                <p:nvPr/>
              </p:nvGrpSpPr>
              <p:grpSpPr>
                <a:xfrm>
                  <a:off x="-1227891" y="632855"/>
                  <a:ext cx="14535999" cy="5674926"/>
                  <a:chOff x="397493" y="188850"/>
                  <a:chExt cx="14535999" cy="5674926"/>
                </a:xfrm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5CF89FE7-E382-55A5-9B59-69C0BC1939E1}"/>
                      </a:ext>
                    </a:extLst>
                  </p:cNvPr>
                  <p:cNvSpPr/>
                  <p:nvPr/>
                </p:nvSpPr>
                <p:spPr>
                  <a:xfrm>
                    <a:off x="1943264" y="1477975"/>
                    <a:ext cx="1177995" cy="54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PD</a:t>
                    </a:r>
                    <a:r>
                      <a:rPr lang="zh-CN" altLang="en-US" b="1" dirty="0">
                        <a:solidFill>
                          <a:schemeClr val="tx1"/>
                        </a:solidFill>
                      </a:rPr>
                      <a:t>控制器</a:t>
                    </a:r>
                  </a:p>
                </p:txBody>
              </p:sp>
              <p:pic>
                <p:nvPicPr>
                  <p:cNvPr id="5" name="图片 4">
                    <a:extLst>
                      <a:ext uri="{FF2B5EF4-FFF2-40B4-BE49-F238E27FC236}">
                        <a16:creationId xmlns:a16="http://schemas.microsoft.com/office/drawing/2014/main" id="{A9568388-70E0-E90D-BA6B-CA7ECE2F16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7210" y="1283763"/>
                    <a:ext cx="888999" cy="91138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cxnSp>
                <p:nvCxnSpPr>
                  <p:cNvPr id="27" name="直接箭头连接符 10">
                    <a:extLst>
                      <a:ext uri="{FF2B5EF4-FFF2-40B4-BE49-F238E27FC236}">
                        <a16:creationId xmlns:a16="http://schemas.microsoft.com/office/drawing/2014/main" id="{79F50490-109F-D12C-4519-2FCF4DF36C51}"/>
                      </a:ext>
                    </a:extLst>
                  </p:cNvPr>
                  <p:cNvCxnSpPr>
                    <a:cxnSpLocks/>
                    <a:stCxn id="4" idx="3"/>
                    <a:endCxn id="226" idx="1"/>
                  </p:cNvCxnSpPr>
                  <p:nvPr/>
                </p:nvCxnSpPr>
                <p:spPr>
                  <a:xfrm>
                    <a:off x="3121259" y="1747975"/>
                    <a:ext cx="278454" cy="6372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5" name="文本框 154">
                        <a:extLst>
                          <a:ext uri="{FF2B5EF4-FFF2-40B4-BE49-F238E27FC236}">
                            <a16:creationId xmlns:a16="http://schemas.microsoft.com/office/drawing/2014/main" id="{9C125719-9134-5D99-3235-4EC97D2FA6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2832" y="1446569"/>
                        <a:ext cx="45260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55" name="文本框 154">
                        <a:extLst>
                          <a:ext uri="{FF2B5EF4-FFF2-40B4-BE49-F238E27FC236}">
                            <a16:creationId xmlns:a16="http://schemas.microsoft.com/office/drawing/2014/main" id="{9C125719-9134-5D99-3235-4EC97D2FA6F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2832" y="1446569"/>
                        <a:ext cx="452605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文本框 170">
                        <a:extLst>
                          <a:ext uri="{FF2B5EF4-FFF2-40B4-BE49-F238E27FC236}">
                            <a16:creationId xmlns:a16="http://schemas.microsoft.com/office/drawing/2014/main" id="{9D8844BD-BC20-DC03-BBF5-C104A1B712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585" y="1307869"/>
                        <a:ext cx="45260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𝑤𝑐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sz="1400" b="0" i="1" dirty="0"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1" name="文本框 170">
                        <a:extLst>
                          <a:ext uri="{FF2B5EF4-FFF2-40B4-BE49-F238E27FC236}">
                            <a16:creationId xmlns:a16="http://schemas.microsoft.com/office/drawing/2014/main" id="{9D8844BD-BC20-DC03-BBF5-C104A1B7126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585" y="1307869"/>
                        <a:ext cx="452605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99" name="组合 198">
                    <a:extLst>
                      <a:ext uri="{FF2B5EF4-FFF2-40B4-BE49-F238E27FC236}">
                        <a16:creationId xmlns:a16="http://schemas.microsoft.com/office/drawing/2014/main" id="{079CE351-6136-BE9C-ED94-C14A91147F2B}"/>
                      </a:ext>
                    </a:extLst>
                  </p:cNvPr>
                  <p:cNvGrpSpPr/>
                  <p:nvPr/>
                </p:nvGrpSpPr>
                <p:grpSpPr>
                  <a:xfrm>
                    <a:off x="397493" y="188850"/>
                    <a:ext cx="14535999" cy="5674926"/>
                    <a:chOff x="-360152" y="3153301"/>
                    <a:chExt cx="14535999" cy="5674926"/>
                  </a:xfrm>
                </p:grpSpPr>
                <p:sp>
                  <p:nvSpPr>
                    <p:cNvPr id="200" name="矩形: 圆角 199">
                      <a:extLst>
                        <a:ext uri="{FF2B5EF4-FFF2-40B4-BE49-F238E27FC236}">
                          <a16:creationId xmlns:a16="http://schemas.microsoft.com/office/drawing/2014/main" id="{1D6FAC2D-8E03-4D02-6771-B35AC7BDB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6739" y="3794075"/>
                      <a:ext cx="659045" cy="378619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转速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控制器</a:t>
                      </a:r>
                    </a:p>
                  </p:txBody>
                </p:sp>
                <p:sp>
                  <p:nvSpPr>
                    <p:cNvPr id="201" name="矩形: 圆角 200">
                      <a:extLst>
                        <a:ext uri="{FF2B5EF4-FFF2-40B4-BE49-F238E27FC236}">
                          <a16:creationId xmlns:a16="http://schemas.microsoft.com/office/drawing/2014/main" id="{5ACDB5FA-7D77-5438-0074-574E942C63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5216" y="3784840"/>
                      <a:ext cx="659045" cy="378619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电流环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2" name="矩形: 圆角 201">
                      <a:extLst>
                        <a:ext uri="{FF2B5EF4-FFF2-40B4-BE49-F238E27FC236}">
                          <a16:creationId xmlns:a16="http://schemas.microsoft.com/office/drawing/2014/main" id="{E42268C9-3BAB-142B-D6DB-C0297EE02D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1842" y="3790126"/>
                      <a:ext cx="659045" cy="378619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功率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放大器</a:t>
                      </a:r>
                    </a:p>
                  </p:txBody>
                </p:sp>
                <p:sp>
                  <p:nvSpPr>
                    <p:cNvPr id="203" name="矩形: 圆角 202">
                      <a:extLst>
                        <a:ext uri="{FF2B5EF4-FFF2-40B4-BE49-F238E27FC236}">
                          <a16:creationId xmlns:a16="http://schemas.microsoft.com/office/drawing/2014/main" id="{B92163B3-D7CB-5BF1-3FDD-E7910ECD70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3889" y="3830571"/>
                      <a:ext cx="599638" cy="292894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飞轮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204" name="矩形: 圆角 203">
                      <a:extLst>
                        <a:ext uri="{FF2B5EF4-FFF2-40B4-BE49-F238E27FC236}">
                          <a16:creationId xmlns:a16="http://schemas.microsoft.com/office/drawing/2014/main" id="{9EAAD908-2EE9-DF12-E3EF-8B27EF5F2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85200" y="3363980"/>
                      <a:ext cx="743074" cy="292894"/>
                    </a:xfrm>
                    <a:prstGeom prst="roundRect">
                      <a:avLst/>
                    </a:prstGeom>
                    <a:noFill/>
                    <a:ln w="12700"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飞轮卡死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05" name="直接箭头连接符 10">
                      <a:extLst>
                        <a:ext uri="{FF2B5EF4-FFF2-40B4-BE49-F238E27FC236}">
                          <a16:creationId xmlns:a16="http://schemas.microsoft.com/office/drawing/2014/main" id="{2F2CD251-DDC5-F7DD-6EB8-908F3E1C599B}"/>
                        </a:ext>
                      </a:extLst>
                    </p:cNvPr>
                    <p:cNvCxnSpPr>
                      <a:cxnSpLocks/>
                      <a:stCxn id="5" idx="0"/>
                      <a:endCxn id="179" idx="1"/>
                    </p:cNvCxnSpPr>
                    <p:nvPr/>
                  </p:nvCxnSpPr>
                  <p:spPr>
                    <a:xfrm rot="5400000" flipH="1" flipV="1">
                      <a:off x="4529634" y="4019271"/>
                      <a:ext cx="263374" cy="194512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6" name="矩形: 圆角 205">
                      <a:extLst>
                        <a:ext uri="{FF2B5EF4-FFF2-40B4-BE49-F238E27FC236}">
                          <a16:creationId xmlns:a16="http://schemas.microsoft.com/office/drawing/2014/main" id="{47A70B81-331E-462E-265B-D93A2B61A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7645" y="3159696"/>
                      <a:ext cx="6835412" cy="3088421"/>
                    </a:xfrm>
                    <a:prstGeom prst="roundRect">
                      <a:avLst/>
                    </a:prstGeom>
                    <a:noFill/>
                    <a:ln w="12700">
                      <a:prstDash val="sysDot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08" name="直接箭头连接符 10">
                      <a:extLst>
                        <a:ext uri="{FF2B5EF4-FFF2-40B4-BE49-F238E27FC236}">
                          <a16:creationId xmlns:a16="http://schemas.microsoft.com/office/drawing/2014/main" id="{B2741925-1182-C9F9-C571-578997F63976}"/>
                        </a:ext>
                      </a:extLst>
                    </p:cNvPr>
                    <p:cNvCxnSpPr>
                      <a:cxnSpLocks/>
                      <a:stCxn id="201" idx="3"/>
                      <a:endCxn id="202" idx="1"/>
                    </p:cNvCxnSpPr>
                    <p:nvPr/>
                  </p:nvCxnSpPr>
                  <p:spPr>
                    <a:xfrm>
                      <a:off x="7424261" y="3974150"/>
                      <a:ext cx="197581" cy="528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直接箭头连接符 10">
                      <a:extLst>
                        <a:ext uri="{FF2B5EF4-FFF2-40B4-BE49-F238E27FC236}">
                          <a16:creationId xmlns:a16="http://schemas.microsoft.com/office/drawing/2014/main" id="{20819C04-F73F-E7CD-3562-39903FAE9338}"/>
                        </a:ext>
                      </a:extLst>
                    </p:cNvPr>
                    <p:cNvCxnSpPr>
                      <a:cxnSpLocks/>
                      <a:stCxn id="200" idx="3"/>
                      <a:endCxn id="184" idx="1"/>
                    </p:cNvCxnSpPr>
                    <p:nvPr/>
                  </p:nvCxnSpPr>
                  <p:spPr>
                    <a:xfrm flipV="1">
                      <a:off x="6285784" y="3977018"/>
                      <a:ext cx="110923" cy="636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直接箭头连接符 10">
                      <a:extLst>
                        <a:ext uri="{FF2B5EF4-FFF2-40B4-BE49-F238E27FC236}">
                          <a16:creationId xmlns:a16="http://schemas.microsoft.com/office/drawing/2014/main" id="{FF3B39B6-2F37-14A4-48E8-C3869C57E9DE}"/>
                        </a:ext>
                      </a:extLst>
                    </p:cNvPr>
                    <p:cNvCxnSpPr>
                      <a:cxnSpLocks/>
                      <a:stCxn id="202" idx="3"/>
                      <a:endCxn id="626" idx="1"/>
                    </p:cNvCxnSpPr>
                    <p:nvPr/>
                  </p:nvCxnSpPr>
                  <p:spPr>
                    <a:xfrm flipV="1">
                      <a:off x="8280887" y="3974149"/>
                      <a:ext cx="213226" cy="528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直接箭头连接符 10">
                      <a:extLst>
                        <a:ext uri="{FF2B5EF4-FFF2-40B4-BE49-F238E27FC236}">
                          <a16:creationId xmlns:a16="http://schemas.microsoft.com/office/drawing/2014/main" id="{DC698A71-AC25-D8AE-D098-45B8E06BAA94}"/>
                        </a:ext>
                      </a:extLst>
                    </p:cNvPr>
                    <p:cNvCxnSpPr>
                      <a:cxnSpLocks/>
                      <a:stCxn id="204" idx="2"/>
                      <a:endCxn id="203" idx="0"/>
                    </p:cNvCxnSpPr>
                    <p:nvPr/>
                  </p:nvCxnSpPr>
                  <p:spPr>
                    <a:xfrm>
                      <a:off x="9156737" y="3656874"/>
                      <a:ext cx="6971" cy="173697"/>
                    </a:xfrm>
                    <a:prstGeom prst="straightConnector1">
                      <a:avLst/>
                    </a:prstGeom>
                    <a:ln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直接箭头连接符 10">
                      <a:extLst>
                        <a:ext uri="{FF2B5EF4-FFF2-40B4-BE49-F238E27FC236}">
                          <a16:creationId xmlns:a16="http://schemas.microsoft.com/office/drawing/2014/main" id="{65A93169-CEDA-BB06-B6B5-5427C05E7A3F}"/>
                        </a:ext>
                      </a:extLst>
                    </p:cNvPr>
                    <p:cNvCxnSpPr>
                      <a:cxnSpLocks/>
                      <a:stCxn id="37" idx="3"/>
                      <a:endCxn id="260" idx="0"/>
                    </p:cNvCxnSpPr>
                    <p:nvPr/>
                  </p:nvCxnSpPr>
                  <p:spPr>
                    <a:xfrm>
                      <a:off x="9979799" y="3977018"/>
                      <a:ext cx="221154" cy="271195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4" name="矩形: 圆角 213">
                      <a:extLst>
                        <a:ext uri="{FF2B5EF4-FFF2-40B4-BE49-F238E27FC236}">
                          <a16:creationId xmlns:a16="http://schemas.microsoft.com/office/drawing/2014/main" id="{47B21A80-A9C3-173E-6CC1-0D3363B92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0594" y="5165413"/>
                      <a:ext cx="599638" cy="292894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飞轮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215" name="矩形: 圆角 214">
                      <a:extLst>
                        <a:ext uri="{FF2B5EF4-FFF2-40B4-BE49-F238E27FC236}">
                          <a16:creationId xmlns:a16="http://schemas.microsoft.com/office/drawing/2014/main" id="{5CB7492A-7004-B6FF-50BE-524C6016B2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1610" y="5531841"/>
                      <a:ext cx="599638" cy="292894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飞轮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216" name="矩形: 圆角 215">
                      <a:extLst>
                        <a:ext uri="{FF2B5EF4-FFF2-40B4-BE49-F238E27FC236}">
                          <a16:creationId xmlns:a16="http://schemas.microsoft.com/office/drawing/2014/main" id="{B7A0C0A2-F767-1059-08F8-A4C6494D1F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1925" y="5921957"/>
                      <a:ext cx="599638" cy="292894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飞轮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cxnSp>
                  <p:nvCxnSpPr>
                    <p:cNvPr id="217" name="直接箭头连接符 10">
                      <a:extLst>
                        <a:ext uri="{FF2B5EF4-FFF2-40B4-BE49-F238E27FC236}">
                          <a16:creationId xmlns:a16="http://schemas.microsoft.com/office/drawing/2014/main" id="{BBF54B79-00A7-D896-E0BB-EEF6A40C53C8}"/>
                        </a:ext>
                      </a:extLst>
                    </p:cNvPr>
                    <p:cNvCxnSpPr>
                      <a:cxnSpLocks/>
                      <a:stCxn id="5" idx="2"/>
                      <a:endCxn id="215" idx="1"/>
                    </p:cNvCxnSpPr>
                    <p:nvPr/>
                  </p:nvCxnSpPr>
                  <p:spPr>
                    <a:xfrm rot="16200000" flipH="1">
                      <a:off x="6078492" y="3645169"/>
                      <a:ext cx="518691" cy="3547545"/>
                    </a:xfrm>
                    <a:prstGeom prst="bentConnector2">
                      <a:avLst/>
                    </a:prstGeom>
                    <a:ln>
                      <a:prstDash val="dashDot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直接箭头连接符 10">
                      <a:extLst>
                        <a:ext uri="{FF2B5EF4-FFF2-40B4-BE49-F238E27FC236}">
                          <a16:creationId xmlns:a16="http://schemas.microsoft.com/office/drawing/2014/main" id="{1ADE10A5-F2FC-C208-CB6D-E90A791A0092}"/>
                        </a:ext>
                      </a:extLst>
                    </p:cNvPr>
                    <p:cNvCxnSpPr>
                      <a:cxnSpLocks/>
                      <a:stCxn id="5" idx="2"/>
                      <a:endCxn id="216" idx="1"/>
                    </p:cNvCxnSpPr>
                    <p:nvPr/>
                  </p:nvCxnSpPr>
                  <p:spPr>
                    <a:xfrm rot="16200000" flipH="1">
                      <a:off x="5888592" y="3835070"/>
                      <a:ext cx="908807" cy="3557860"/>
                    </a:xfrm>
                    <a:prstGeom prst="bentConnector2">
                      <a:avLst/>
                    </a:prstGeom>
                    <a:ln>
                      <a:prstDash val="dashDot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直接箭头连接符 10">
                      <a:extLst>
                        <a:ext uri="{FF2B5EF4-FFF2-40B4-BE49-F238E27FC236}">
                          <a16:creationId xmlns:a16="http://schemas.microsoft.com/office/drawing/2014/main" id="{74770B42-A7A6-2E2A-18D5-1214E6C741F0}"/>
                        </a:ext>
                      </a:extLst>
                    </p:cNvPr>
                    <p:cNvCxnSpPr>
                      <a:cxnSpLocks/>
                      <a:stCxn id="5" idx="2"/>
                      <a:endCxn id="214" idx="1"/>
                    </p:cNvCxnSpPr>
                    <p:nvPr/>
                  </p:nvCxnSpPr>
                  <p:spPr>
                    <a:xfrm rot="16200000" flipH="1">
                      <a:off x="6266198" y="3457463"/>
                      <a:ext cx="152263" cy="3556529"/>
                    </a:xfrm>
                    <a:prstGeom prst="bentConnector2">
                      <a:avLst/>
                    </a:prstGeom>
                    <a:ln cmpd="sng">
                      <a:prstDash val="dashDot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直接箭头连接符 10">
                      <a:extLst>
                        <a:ext uri="{FF2B5EF4-FFF2-40B4-BE49-F238E27FC236}">
                          <a16:creationId xmlns:a16="http://schemas.microsoft.com/office/drawing/2014/main" id="{B46A17CF-EB10-EDCE-6503-70402EAD4052}"/>
                        </a:ext>
                      </a:extLst>
                    </p:cNvPr>
                    <p:cNvCxnSpPr>
                      <a:cxnSpLocks/>
                      <a:stCxn id="214" idx="3"/>
                      <a:endCxn id="57" idx="1"/>
                    </p:cNvCxnSpPr>
                    <p:nvPr/>
                  </p:nvCxnSpPr>
                  <p:spPr>
                    <a:xfrm>
                      <a:off x="8720232" y="5311860"/>
                      <a:ext cx="332168" cy="569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直接箭头连接符 10">
                      <a:extLst>
                        <a:ext uri="{FF2B5EF4-FFF2-40B4-BE49-F238E27FC236}">
                          <a16:creationId xmlns:a16="http://schemas.microsoft.com/office/drawing/2014/main" id="{3B716049-3B3C-E361-DF12-6868EBDB7F08}"/>
                        </a:ext>
                      </a:extLst>
                    </p:cNvPr>
                    <p:cNvCxnSpPr>
                      <a:cxnSpLocks/>
                      <a:stCxn id="215" idx="3"/>
                      <a:endCxn id="520" idx="1"/>
                    </p:cNvCxnSpPr>
                    <p:nvPr/>
                  </p:nvCxnSpPr>
                  <p:spPr>
                    <a:xfrm flipV="1">
                      <a:off x="8711248" y="5676022"/>
                      <a:ext cx="329040" cy="22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直接箭头连接符 10">
                      <a:extLst>
                        <a:ext uri="{FF2B5EF4-FFF2-40B4-BE49-F238E27FC236}">
                          <a16:creationId xmlns:a16="http://schemas.microsoft.com/office/drawing/2014/main" id="{D65411E9-62F8-1FDA-5A93-85BD39C0CFFC}"/>
                        </a:ext>
                      </a:extLst>
                    </p:cNvPr>
                    <p:cNvCxnSpPr>
                      <a:cxnSpLocks/>
                      <a:stCxn id="216" idx="3"/>
                      <a:endCxn id="525" idx="1"/>
                    </p:cNvCxnSpPr>
                    <p:nvPr/>
                  </p:nvCxnSpPr>
                  <p:spPr>
                    <a:xfrm flipV="1">
                      <a:off x="8721563" y="6058510"/>
                      <a:ext cx="318725" cy="98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3" name="矩形: 圆角 222">
                      <a:extLst>
                        <a:ext uri="{FF2B5EF4-FFF2-40B4-BE49-F238E27FC236}">
                          <a16:creationId xmlns:a16="http://schemas.microsoft.com/office/drawing/2014/main" id="{2A608B47-4E07-A482-2117-0178CF25A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5918" y="3377771"/>
                      <a:ext cx="743074" cy="292894"/>
                    </a:xfrm>
                    <a:prstGeom prst="roundRect">
                      <a:avLst/>
                    </a:prstGeom>
                    <a:noFill/>
                    <a:ln w="12700"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增益衰减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24" name="直接箭头连接符 10">
                      <a:extLst>
                        <a:ext uri="{FF2B5EF4-FFF2-40B4-BE49-F238E27FC236}">
                          <a16:creationId xmlns:a16="http://schemas.microsoft.com/office/drawing/2014/main" id="{4A4BA3FE-98FC-00DC-98CF-5ECEF4BAD827}"/>
                        </a:ext>
                      </a:extLst>
                    </p:cNvPr>
                    <p:cNvCxnSpPr>
                      <a:cxnSpLocks/>
                      <a:stCxn id="223" idx="2"/>
                      <a:endCxn id="202" idx="0"/>
                    </p:cNvCxnSpPr>
                    <p:nvPr/>
                  </p:nvCxnSpPr>
                  <p:spPr>
                    <a:xfrm>
                      <a:off x="7947455" y="3670665"/>
                      <a:ext cx="3910" cy="119461"/>
                    </a:xfrm>
                    <a:prstGeom prst="straightConnector1">
                      <a:avLst/>
                    </a:prstGeom>
                    <a:ln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5" name="矩形 224">
                      <a:extLst>
                        <a:ext uri="{FF2B5EF4-FFF2-40B4-BE49-F238E27FC236}">
                          <a16:creationId xmlns:a16="http://schemas.microsoft.com/office/drawing/2014/main" id="{138F53C3-8F7F-0478-C098-C061C9B7B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8435" y="3153301"/>
                      <a:ext cx="1675546" cy="540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飞轮模块</a:t>
                      </a:r>
                    </a:p>
                  </p:txBody>
                </p:sp>
                <p:sp>
                  <p:nvSpPr>
                    <p:cNvPr id="226" name="矩形: 圆角 225">
                      <a:extLst>
                        <a:ext uri="{FF2B5EF4-FFF2-40B4-BE49-F238E27FC236}">
                          <a16:creationId xmlns:a16="http://schemas.microsoft.com/office/drawing/2014/main" id="{12E39717-A0EF-3898-4957-646189C652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2068" y="4392339"/>
                      <a:ext cx="798731" cy="652918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力矩到角动量指令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27" name="直接箭头连接符 10">
                      <a:extLst>
                        <a:ext uri="{FF2B5EF4-FFF2-40B4-BE49-F238E27FC236}">
                          <a16:creationId xmlns:a16="http://schemas.microsoft.com/office/drawing/2014/main" id="{C4142EC4-CA8A-9206-F8C2-1A5796D28E7A}"/>
                        </a:ext>
                      </a:extLst>
                    </p:cNvPr>
                    <p:cNvCxnSpPr>
                      <a:cxnSpLocks/>
                      <a:stCxn id="260" idx="3"/>
                      <a:endCxn id="206" idx="3"/>
                    </p:cNvCxnSpPr>
                    <p:nvPr/>
                  </p:nvCxnSpPr>
                  <p:spPr>
                    <a:xfrm>
                      <a:off x="10645452" y="4703905"/>
                      <a:ext cx="197605" cy="2"/>
                    </a:xfrm>
                    <a:prstGeom prst="straightConnector1">
                      <a:avLst/>
                    </a:prstGeom>
                    <a:ln w="25400" cmpd="dbl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8" name="矩形: 圆角 227">
                      <a:extLst>
                        <a:ext uri="{FF2B5EF4-FFF2-40B4-BE49-F238E27FC236}">
                          <a16:creationId xmlns:a16="http://schemas.microsoft.com/office/drawing/2014/main" id="{67DE2D25-B246-AA29-45DA-F8E9C215A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25327" y="4379576"/>
                      <a:ext cx="798731" cy="635174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角动量到力矩转换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29" name="直接箭头连接符 10">
                      <a:extLst>
                        <a:ext uri="{FF2B5EF4-FFF2-40B4-BE49-F238E27FC236}">
                          <a16:creationId xmlns:a16="http://schemas.microsoft.com/office/drawing/2014/main" id="{0DC1BBD1-A0E3-7C04-579C-2185EDB3AEC8}"/>
                        </a:ext>
                      </a:extLst>
                    </p:cNvPr>
                    <p:cNvCxnSpPr>
                      <a:cxnSpLocks/>
                      <a:stCxn id="206" idx="1"/>
                      <a:endCxn id="5" idx="1"/>
                    </p:cNvCxnSpPr>
                    <p:nvPr/>
                  </p:nvCxnSpPr>
                  <p:spPr>
                    <a:xfrm flipV="1">
                      <a:off x="4007645" y="4703906"/>
                      <a:ext cx="111920" cy="1"/>
                    </a:xfrm>
                    <a:prstGeom prst="straightConnector1">
                      <a:avLst/>
                    </a:prstGeom>
                    <a:ln w="25400" cmpd="dbl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1" name="文本框 230">
                          <a:extLst>
                            <a:ext uri="{FF2B5EF4-FFF2-40B4-BE49-F238E27FC236}">
                              <a16:creationId xmlns:a16="http://schemas.microsoft.com/office/drawing/2014/main" id="{583B7254-6A0E-1BE7-0FF3-D9D3FFE1A45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83947" y="3872381"/>
                          <a:ext cx="41810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231" name="文本框 230">
                          <a:extLst>
                            <a:ext uri="{FF2B5EF4-FFF2-40B4-BE49-F238E27FC236}">
                              <a16:creationId xmlns:a16="http://schemas.microsoft.com/office/drawing/2014/main" id="{583B7254-6A0E-1BE7-0FF3-D9D3FFE1A45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83947" y="3872381"/>
                          <a:ext cx="418109" cy="30777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5" name="文本框 234">
                          <a:extLst>
                            <a:ext uri="{FF2B5EF4-FFF2-40B4-BE49-F238E27FC236}">
                              <a16:creationId xmlns:a16="http://schemas.microsoft.com/office/drawing/2014/main" id="{CA434517-6A7E-9423-BF43-2C083946A43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63822" y="3713298"/>
                          <a:ext cx="41810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35" name="文本框 234">
                          <a:extLst>
                            <a:ext uri="{FF2B5EF4-FFF2-40B4-BE49-F238E27FC236}">
                              <a16:creationId xmlns:a16="http://schemas.microsoft.com/office/drawing/2014/main" id="{CA434517-6A7E-9423-BF43-2C083946A43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963822" y="3713298"/>
                          <a:ext cx="418109" cy="30777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8" name="文本框 237">
                          <a:extLst>
                            <a:ext uri="{FF2B5EF4-FFF2-40B4-BE49-F238E27FC236}">
                              <a16:creationId xmlns:a16="http://schemas.microsoft.com/office/drawing/2014/main" id="{991A3D77-5A97-3C2D-B2C4-4BAA745A8D7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27495" y="5058837"/>
                          <a:ext cx="41810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38" name="文本框 237">
                          <a:extLst>
                            <a:ext uri="{FF2B5EF4-FFF2-40B4-BE49-F238E27FC236}">
                              <a16:creationId xmlns:a16="http://schemas.microsoft.com/office/drawing/2014/main" id="{991A3D77-5A97-3C2D-B2C4-4BAA745A8D7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27495" y="5058837"/>
                          <a:ext cx="418109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9" name="文本框 238">
                          <a:extLst>
                            <a:ext uri="{FF2B5EF4-FFF2-40B4-BE49-F238E27FC236}">
                              <a16:creationId xmlns:a16="http://schemas.microsoft.com/office/drawing/2014/main" id="{EA8CD813-3818-C8FD-EE7B-98AC839D25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6182" y="5416369"/>
                          <a:ext cx="41810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39" name="文本框 238">
                          <a:extLst>
                            <a:ext uri="{FF2B5EF4-FFF2-40B4-BE49-F238E27FC236}">
                              <a16:creationId xmlns:a16="http://schemas.microsoft.com/office/drawing/2014/main" id="{EA8CD813-3818-C8FD-EE7B-98AC839D25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6182" y="5416369"/>
                          <a:ext cx="418109" cy="307777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0" name="文本框 239">
                          <a:extLst>
                            <a:ext uri="{FF2B5EF4-FFF2-40B4-BE49-F238E27FC236}">
                              <a16:creationId xmlns:a16="http://schemas.microsoft.com/office/drawing/2014/main" id="{4D7B2925-8730-5AA5-ECE4-650FFA46ECA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88036" y="5798481"/>
                          <a:ext cx="41810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40" name="文本框 239">
                          <a:extLst>
                            <a:ext uri="{FF2B5EF4-FFF2-40B4-BE49-F238E27FC236}">
                              <a16:creationId xmlns:a16="http://schemas.microsoft.com/office/drawing/2014/main" id="{4D7B2925-8730-5AA5-ECE4-650FFA46ECA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88036" y="5798481"/>
                          <a:ext cx="418109" cy="307777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66" name="直接箭头连接符 10">
                      <a:extLst>
                        <a:ext uri="{FF2B5EF4-FFF2-40B4-BE49-F238E27FC236}">
                          <a16:creationId xmlns:a16="http://schemas.microsoft.com/office/drawing/2014/main" id="{90B9C781-060D-5358-7385-2317517B6579}"/>
                        </a:ext>
                      </a:extLst>
                    </p:cNvPr>
                    <p:cNvCxnSpPr>
                      <a:cxnSpLocks/>
                      <a:stCxn id="206" idx="3"/>
                      <a:endCxn id="228" idx="1"/>
                    </p:cNvCxnSpPr>
                    <p:nvPr/>
                  </p:nvCxnSpPr>
                  <p:spPr>
                    <a:xfrm flipV="1">
                      <a:off x="10843057" y="4697163"/>
                      <a:ext cx="282270" cy="6744"/>
                    </a:xfrm>
                    <a:prstGeom prst="straightConnector1">
                      <a:avLst/>
                    </a:prstGeom>
                    <a:ln w="25400" cmpd="dbl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6" name="文本框 295">
                          <a:extLst>
                            <a:ext uri="{FF2B5EF4-FFF2-40B4-BE49-F238E27FC236}">
                              <a16:creationId xmlns:a16="http://schemas.microsoft.com/office/drawing/2014/main" id="{B0AA32B2-7457-AAA5-F676-5F430299E0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075223" y="5494412"/>
                          <a:ext cx="964634" cy="3247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96" name="文本框 295">
                          <a:extLst>
                            <a:ext uri="{FF2B5EF4-FFF2-40B4-BE49-F238E27FC236}">
                              <a16:creationId xmlns:a16="http://schemas.microsoft.com/office/drawing/2014/main" id="{B0AA32B2-7457-AAA5-F676-5F430299E0E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075223" y="5494412"/>
                          <a:ext cx="964634" cy="324769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98" name="矩形: 圆角 297">
                      <a:extLst>
                        <a:ext uri="{FF2B5EF4-FFF2-40B4-BE49-F238E27FC236}">
                          <a16:creationId xmlns:a16="http://schemas.microsoft.com/office/drawing/2014/main" id="{4FE83299-1A31-C502-6986-EEA2EB015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4286" y="6947423"/>
                      <a:ext cx="743074" cy="292894"/>
                    </a:xfrm>
                    <a:prstGeom prst="roundRect">
                      <a:avLst/>
                    </a:prstGeom>
                    <a:noFill/>
                    <a:ln w="12700"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恒值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0" name="矩形: 圆角 299">
                      <a:extLst>
                        <a:ext uri="{FF2B5EF4-FFF2-40B4-BE49-F238E27FC236}">
                          <a16:creationId xmlns:a16="http://schemas.microsoft.com/office/drawing/2014/main" id="{C75F54AF-421C-A165-F44E-978C0684DD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2126" y="7807813"/>
                      <a:ext cx="743074" cy="292894"/>
                    </a:xfrm>
                    <a:prstGeom prst="roundRect">
                      <a:avLst/>
                    </a:prstGeom>
                    <a:noFill/>
                    <a:ln w="12700"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漂移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1" name="矩形: 圆角 300">
                      <a:extLst>
                        <a:ext uri="{FF2B5EF4-FFF2-40B4-BE49-F238E27FC236}">
                          <a16:creationId xmlns:a16="http://schemas.microsoft.com/office/drawing/2014/main" id="{30FB09F1-1A3E-7B51-AAD7-921E4A673C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67629" y="8254241"/>
                      <a:ext cx="743074" cy="292894"/>
                    </a:xfrm>
                    <a:prstGeom prst="roundRect">
                      <a:avLst/>
                    </a:prstGeom>
                    <a:noFill/>
                    <a:ln w="12700"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跳变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7" name="矩形: 圆角 316">
                      <a:extLst>
                        <a:ext uri="{FF2B5EF4-FFF2-40B4-BE49-F238E27FC236}">
                          <a16:creationId xmlns:a16="http://schemas.microsoft.com/office/drawing/2014/main" id="{A9587FCE-3E9B-136A-5627-C8D8ACC78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5450" y="7428032"/>
                      <a:ext cx="608421" cy="541235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故障注入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3" name="文本框 392">
                          <a:extLst>
                            <a:ext uri="{FF2B5EF4-FFF2-40B4-BE49-F238E27FC236}">
                              <a16:creationId xmlns:a16="http://schemas.microsoft.com/office/drawing/2014/main" id="{5838868C-B21C-C1BD-78B9-6B826808464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17417" y="6253196"/>
                          <a:ext cx="1190228" cy="3693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93" name="文本框 392">
                          <a:extLst>
                            <a:ext uri="{FF2B5EF4-FFF2-40B4-BE49-F238E27FC236}">
                              <a16:creationId xmlns:a16="http://schemas.microsoft.com/office/drawing/2014/main" id="{5838868C-B21C-C1BD-78B9-6B826808464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17417" y="6253196"/>
                          <a:ext cx="1190228" cy="369397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05" name="矩形: 圆角 404">
                      <a:extLst>
                        <a:ext uri="{FF2B5EF4-FFF2-40B4-BE49-F238E27FC236}">
                          <a16:creationId xmlns:a16="http://schemas.microsoft.com/office/drawing/2014/main" id="{197EF470-6B2B-B203-188C-DFD5A233A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60152" y="6356044"/>
                      <a:ext cx="608421" cy="541235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滤波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8" name="文本框 427">
                          <a:extLst>
                            <a:ext uri="{FF2B5EF4-FFF2-40B4-BE49-F238E27FC236}">
                              <a16:creationId xmlns:a16="http://schemas.microsoft.com/office/drawing/2014/main" id="{BECCFB69-C2C5-E00B-1477-DE5B578342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64070" y="8475243"/>
                          <a:ext cx="119022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8" name="文本框 427">
                          <a:extLst>
                            <a:ext uri="{FF2B5EF4-FFF2-40B4-BE49-F238E27FC236}">
                              <a16:creationId xmlns:a16="http://schemas.microsoft.com/office/drawing/2014/main" id="{BECCFB69-C2C5-E00B-1477-DE5B578342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64070" y="8475243"/>
                          <a:ext cx="1190228" cy="307777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b="-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9" name="文本框 428">
                          <a:extLst>
                            <a:ext uri="{FF2B5EF4-FFF2-40B4-BE49-F238E27FC236}">
                              <a16:creationId xmlns:a16="http://schemas.microsoft.com/office/drawing/2014/main" id="{85CD133A-2417-B318-423D-B5F120AF8E7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222249" y="8520450"/>
                          <a:ext cx="96463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9" name="文本框 428">
                          <a:extLst>
                            <a:ext uri="{FF2B5EF4-FFF2-40B4-BE49-F238E27FC236}">
                              <a16:creationId xmlns:a16="http://schemas.microsoft.com/office/drawing/2014/main" id="{85CD133A-2417-B318-423D-B5F120AF8E7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222249" y="8520450"/>
                          <a:ext cx="964634" cy="307777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b="-58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17" name="矩形: 圆角 616">
                      <a:extLst>
                        <a:ext uri="{FF2B5EF4-FFF2-40B4-BE49-F238E27FC236}">
                          <a16:creationId xmlns:a16="http://schemas.microsoft.com/office/drawing/2014/main" id="{754ADAD8-E8D7-C106-0012-216EFEFA5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2389" y="6995979"/>
                      <a:ext cx="1140198" cy="307776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太阳光压摄动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38" name="矩形: 圆角 637">
                      <a:extLst>
                        <a:ext uri="{FF2B5EF4-FFF2-40B4-BE49-F238E27FC236}">
                          <a16:creationId xmlns:a16="http://schemas.microsoft.com/office/drawing/2014/main" id="{047E6B9B-31F3-0363-97C3-46CCE4E607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7678" y="7456107"/>
                      <a:ext cx="1306466" cy="242542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地球非球形摄动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39" name="矩形: 圆角 638">
                      <a:extLst>
                        <a:ext uri="{FF2B5EF4-FFF2-40B4-BE49-F238E27FC236}">
                          <a16:creationId xmlns:a16="http://schemas.microsoft.com/office/drawing/2014/main" id="{10C7A1C2-C361-C4CA-C4AA-9377F3E08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2037" y="7874324"/>
                      <a:ext cx="1140198" cy="307776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大气阻力摄动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54" name="矩形: 圆角 653">
                      <a:extLst>
                        <a:ext uri="{FF2B5EF4-FFF2-40B4-BE49-F238E27FC236}">
                          <a16:creationId xmlns:a16="http://schemas.microsoft.com/office/drawing/2014/main" id="{D6D34ED5-B5D2-8344-9D12-D6B15DC1C7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82601" y="3245912"/>
                      <a:ext cx="1140198" cy="307776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太阳光压力矩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55" name="矩形: 圆角 654">
                      <a:extLst>
                        <a:ext uri="{FF2B5EF4-FFF2-40B4-BE49-F238E27FC236}">
                          <a16:creationId xmlns:a16="http://schemas.microsoft.com/office/drawing/2014/main" id="{B3D667DB-1D48-FA61-3998-F0F84262E3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35649" y="3245912"/>
                      <a:ext cx="1140198" cy="307776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重力梯度力矩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57" name="矩形: 圆角 656">
                      <a:extLst>
                        <a:ext uri="{FF2B5EF4-FFF2-40B4-BE49-F238E27FC236}">
                          <a16:creationId xmlns:a16="http://schemas.microsoft.com/office/drawing/2014/main" id="{D6FF9D0B-EC9F-F3D3-4967-728B813F3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76943" y="3843371"/>
                      <a:ext cx="934341" cy="246222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地磁力矩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58" name="矩形: 圆角 657">
                      <a:extLst>
                        <a:ext uri="{FF2B5EF4-FFF2-40B4-BE49-F238E27FC236}">
                          <a16:creationId xmlns:a16="http://schemas.microsoft.com/office/drawing/2014/main" id="{72B9D15D-B279-2AA3-CE55-341D3440D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41920" y="3843371"/>
                      <a:ext cx="934341" cy="246222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气动力矩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矩形: 圆角 36">
                          <a:extLst>
                            <a:ext uri="{FF2B5EF4-FFF2-40B4-BE49-F238E27FC236}">
                              <a16:creationId xmlns:a16="http://schemas.microsoft.com/office/drawing/2014/main" id="{C4A3872C-1B7B-FE73-3065-B118763BCD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32959" y="3830571"/>
                          <a:ext cx="246840" cy="292894"/>
                        </a:xfrm>
                        <a:prstGeom prst="roundRect">
                          <a:avLst/>
                        </a:prstGeom>
                        <a:noFill/>
                        <a:ln w="1270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" name="矩形: 圆角 36">
                          <a:extLst>
                            <a:ext uri="{FF2B5EF4-FFF2-40B4-BE49-F238E27FC236}">
                              <a16:creationId xmlns:a16="http://schemas.microsoft.com/office/drawing/2014/main" id="{C4A3872C-1B7B-FE73-3065-B118763BCDD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732959" y="3830571"/>
                          <a:ext cx="246840" cy="292894"/>
                        </a:xfrm>
                        <a:prstGeom prst="roundRect">
                          <a:avLst/>
                        </a:prstGeom>
                        <a:blipFill>
                          <a:blip r:embed="rId19"/>
                          <a:stretch>
                            <a:fillRect l="-4651"/>
                          </a:stretch>
                        </a:blipFill>
                        <a:ln w="12700"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3" name="直接箭头连接符 10">
                      <a:extLst>
                        <a:ext uri="{FF2B5EF4-FFF2-40B4-BE49-F238E27FC236}">
                          <a16:creationId xmlns:a16="http://schemas.microsoft.com/office/drawing/2014/main" id="{6CA22373-669A-51A3-9912-1E075D81E672}"/>
                        </a:ext>
                      </a:extLst>
                    </p:cNvPr>
                    <p:cNvCxnSpPr>
                      <a:cxnSpLocks/>
                      <a:stCxn id="203" idx="3"/>
                      <a:endCxn id="37" idx="1"/>
                    </p:cNvCxnSpPr>
                    <p:nvPr/>
                  </p:nvCxnSpPr>
                  <p:spPr>
                    <a:xfrm>
                      <a:off x="9463527" y="3977018"/>
                      <a:ext cx="26943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矩形: 圆角 56">
                          <a:extLst>
                            <a:ext uri="{FF2B5EF4-FFF2-40B4-BE49-F238E27FC236}">
                              <a16:creationId xmlns:a16="http://schemas.microsoft.com/office/drawing/2014/main" id="{BD831652-6F09-FA54-80A7-900792DDFA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52400" y="5171108"/>
                          <a:ext cx="246840" cy="292894"/>
                        </a:xfrm>
                        <a:prstGeom prst="roundRect">
                          <a:avLst/>
                        </a:prstGeom>
                        <a:noFill/>
                        <a:ln w="1270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7" name="矩形: 圆角 56">
                          <a:extLst>
                            <a:ext uri="{FF2B5EF4-FFF2-40B4-BE49-F238E27FC236}">
                              <a16:creationId xmlns:a16="http://schemas.microsoft.com/office/drawing/2014/main" id="{BD831652-6F09-FA54-80A7-900792DDFA3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052400" y="5171108"/>
                          <a:ext cx="246840" cy="292894"/>
                        </a:xfrm>
                        <a:prstGeom prst="roundRect">
                          <a:avLst/>
                        </a:prstGeom>
                        <a:blipFill>
                          <a:blip r:embed="rId20"/>
                          <a:stretch>
                            <a:fillRect l="-7143"/>
                          </a:stretch>
                        </a:blipFill>
                        <a:ln w="12700"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1" name="直接箭头连接符 10">
                      <a:extLst>
                        <a:ext uri="{FF2B5EF4-FFF2-40B4-BE49-F238E27FC236}">
                          <a16:creationId xmlns:a16="http://schemas.microsoft.com/office/drawing/2014/main" id="{D0B84881-9333-3739-E78A-B4405C487E24}"/>
                        </a:ext>
                      </a:extLst>
                    </p:cNvPr>
                    <p:cNvCxnSpPr>
                      <a:cxnSpLocks/>
                      <a:stCxn id="57" idx="3"/>
                      <a:endCxn id="260" idx="2"/>
                    </p:cNvCxnSpPr>
                    <p:nvPr/>
                  </p:nvCxnSpPr>
                  <p:spPr>
                    <a:xfrm flipV="1">
                      <a:off x="9299240" y="5159596"/>
                      <a:ext cx="901713" cy="157959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0" name="矩形: 圆角 519">
                          <a:extLst>
                            <a:ext uri="{FF2B5EF4-FFF2-40B4-BE49-F238E27FC236}">
                              <a16:creationId xmlns:a16="http://schemas.microsoft.com/office/drawing/2014/main" id="{BDDE8740-F825-BF04-1040-47B0BC432E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40288" y="5529575"/>
                          <a:ext cx="246840" cy="292894"/>
                        </a:xfrm>
                        <a:prstGeom prst="roundRect">
                          <a:avLst/>
                        </a:prstGeom>
                        <a:noFill/>
                        <a:ln w="1270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20" name="矩形: 圆角 519">
                          <a:extLst>
                            <a:ext uri="{FF2B5EF4-FFF2-40B4-BE49-F238E27FC236}">
                              <a16:creationId xmlns:a16="http://schemas.microsoft.com/office/drawing/2014/main" id="{BDDE8740-F825-BF04-1040-47B0BC432EF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040288" y="5529575"/>
                          <a:ext cx="246840" cy="292894"/>
                        </a:xfrm>
                        <a:prstGeom prst="roundRect">
                          <a:avLst/>
                        </a:prstGeom>
                        <a:blipFill>
                          <a:blip r:embed="rId20"/>
                          <a:stretch>
                            <a:fillRect l="-7143"/>
                          </a:stretch>
                        </a:blipFill>
                        <a:ln w="12700"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5" name="矩形: 圆角 524">
                          <a:extLst>
                            <a:ext uri="{FF2B5EF4-FFF2-40B4-BE49-F238E27FC236}">
                              <a16:creationId xmlns:a16="http://schemas.microsoft.com/office/drawing/2014/main" id="{0D78E844-9758-BD78-0D9F-3617AB042E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40288" y="5912063"/>
                          <a:ext cx="246840" cy="292894"/>
                        </a:xfrm>
                        <a:prstGeom prst="roundRect">
                          <a:avLst/>
                        </a:prstGeom>
                        <a:noFill/>
                        <a:ln w="1270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25" name="矩形: 圆角 524">
                          <a:extLst>
                            <a:ext uri="{FF2B5EF4-FFF2-40B4-BE49-F238E27FC236}">
                              <a16:creationId xmlns:a16="http://schemas.microsoft.com/office/drawing/2014/main" id="{0D78E844-9758-BD78-0D9F-3617AB042E7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040288" y="5912063"/>
                          <a:ext cx="246840" cy="292894"/>
                        </a:xfrm>
                        <a:prstGeom prst="roundRect">
                          <a:avLst/>
                        </a:prstGeom>
                        <a:blipFill>
                          <a:blip r:embed="rId21"/>
                          <a:stretch>
                            <a:fillRect l="-7143"/>
                          </a:stretch>
                        </a:blipFill>
                        <a:ln w="12700"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28" name="直接箭头连接符 10">
                      <a:extLst>
                        <a:ext uri="{FF2B5EF4-FFF2-40B4-BE49-F238E27FC236}">
                          <a16:creationId xmlns:a16="http://schemas.microsoft.com/office/drawing/2014/main" id="{783BBE65-440A-7F56-E5A0-A385B6FCC8A1}"/>
                        </a:ext>
                      </a:extLst>
                    </p:cNvPr>
                    <p:cNvCxnSpPr>
                      <a:cxnSpLocks/>
                      <a:stCxn id="520" idx="3"/>
                      <a:endCxn id="260" idx="2"/>
                    </p:cNvCxnSpPr>
                    <p:nvPr/>
                  </p:nvCxnSpPr>
                  <p:spPr>
                    <a:xfrm flipV="1">
                      <a:off x="9287128" y="5159596"/>
                      <a:ext cx="913825" cy="516426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1" name="直接箭头连接符 10">
                      <a:extLst>
                        <a:ext uri="{FF2B5EF4-FFF2-40B4-BE49-F238E27FC236}">
                          <a16:creationId xmlns:a16="http://schemas.microsoft.com/office/drawing/2014/main" id="{9BF5FEC6-57C4-80A6-EFC8-5C4D1CA2EE50}"/>
                        </a:ext>
                      </a:extLst>
                    </p:cNvPr>
                    <p:cNvCxnSpPr>
                      <a:cxnSpLocks/>
                      <a:stCxn id="525" idx="3"/>
                      <a:endCxn id="260" idx="2"/>
                    </p:cNvCxnSpPr>
                    <p:nvPr/>
                  </p:nvCxnSpPr>
                  <p:spPr>
                    <a:xfrm flipV="1">
                      <a:off x="9287128" y="5159596"/>
                      <a:ext cx="913825" cy="898914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文本框 175">
                          <a:extLst>
                            <a:ext uri="{FF2B5EF4-FFF2-40B4-BE49-F238E27FC236}">
                              <a16:creationId xmlns:a16="http://schemas.microsoft.com/office/drawing/2014/main" id="{FACDB76B-5EFC-BABC-86EA-441F7DDA28B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92684" y="4273363"/>
                          <a:ext cx="41810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76" name="文本框 175">
                          <a:extLst>
                            <a:ext uri="{FF2B5EF4-FFF2-40B4-BE49-F238E27FC236}">
                              <a16:creationId xmlns:a16="http://schemas.microsoft.com/office/drawing/2014/main" id="{FACDB76B-5EFC-BABC-86EA-441F7DDA28B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792684" y="4273363"/>
                          <a:ext cx="418109" cy="307777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文本框 32">
                          <a:extLst>
                            <a:ext uri="{FF2B5EF4-FFF2-40B4-BE49-F238E27FC236}">
                              <a16:creationId xmlns:a16="http://schemas.microsoft.com/office/drawing/2014/main" id="{D45E1999-7035-836D-8497-69F9EB7D537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4061" y="3696903"/>
                          <a:ext cx="41810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3" name="文本框 32">
                          <a:extLst>
                            <a:ext uri="{FF2B5EF4-FFF2-40B4-BE49-F238E27FC236}">
                              <a16:creationId xmlns:a16="http://schemas.microsoft.com/office/drawing/2014/main" id="{D45E1999-7035-836D-8497-69F9EB7D537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4061" y="3696903"/>
                          <a:ext cx="418109" cy="307777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文本框 33">
                          <a:extLst>
                            <a:ext uri="{FF2B5EF4-FFF2-40B4-BE49-F238E27FC236}">
                              <a16:creationId xmlns:a16="http://schemas.microsoft.com/office/drawing/2014/main" id="{A719A9D1-99FE-341F-8896-7D983F88346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95728" y="4059679"/>
                          <a:ext cx="41810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文本框 33">
                          <a:extLst>
                            <a:ext uri="{FF2B5EF4-FFF2-40B4-BE49-F238E27FC236}">
                              <a16:creationId xmlns:a16="http://schemas.microsoft.com/office/drawing/2014/main" id="{A719A9D1-99FE-341F-8896-7D983F88346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95728" y="4059679"/>
                          <a:ext cx="418109" cy="307777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8" name="矩形: 圆角 517">
                          <a:extLst>
                            <a:ext uri="{FF2B5EF4-FFF2-40B4-BE49-F238E27FC236}">
                              <a16:creationId xmlns:a16="http://schemas.microsoft.com/office/drawing/2014/main" id="{9B731018-E07F-D038-4192-5182938362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15406" y="4456535"/>
                          <a:ext cx="246840" cy="292894"/>
                        </a:xfrm>
                        <a:prstGeom prst="roundRect">
                          <a:avLst/>
                        </a:prstGeom>
                        <a:noFill/>
                        <a:ln w="1270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18" name="矩形: 圆角 517">
                          <a:extLst>
                            <a:ext uri="{FF2B5EF4-FFF2-40B4-BE49-F238E27FC236}">
                              <a16:creationId xmlns:a16="http://schemas.microsoft.com/office/drawing/2014/main" id="{9B731018-E07F-D038-4192-5182938362B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215406" y="4456535"/>
                          <a:ext cx="246840" cy="292894"/>
                        </a:xfrm>
                        <a:prstGeom prst="roundRect">
                          <a:avLst/>
                        </a:prstGeom>
                        <a:blipFill>
                          <a:blip r:embed="rId25"/>
                          <a:stretch>
                            <a:fillRect l="-11905"/>
                          </a:stretch>
                        </a:blipFill>
                        <a:ln w="12700"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29" name="矩形: 圆角 528">
                      <a:extLst>
                        <a:ext uri="{FF2B5EF4-FFF2-40B4-BE49-F238E27FC236}">
                          <a16:creationId xmlns:a16="http://schemas.microsoft.com/office/drawing/2014/main" id="{F9F30C3A-AF51-4B8B-633F-A1E1731FE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9166" y="4719947"/>
                      <a:ext cx="743074" cy="292894"/>
                    </a:xfrm>
                    <a:prstGeom prst="roundRect">
                      <a:avLst/>
                    </a:prstGeom>
                    <a:noFill/>
                    <a:ln w="12700"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摩擦增大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30" name="直接箭头连接符 10">
                      <a:extLst>
                        <a:ext uri="{FF2B5EF4-FFF2-40B4-BE49-F238E27FC236}">
                          <a16:creationId xmlns:a16="http://schemas.microsoft.com/office/drawing/2014/main" id="{05146F53-017A-855C-8A70-A305B312E318}"/>
                        </a:ext>
                      </a:extLst>
                    </p:cNvPr>
                    <p:cNvCxnSpPr>
                      <a:cxnSpLocks/>
                      <a:stCxn id="529" idx="3"/>
                      <a:endCxn id="518" idx="2"/>
                    </p:cNvCxnSpPr>
                    <p:nvPr/>
                  </p:nvCxnSpPr>
                  <p:spPr>
                    <a:xfrm flipV="1">
                      <a:off x="9182240" y="4749429"/>
                      <a:ext cx="156586" cy="116965"/>
                    </a:xfrm>
                    <a:prstGeom prst="bentConnector2">
                      <a:avLst/>
                    </a:prstGeom>
                    <a:ln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8" name="矩形: 圆角 537">
                      <a:extLst>
                        <a:ext uri="{FF2B5EF4-FFF2-40B4-BE49-F238E27FC236}">
                          <a16:creationId xmlns:a16="http://schemas.microsoft.com/office/drawing/2014/main" id="{4B73C7CD-A3E9-A274-89F4-7F52973E5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2126" y="7391535"/>
                      <a:ext cx="743074" cy="292894"/>
                    </a:xfrm>
                    <a:prstGeom prst="roundRect">
                      <a:avLst/>
                    </a:prstGeom>
                    <a:noFill/>
                    <a:ln w="12700"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偏移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78" name="直接箭头连接符 10">
                      <a:extLst>
                        <a:ext uri="{FF2B5EF4-FFF2-40B4-BE49-F238E27FC236}">
                          <a16:creationId xmlns:a16="http://schemas.microsoft.com/office/drawing/2014/main" id="{0F6E4896-110E-28EB-650B-57FE00EE928F}"/>
                        </a:ext>
                      </a:extLst>
                    </p:cNvPr>
                    <p:cNvCxnSpPr>
                      <a:cxnSpLocks/>
                      <a:stCxn id="184" idx="3"/>
                      <a:endCxn id="201" idx="1"/>
                    </p:cNvCxnSpPr>
                    <p:nvPr/>
                  </p:nvCxnSpPr>
                  <p:spPr>
                    <a:xfrm flipV="1">
                      <a:off x="6599185" y="3974150"/>
                      <a:ext cx="166031" cy="286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9" name="直接箭头连接符 10">
                      <a:extLst>
                        <a:ext uri="{FF2B5EF4-FFF2-40B4-BE49-F238E27FC236}">
                          <a16:creationId xmlns:a16="http://schemas.microsoft.com/office/drawing/2014/main" id="{C5886E09-9595-D411-CE61-3FC786AB6A20}"/>
                        </a:ext>
                      </a:extLst>
                    </p:cNvPr>
                    <p:cNvCxnSpPr>
                      <a:cxnSpLocks/>
                      <a:stCxn id="626" idx="3"/>
                      <a:endCxn id="203" idx="1"/>
                    </p:cNvCxnSpPr>
                    <p:nvPr/>
                  </p:nvCxnSpPr>
                  <p:spPr>
                    <a:xfrm>
                      <a:off x="8696591" y="3974149"/>
                      <a:ext cx="167298" cy="286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2" name="直接箭头连接符 10">
                    <a:extLst>
                      <a:ext uri="{FF2B5EF4-FFF2-40B4-BE49-F238E27FC236}">
                        <a16:creationId xmlns:a16="http://schemas.microsoft.com/office/drawing/2014/main" id="{8B5D4F85-88AC-9710-4A10-1C8552486117}"/>
                      </a:ext>
                    </a:extLst>
                  </p:cNvPr>
                  <p:cNvCxnSpPr>
                    <a:cxnSpLocks/>
                    <a:stCxn id="226" idx="3"/>
                    <a:endCxn id="206" idx="1"/>
                  </p:cNvCxnSpPr>
                  <p:nvPr/>
                </p:nvCxnSpPr>
                <p:spPr>
                  <a:xfrm flipV="1">
                    <a:off x="4198444" y="1739456"/>
                    <a:ext cx="566846" cy="14891"/>
                  </a:xfrm>
                  <a:prstGeom prst="straightConnector1">
                    <a:avLst/>
                  </a:prstGeom>
                  <a:ln w="25400" cmpd="dbl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60" name="图片 259">
                    <a:extLst>
                      <a:ext uri="{FF2B5EF4-FFF2-40B4-BE49-F238E27FC236}">
                        <a16:creationId xmlns:a16="http://schemas.microsoft.com/office/drawing/2014/main" id="{CA47BDB7-750B-7878-5CC1-63F2CAE4AD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4098" y="1283762"/>
                    <a:ext cx="888999" cy="91138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0" name="文本框 279">
                        <a:extLst>
                          <a:ext uri="{FF2B5EF4-FFF2-40B4-BE49-F238E27FC236}">
                            <a16:creationId xmlns:a16="http://schemas.microsoft.com/office/drawing/2014/main" id="{216AD22A-D1AB-2CB4-1E15-13F77D9A99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50074" y="1366395"/>
                        <a:ext cx="45260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80" name="文本框 279">
                        <a:extLst>
                          <a:ext uri="{FF2B5EF4-FFF2-40B4-BE49-F238E27FC236}">
                            <a16:creationId xmlns:a16="http://schemas.microsoft.com/office/drawing/2014/main" id="{216AD22A-D1AB-2CB4-1E15-13F77D9A99F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50074" y="1366395"/>
                        <a:ext cx="452605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9" name="文本框 678">
                        <a:extLst>
                          <a:ext uri="{FF2B5EF4-FFF2-40B4-BE49-F238E27FC236}">
                            <a16:creationId xmlns:a16="http://schemas.microsoft.com/office/drawing/2014/main" id="{177E22E6-E103-9833-44A9-81A4376CED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331308" y="1108934"/>
                        <a:ext cx="45260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79" name="文本框 678">
                        <a:extLst>
                          <a:ext uri="{FF2B5EF4-FFF2-40B4-BE49-F238E27FC236}">
                            <a16:creationId xmlns:a16="http://schemas.microsoft.com/office/drawing/2014/main" id="{177E22E6-E103-9833-44A9-81A4376CED7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331308" y="1108934"/>
                        <a:ext cx="452605" cy="307777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74" name="直接箭头连接符 273">
                  <a:extLst>
                    <a:ext uri="{FF2B5EF4-FFF2-40B4-BE49-F238E27FC236}">
                      <a16:creationId xmlns:a16="http://schemas.microsoft.com/office/drawing/2014/main" id="{C4A30742-9B10-1A5A-67EF-96879310FDD6}"/>
                    </a:ext>
                  </a:extLst>
                </p:cNvPr>
                <p:cNvCxnSpPr>
                  <a:cxnSpLocks/>
                  <a:stCxn id="228" idx="3"/>
                  <a:endCxn id="12" idx="1"/>
                </p:cNvCxnSpPr>
                <p:nvPr/>
              </p:nvCxnSpPr>
              <p:spPr>
                <a:xfrm>
                  <a:off x="11056319" y="2176717"/>
                  <a:ext cx="313251" cy="674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6F1E400F-4FDE-7C6C-8AFB-6C6F635F05F9}"/>
                    </a:ext>
                  </a:extLst>
                </p:cNvPr>
                <p:cNvSpPr/>
                <p:nvPr/>
              </p:nvSpPr>
              <p:spPr>
                <a:xfrm>
                  <a:off x="11414964" y="6056669"/>
                  <a:ext cx="1352446" cy="54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姿态运动学</a:t>
                  </a:r>
                  <a:endParaRPr lang="en-US" altLang="zh-CN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模型</a:t>
                  </a:r>
                </a:p>
              </p:txBody>
            </p:sp>
          </p:grpSp>
          <p:cxnSp>
            <p:nvCxnSpPr>
              <p:cNvPr id="282" name="直接箭头连接符 281">
                <a:extLst>
                  <a:ext uri="{FF2B5EF4-FFF2-40B4-BE49-F238E27FC236}">
                    <a16:creationId xmlns:a16="http://schemas.microsoft.com/office/drawing/2014/main" id="{031CA175-F683-0AA3-2544-29C1CC196EBD}"/>
                  </a:ext>
                </a:extLst>
              </p:cNvPr>
              <p:cNvCxnSpPr>
                <a:cxnSpLocks/>
                <a:stCxn id="12" idx="2"/>
                <a:endCxn id="13" idx="3"/>
              </p:cNvCxnSpPr>
              <p:nvPr/>
            </p:nvCxnSpPr>
            <p:spPr>
              <a:xfrm rot="5400000">
                <a:off x="8642205" y="703244"/>
                <a:ext cx="1653375" cy="5153803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接箭头连接符 291">
                <a:extLst>
                  <a:ext uri="{FF2B5EF4-FFF2-40B4-BE49-F238E27FC236}">
                    <a16:creationId xmlns:a16="http://schemas.microsoft.com/office/drawing/2014/main" id="{3DE5AC73-B647-9D4E-9A98-F14C05BC2B52}"/>
                  </a:ext>
                </a:extLst>
              </p:cNvPr>
              <p:cNvCxnSpPr>
                <a:cxnSpLocks/>
                <a:stCxn id="12" idx="2"/>
                <a:endCxn id="289" idx="0"/>
              </p:cNvCxnSpPr>
              <p:nvPr/>
            </p:nvCxnSpPr>
            <p:spPr>
              <a:xfrm>
                <a:off x="12045793" y="2453458"/>
                <a:ext cx="45394" cy="3603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直接箭头连接符 301">
                <a:extLst>
                  <a:ext uri="{FF2B5EF4-FFF2-40B4-BE49-F238E27FC236}">
                    <a16:creationId xmlns:a16="http://schemas.microsoft.com/office/drawing/2014/main" id="{3A276624-2684-A4EC-81FB-91C9CC81FB85}"/>
                  </a:ext>
                </a:extLst>
              </p:cNvPr>
              <p:cNvCxnSpPr>
                <a:cxnSpLocks/>
                <a:stCxn id="298" idx="1"/>
                <a:endCxn id="317" idx="3"/>
              </p:cNvCxnSpPr>
              <p:nvPr/>
            </p:nvCxnSpPr>
            <p:spPr>
              <a:xfrm rot="10800000" flipV="1">
                <a:off x="6646133" y="4573424"/>
                <a:ext cx="500415" cy="604780"/>
              </a:xfrm>
              <a:prstGeom prst="bentConnector3">
                <a:avLst>
                  <a:gd name="adj1" fmla="val 50000"/>
                </a:avLst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直接箭头连接符 318">
                <a:extLst>
                  <a:ext uri="{FF2B5EF4-FFF2-40B4-BE49-F238E27FC236}">
                    <a16:creationId xmlns:a16="http://schemas.microsoft.com/office/drawing/2014/main" id="{76B9AB31-0AE4-330C-C656-A165DC8CEF5D}"/>
                  </a:ext>
                </a:extLst>
              </p:cNvPr>
              <p:cNvCxnSpPr>
                <a:cxnSpLocks/>
                <a:stCxn id="317" idx="0"/>
                <a:endCxn id="13" idx="2"/>
              </p:cNvCxnSpPr>
              <p:nvPr/>
            </p:nvCxnSpPr>
            <p:spPr>
              <a:xfrm flipV="1">
                <a:off x="6341922" y="4376833"/>
                <a:ext cx="0" cy="530753"/>
              </a:xfrm>
              <a:prstGeom prst="straightConnector1">
                <a:avLst/>
              </a:prstGeom>
              <a:ln w="63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直接箭头连接符 301">
                <a:extLst>
                  <a:ext uri="{FF2B5EF4-FFF2-40B4-BE49-F238E27FC236}">
                    <a16:creationId xmlns:a16="http://schemas.microsoft.com/office/drawing/2014/main" id="{73224EC9-2E13-208F-8F96-EBAD9770EA3E}"/>
                  </a:ext>
                </a:extLst>
              </p:cNvPr>
              <p:cNvCxnSpPr>
                <a:cxnSpLocks/>
                <a:stCxn id="300" idx="1"/>
                <a:endCxn id="317" idx="3"/>
              </p:cNvCxnSpPr>
              <p:nvPr/>
            </p:nvCxnSpPr>
            <p:spPr>
              <a:xfrm rot="10800000">
                <a:off x="6646133" y="5178204"/>
                <a:ext cx="528255" cy="255610"/>
              </a:xfrm>
              <a:prstGeom prst="bentConnector3">
                <a:avLst>
                  <a:gd name="adj1" fmla="val 50000"/>
                </a:avLst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直接箭头连接符 301">
                <a:extLst>
                  <a:ext uri="{FF2B5EF4-FFF2-40B4-BE49-F238E27FC236}">
                    <a16:creationId xmlns:a16="http://schemas.microsoft.com/office/drawing/2014/main" id="{106D1A5A-5BBC-EBF7-3D61-570545C0E5DD}"/>
                  </a:ext>
                </a:extLst>
              </p:cNvPr>
              <p:cNvCxnSpPr>
                <a:cxnSpLocks/>
                <a:stCxn id="301" idx="1"/>
                <a:endCxn id="317" idx="3"/>
              </p:cNvCxnSpPr>
              <p:nvPr/>
            </p:nvCxnSpPr>
            <p:spPr>
              <a:xfrm rot="10800000">
                <a:off x="6646132" y="5178204"/>
                <a:ext cx="553758" cy="702038"/>
              </a:xfrm>
              <a:prstGeom prst="bentConnector3">
                <a:avLst>
                  <a:gd name="adj1" fmla="val 50000"/>
                </a:avLst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4" name="流程图: 汇总连接 393">
                <a:extLst>
                  <a:ext uri="{FF2B5EF4-FFF2-40B4-BE49-F238E27FC236}">
                    <a16:creationId xmlns:a16="http://schemas.microsoft.com/office/drawing/2014/main" id="{62C76FAA-DC95-C084-F3BF-AEF1E1E68EAF}"/>
                  </a:ext>
                </a:extLst>
              </p:cNvPr>
              <p:cNvSpPr/>
              <p:nvPr/>
            </p:nvSpPr>
            <p:spPr>
              <a:xfrm>
                <a:off x="-1105678" y="2004575"/>
                <a:ext cx="342901" cy="345417"/>
              </a:xfrm>
              <a:prstGeom prst="flowChartSummingJunction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7" name="直接箭头连接符 396">
                <a:extLst>
                  <a:ext uri="{FF2B5EF4-FFF2-40B4-BE49-F238E27FC236}">
                    <a16:creationId xmlns:a16="http://schemas.microsoft.com/office/drawing/2014/main" id="{549412CE-3718-BC1D-7539-30FE5FC76E3F}"/>
                  </a:ext>
                </a:extLst>
              </p:cNvPr>
              <p:cNvCxnSpPr>
                <a:cxnSpLocks/>
                <a:stCxn id="394" idx="6"/>
                <a:endCxn id="4" idx="1"/>
              </p:cNvCxnSpPr>
              <p:nvPr/>
            </p:nvCxnSpPr>
            <p:spPr>
              <a:xfrm>
                <a:off x="-762777" y="2177284"/>
                <a:ext cx="1080657" cy="14696"/>
              </a:xfrm>
              <a:prstGeom prst="straightConnector1">
                <a:avLst/>
              </a:prstGeom>
              <a:ln w="38100" cmpd="dbl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直接箭头连接符 405">
                <a:extLst>
                  <a:ext uri="{FF2B5EF4-FFF2-40B4-BE49-F238E27FC236}">
                    <a16:creationId xmlns:a16="http://schemas.microsoft.com/office/drawing/2014/main" id="{0CF0E71F-DF2A-E635-2AA5-91FA26A8B0FE}"/>
                  </a:ext>
                </a:extLst>
              </p:cNvPr>
              <p:cNvCxnSpPr>
                <a:cxnSpLocks/>
                <a:stCxn id="13" idx="1"/>
                <a:endCxn id="405" idx="3"/>
              </p:cNvCxnSpPr>
              <p:nvPr/>
            </p:nvCxnSpPr>
            <p:spPr>
              <a:xfrm rot="10800000">
                <a:off x="-619469" y="4106217"/>
                <a:ext cx="6411323" cy="617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2" name="直接箭头连接符 411">
                <a:extLst>
                  <a:ext uri="{FF2B5EF4-FFF2-40B4-BE49-F238E27FC236}">
                    <a16:creationId xmlns:a16="http://schemas.microsoft.com/office/drawing/2014/main" id="{24A20DC3-C4EA-86FE-C42A-D210FDCD0593}"/>
                  </a:ext>
                </a:extLst>
              </p:cNvPr>
              <p:cNvCxnSpPr>
                <a:cxnSpLocks/>
                <a:stCxn id="405" idx="0"/>
                <a:endCxn id="394" idx="4"/>
              </p:cNvCxnSpPr>
              <p:nvPr/>
            </p:nvCxnSpPr>
            <p:spPr>
              <a:xfrm flipH="1" flipV="1">
                <a:off x="-934227" y="2349992"/>
                <a:ext cx="10547" cy="1485606"/>
              </a:xfrm>
              <a:prstGeom prst="straightConnector1">
                <a:avLst/>
              </a:prstGeom>
              <a:ln w="38100" cmpd="dbl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直接箭头连接符 423">
                <a:extLst>
                  <a:ext uri="{FF2B5EF4-FFF2-40B4-BE49-F238E27FC236}">
                    <a16:creationId xmlns:a16="http://schemas.microsoft.com/office/drawing/2014/main" id="{E967D796-A36C-9C75-0656-8DCD98303DAB}"/>
                  </a:ext>
                </a:extLst>
              </p:cNvPr>
              <p:cNvCxnSpPr>
                <a:cxnSpLocks/>
                <a:stCxn id="289" idx="1"/>
                <a:endCxn id="14" idx="3"/>
              </p:cNvCxnSpPr>
              <p:nvPr/>
            </p:nvCxnSpPr>
            <p:spPr>
              <a:xfrm flipH="1">
                <a:off x="6891990" y="6326669"/>
                <a:ext cx="4522974" cy="106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4" name="直接箭头连接符 563">
                <a:extLst>
                  <a:ext uri="{FF2B5EF4-FFF2-40B4-BE49-F238E27FC236}">
                    <a16:creationId xmlns:a16="http://schemas.microsoft.com/office/drawing/2014/main" id="{E3D536DB-47A6-09FA-E6CC-B30B720C2132}"/>
                  </a:ext>
                </a:extLst>
              </p:cNvPr>
              <p:cNvCxnSpPr>
                <a:cxnSpLocks/>
                <a:stCxn id="14" idx="1"/>
                <a:endCxn id="405" idx="2"/>
              </p:cNvCxnSpPr>
              <p:nvPr/>
            </p:nvCxnSpPr>
            <p:spPr>
              <a:xfrm rot="10800000">
                <a:off x="-923679" y="4376833"/>
                <a:ext cx="6715533" cy="1960492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7" name="直接箭头连接符 566">
                <a:extLst>
                  <a:ext uri="{FF2B5EF4-FFF2-40B4-BE49-F238E27FC236}">
                    <a16:creationId xmlns:a16="http://schemas.microsoft.com/office/drawing/2014/main" id="{A68BBC33-918A-5E96-3899-AD950A99D8FE}"/>
                  </a:ext>
                </a:extLst>
              </p:cNvPr>
              <p:cNvCxnSpPr>
                <a:cxnSpLocks/>
                <a:stCxn id="317" idx="2"/>
                <a:endCxn id="14" idx="0"/>
              </p:cNvCxnSpPr>
              <p:nvPr/>
            </p:nvCxnSpPr>
            <p:spPr>
              <a:xfrm>
                <a:off x="6341922" y="5448821"/>
                <a:ext cx="0" cy="618504"/>
              </a:xfrm>
              <a:prstGeom prst="straightConnector1">
                <a:avLst/>
              </a:prstGeom>
              <a:ln w="63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9" name="直接箭头连接符 578">
                <a:extLst>
                  <a:ext uri="{FF2B5EF4-FFF2-40B4-BE49-F238E27FC236}">
                    <a16:creationId xmlns:a16="http://schemas.microsoft.com/office/drawing/2014/main" id="{A10492B1-CD6A-1366-9B6A-70F0D795130C}"/>
                  </a:ext>
                </a:extLst>
              </p:cNvPr>
              <p:cNvCxnSpPr>
                <a:cxnSpLocks/>
                <a:endCxn id="394" idx="2"/>
              </p:cNvCxnSpPr>
              <p:nvPr/>
            </p:nvCxnSpPr>
            <p:spPr>
              <a:xfrm>
                <a:off x="-2141349" y="2165204"/>
                <a:ext cx="1035671" cy="12080"/>
              </a:xfrm>
              <a:prstGeom prst="straightConnector1">
                <a:avLst/>
              </a:prstGeom>
              <a:ln w="38100" cmpd="dbl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3" name="文本框 582">
                    <a:extLst>
                      <a:ext uri="{FF2B5EF4-FFF2-40B4-BE49-F238E27FC236}">
                        <a16:creationId xmlns:a16="http://schemas.microsoft.com/office/drawing/2014/main" id="{774AFE86-7063-B3B9-C215-D50E0F4A88C3}"/>
                      </a:ext>
                    </a:extLst>
                  </p:cNvPr>
                  <p:cNvSpPr txBox="1"/>
                  <p:nvPr/>
                </p:nvSpPr>
                <p:spPr>
                  <a:xfrm>
                    <a:off x="-2387117" y="1751874"/>
                    <a:ext cx="1457680" cy="7556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b="0" dirty="0"/>
                  </a:p>
                  <a:p>
                    <a:endParaRPr lang="en-US" altLang="zh-CN" sz="14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𝑥𝑑</m:t>
                              </m:r>
                            </m:sub>
                          </m:sSub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𝑦𝑑</m:t>
                              </m:r>
                            </m:sub>
                          </m:sSub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83" name="文本框 582">
                    <a:extLst>
                      <a:ext uri="{FF2B5EF4-FFF2-40B4-BE49-F238E27FC236}">
                        <a16:creationId xmlns:a16="http://schemas.microsoft.com/office/drawing/2014/main" id="{774AFE86-7063-B3B9-C215-D50E0F4A88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387117" y="1751874"/>
                    <a:ext cx="1457680" cy="755656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80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4" name="矩形 583">
                <a:extLst>
                  <a:ext uri="{FF2B5EF4-FFF2-40B4-BE49-F238E27FC236}">
                    <a16:creationId xmlns:a16="http://schemas.microsoft.com/office/drawing/2014/main" id="{EFCF5850-56F5-27C9-C5F3-E1E3EAEA1010}"/>
                  </a:ext>
                </a:extLst>
              </p:cNvPr>
              <p:cNvSpPr/>
              <p:nvPr/>
            </p:nvSpPr>
            <p:spPr>
              <a:xfrm>
                <a:off x="10230979" y="4816919"/>
                <a:ext cx="1346198" cy="4874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轨道动力学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5" name="文本框 584">
                    <a:extLst>
                      <a:ext uri="{FF2B5EF4-FFF2-40B4-BE49-F238E27FC236}">
                        <a16:creationId xmlns:a16="http://schemas.microsoft.com/office/drawing/2014/main" id="{2AD1630E-3E4D-99A8-8D28-F30178B08F8C}"/>
                      </a:ext>
                    </a:extLst>
                  </p:cNvPr>
                  <p:cNvSpPr txBox="1"/>
                  <p:nvPr/>
                </p:nvSpPr>
                <p:spPr>
                  <a:xfrm>
                    <a:off x="11627013" y="4718125"/>
                    <a:ext cx="4143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𝑖𝑜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85" name="文本框 584">
                    <a:extLst>
                      <a:ext uri="{FF2B5EF4-FFF2-40B4-BE49-F238E27FC236}">
                        <a16:creationId xmlns:a16="http://schemas.microsoft.com/office/drawing/2014/main" id="{2AD1630E-3E4D-99A8-8D28-F30178B08F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27013" y="4718125"/>
                    <a:ext cx="414338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r="-20588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0" name="直接箭头连接符 589">
                <a:extLst>
                  <a:ext uri="{FF2B5EF4-FFF2-40B4-BE49-F238E27FC236}">
                    <a16:creationId xmlns:a16="http://schemas.microsoft.com/office/drawing/2014/main" id="{939F3CF8-48C4-94D6-23F3-CAB909C07B51}"/>
                  </a:ext>
                </a:extLst>
              </p:cNvPr>
              <p:cNvCxnSpPr>
                <a:cxnSpLocks/>
                <a:stCxn id="584" idx="3"/>
                <a:endCxn id="289" idx="0"/>
              </p:cNvCxnSpPr>
              <p:nvPr/>
            </p:nvCxnSpPr>
            <p:spPr>
              <a:xfrm>
                <a:off x="11577177" y="5060667"/>
                <a:ext cx="514010" cy="996002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直接箭头连接符 593">
                <a:extLst>
                  <a:ext uri="{FF2B5EF4-FFF2-40B4-BE49-F238E27FC236}">
                    <a16:creationId xmlns:a16="http://schemas.microsoft.com/office/drawing/2014/main" id="{A0787F3D-4A71-334C-EBCB-3E8DEB9DC71B}"/>
                  </a:ext>
                </a:extLst>
              </p:cNvPr>
              <p:cNvCxnSpPr>
                <a:cxnSpLocks/>
                <a:stCxn id="617" idx="3"/>
                <a:endCxn id="584" idx="0"/>
              </p:cNvCxnSpPr>
              <p:nvPr/>
            </p:nvCxnSpPr>
            <p:spPr>
              <a:xfrm>
                <a:off x="9854848" y="4629421"/>
                <a:ext cx="1049230" cy="187498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直接箭头连接符 593">
                <a:extLst>
                  <a:ext uri="{FF2B5EF4-FFF2-40B4-BE49-F238E27FC236}">
                    <a16:creationId xmlns:a16="http://schemas.microsoft.com/office/drawing/2014/main" id="{6642061E-0738-6EB7-487F-074C8A394006}"/>
                  </a:ext>
                </a:extLst>
              </p:cNvPr>
              <p:cNvCxnSpPr>
                <a:cxnSpLocks/>
                <a:stCxn id="638" idx="3"/>
                <a:endCxn id="584" idx="1"/>
              </p:cNvCxnSpPr>
              <p:nvPr/>
            </p:nvCxnSpPr>
            <p:spPr>
              <a:xfrm>
                <a:off x="9866405" y="5056932"/>
                <a:ext cx="364574" cy="3735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直接箭头连接符 593">
                <a:extLst>
                  <a:ext uri="{FF2B5EF4-FFF2-40B4-BE49-F238E27FC236}">
                    <a16:creationId xmlns:a16="http://schemas.microsoft.com/office/drawing/2014/main" id="{8A637667-726F-19CD-BD38-6DC3E4697531}"/>
                  </a:ext>
                </a:extLst>
              </p:cNvPr>
              <p:cNvCxnSpPr>
                <a:cxnSpLocks/>
                <a:stCxn id="639" idx="3"/>
                <a:endCxn id="584" idx="2"/>
              </p:cNvCxnSpPr>
              <p:nvPr/>
            </p:nvCxnSpPr>
            <p:spPr>
              <a:xfrm flipV="1">
                <a:off x="9854496" y="5304415"/>
                <a:ext cx="1049582" cy="203351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直接箭头连接符 658">
                <a:extLst>
                  <a:ext uri="{FF2B5EF4-FFF2-40B4-BE49-F238E27FC236}">
                    <a16:creationId xmlns:a16="http://schemas.microsoft.com/office/drawing/2014/main" id="{37BE1A51-8B53-47DA-0095-E03C76A693C9}"/>
                  </a:ext>
                </a:extLst>
              </p:cNvPr>
              <p:cNvCxnSpPr>
                <a:cxnSpLocks/>
                <a:stCxn id="654" idx="3"/>
                <a:endCxn id="12" idx="0"/>
              </p:cNvCxnSpPr>
              <p:nvPr/>
            </p:nvCxnSpPr>
            <p:spPr>
              <a:xfrm>
                <a:off x="11955060" y="879354"/>
                <a:ext cx="90733" cy="1034104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直接箭头连接符 658">
                <a:extLst>
                  <a:ext uri="{FF2B5EF4-FFF2-40B4-BE49-F238E27FC236}">
                    <a16:creationId xmlns:a16="http://schemas.microsoft.com/office/drawing/2014/main" id="{E9065261-DA37-E375-E35F-DA2BE9C2B6A9}"/>
                  </a:ext>
                </a:extLst>
              </p:cNvPr>
              <p:cNvCxnSpPr>
                <a:cxnSpLocks/>
                <a:stCxn id="655" idx="1"/>
                <a:endCxn id="12" idx="0"/>
              </p:cNvCxnSpPr>
              <p:nvPr/>
            </p:nvCxnSpPr>
            <p:spPr>
              <a:xfrm rot="10800000" flipV="1">
                <a:off x="12045794" y="879354"/>
                <a:ext cx="122117" cy="1034104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7" name="直接箭头连接符 658">
                <a:extLst>
                  <a:ext uri="{FF2B5EF4-FFF2-40B4-BE49-F238E27FC236}">
                    <a16:creationId xmlns:a16="http://schemas.microsoft.com/office/drawing/2014/main" id="{F8F289AD-252D-A0CD-B9B3-5516D6E14A1C}"/>
                  </a:ext>
                </a:extLst>
              </p:cNvPr>
              <p:cNvCxnSpPr>
                <a:cxnSpLocks/>
                <a:stCxn id="658" idx="1"/>
                <a:endCxn id="12" idx="0"/>
              </p:cNvCxnSpPr>
              <p:nvPr/>
            </p:nvCxnSpPr>
            <p:spPr>
              <a:xfrm rot="10800000" flipV="1">
                <a:off x="12045793" y="1446036"/>
                <a:ext cx="128388" cy="467422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直接箭头连接符 658">
                <a:extLst>
                  <a:ext uri="{FF2B5EF4-FFF2-40B4-BE49-F238E27FC236}">
                    <a16:creationId xmlns:a16="http://schemas.microsoft.com/office/drawing/2014/main" id="{238E8F4D-99CF-E589-1308-CA61BC895A1B}"/>
                  </a:ext>
                </a:extLst>
              </p:cNvPr>
              <p:cNvCxnSpPr>
                <a:cxnSpLocks/>
                <a:stCxn id="657" idx="3"/>
                <a:endCxn id="12" idx="0"/>
              </p:cNvCxnSpPr>
              <p:nvPr/>
            </p:nvCxnSpPr>
            <p:spPr>
              <a:xfrm>
                <a:off x="11943545" y="1446036"/>
                <a:ext cx="102248" cy="467422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流程图: 汇总连接 18">
                <a:extLst>
                  <a:ext uri="{FF2B5EF4-FFF2-40B4-BE49-F238E27FC236}">
                    <a16:creationId xmlns:a16="http://schemas.microsoft.com/office/drawing/2014/main" id="{FA3C8B1E-5532-E63A-922D-4E448B7BCB9C}"/>
                  </a:ext>
                </a:extLst>
              </p:cNvPr>
              <p:cNvSpPr/>
              <p:nvPr/>
            </p:nvSpPr>
            <p:spPr>
              <a:xfrm>
                <a:off x="4449465" y="1372939"/>
                <a:ext cx="180000" cy="180000"/>
              </a:xfrm>
              <a:prstGeom prst="flowChartSummingJunction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9" name="直接箭头连接符 301">
                <a:extLst>
                  <a:ext uri="{FF2B5EF4-FFF2-40B4-BE49-F238E27FC236}">
                    <a16:creationId xmlns:a16="http://schemas.microsoft.com/office/drawing/2014/main" id="{0176BEC6-90FC-64ED-7EA4-4073C2E3A30A}"/>
                  </a:ext>
                </a:extLst>
              </p:cNvPr>
              <p:cNvCxnSpPr>
                <a:cxnSpLocks/>
                <a:stCxn id="538" idx="1"/>
                <a:endCxn id="317" idx="3"/>
              </p:cNvCxnSpPr>
              <p:nvPr/>
            </p:nvCxnSpPr>
            <p:spPr>
              <a:xfrm rot="10800000" flipV="1">
                <a:off x="6646133" y="5017536"/>
                <a:ext cx="528255" cy="160668"/>
              </a:xfrm>
              <a:prstGeom prst="bentConnector3">
                <a:avLst>
                  <a:gd name="adj1" fmla="val 50000"/>
                </a:avLst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矩形: 圆角 178">
                  <a:extLst>
                    <a:ext uri="{FF2B5EF4-FFF2-40B4-BE49-F238E27FC236}">
                      <a16:creationId xmlns:a16="http://schemas.microsoft.com/office/drawing/2014/main" id="{F72A22E2-C250-08E9-00B5-22DBEC2BBA56}"/>
                    </a:ext>
                  </a:extLst>
                </p:cNvPr>
                <p:cNvSpPr/>
                <p:nvPr/>
              </p:nvSpPr>
              <p:spPr>
                <a:xfrm>
                  <a:off x="4335338" y="1444947"/>
                  <a:ext cx="296940" cy="292894"/>
                </a:xfrm>
                <a:prstGeom prst="round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</m:oMath>
                    </m:oMathPara>
                  </a14:m>
                  <a:endParaRPr lang="en-US" altLang="zh-CN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矩形: 圆角 178">
                  <a:extLst>
                    <a:ext uri="{FF2B5EF4-FFF2-40B4-BE49-F238E27FC236}">
                      <a16:creationId xmlns:a16="http://schemas.microsoft.com/office/drawing/2014/main" id="{F72A22E2-C250-08E9-00B5-22DBEC2BBA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5338" y="1444947"/>
                  <a:ext cx="296940" cy="292894"/>
                </a:xfrm>
                <a:prstGeom prst="round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直接箭头连接符 10">
              <a:extLst>
                <a:ext uri="{FF2B5EF4-FFF2-40B4-BE49-F238E27FC236}">
                  <a16:creationId xmlns:a16="http://schemas.microsoft.com/office/drawing/2014/main" id="{3D8231FB-2F5B-3830-E3E8-AD51C7ED75E0}"/>
                </a:ext>
              </a:extLst>
            </p:cNvPr>
            <p:cNvCxnSpPr>
              <a:cxnSpLocks/>
              <a:stCxn id="179" idx="3"/>
              <a:endCxn id="19" idx="2"/>
            </p:cNvCxnSpPr>
            <p:nvPr/>
          </p:nvCxnSpPr>
          <p:spPr>
            <a:xfrm flipV="1">
              <a:off x="4632278" y="1589939"/>
              <a:ext cx="261687" cy="1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10">
              <a:extLst>
                <a:ext uri="{FF2B5EF4-FFF2-40B4-BE49-F238E27FC236}">
                  <a16:creationId xmlns:a16="http://schemas.microsoft.com/office/drawing/2014/main" id="{641BE255-4AB6-300B-43F4-0C23BE8A1D0C}"/>
                </a:ext>
              </a:extLst>
            </p:cNvPr>
            <p:cNvCxnSpPr>
              <a:cxnSpLocks/>
              <a:stCxn id="19" idx="6"/>
              <a:endCxn id="200" idx="1"/>
            </p:cNvCxnSpPr>
            <p:nvPr/>
          </p:nvCxnSpPr>
          <p:spPr>
            <a:xfrm>
              <a:off x="5073965" y="1589939"/>
              <a:ext cx="129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10">
              <a:extLst>
                <a:ext uri="{FF2B5EF4-FFF2-40B4-BE49-F238E27FC236}">
                  <a16:creationId xmlns:a16="http://schemas.microsoft.com/office/drawing/2014/main" id="{7F88E911-C01D-8EDB-7E5C-62AF5F75FE53}"/>
                </a:ext>
              </a:extLst>
            </p:cNvPr>
            <p:cNvCxnSpPr>
              <a:cxnSpLocks/>
              <a:stCxn id="203" idx="3"/>
              <a:endCxn id="19" idx="4"/>
            </p:cNvCxnSpPr>
            <p:nvPr/>
          </p:nvCxnSpPr>
          <p:spPr>
            <a:xfrm flipH="1">
              <a:off x="4983965" y="1583572"/>
              <a:ext cx="4056323" cy="96367"/>
            </a:xfrm>
            <a:prstGeom prst="bentConnector4">
              <a:avLst>
                <a:gd name="adj1" fmla="val -3620"/>
                <a:gd name="adj2" fmla="val 3891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3" name="直接箭头连接符 10">
              <a:extLst>
                <a:ext uri="{FF2B5EF4-FFF2-40B4-BE49-F238E27FC236}">
                  <a16:creationId xmlns:a16="http://schemas.microsoft.com/office/drawing/2014/main" id="{54CBAA45-95A3-AF5D-DC48-11BB82B37323}"/>
                </a:ext>
              </a:extLst>
            </p:cNvPr>
            <p:cNvCxnSpPr>
              <a:cxnSpLocks/>
              <a:stCxn id="203" idx="3"/>
              <a:endCxn id="518" idx="3"/>
            </p:cNvCxnSpPr>
            <p:nvPr/>
          </p:nvCxnSpPr>
          <p:spPr>
            <a:xfrm flipH="1">
              <a:off x="9039007" y="1583572"/>
              <a:ext cx="1281" cy="625964"/>
            </a:xfrm>
            <a:prstGeom prst="bentConnector3">
              <a:avLst>
                <a:gd name="adj1" fmla="val -108812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2" name="直接箭头连接符 10">
              <a:extLst>
                <a:ext uri="{FF2B5EF4-FFF2-40B4-BE49-F238E27FC236}">
                  <a16:creationId xmlns:a16="http://schemas.microsoft.com/office/drawing/2014/main" id="{8021857E-E849-E6D2-A1C8-CCE9576CEB7F}"/>
                </a:ext>
              </a:extLst>
            </p:cNvPr>
            <p:cNvCxnSpPr>
              <a:cxnSpLocks/>
              <a:stCxn id="518" idx="1"/>
              <a:endCxn id="203" idx="2"/>
            </p:cNvCxnSpPr>
            <p:nvPr/>
          </p:nvCxnSpPr>
          <p:spPr>
            <a:xfrm rot="10800000">
              <a:off x="8740469" y="1730020"/>
              <a:ext cx="51698" cy="4795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矩形: 圆角 183">
              <a:extLst>
                <a:ext uri="{FF2B5EF4-FFF2-40B4-BE49-F238E27FC236}">
                  <a16:creationId xmlns:a16="http://schemas.microsoft.com/office/drawing/2014/main" id="{669B01EF-F240-1544-2D76-10D065BC1E1D}"/>
                </a:ext>
              </a:extLst>
            </p:cNvPr>
            <p:cNvSpPr/>
            <p:nvPr/>
          </p:nvSpPr>
          <p:spPr>
            <a:xfrm>
              <a:off x="5973468" y="1429683"/>
              <a:ext cx="202478" cy="30777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限幅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626" name="矩形: 圆角 625">
              <a:extLst>
                <a:ext uri="{FF2B5EF4-FFF2-40B4-BE49-F238E27FC236}">
                  <a16:creationId xmlns:a16="http://schemas.microsoft.com/office/drawing/2014/main" id="{A6F12EA2-3B13-E2B5-2F68-0C76EE055694}"/>
                </a:ext>
              </a:extLst>
            </p:cNvPr>
            <p:cNvSpPr/>
            <p:nvPr/>
          </p:nvSpPr>
          <p:spPr>
            <a:xfrm>
              <a:off x="8070874" y="1426814"/>
              <a:ext cx="202478" cy="30777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限幅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79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2B2FAE8E-69F1-3794-02EB-946383852295}"/>
              </a:ext>
            </a:extLst>
          </p:cNvPr>
          <p:cNvGrpSpPr/>
          <p:nvPr/>
        </p:nvGrpSpPr>
        <p:grpSpPr>
          <a:xfrm>
            <a:off x="2106192" y="2732554"/>
            <a:ext cx="6184924" cy="2567449"/>
            <a:chOff x="1863305" y="1289516"/>
            <a:chExt cx="6184924" cy="2567449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F3128C3-EE8A-DBC1-C253-989108C0DE55}"/>
                </a:ext>
              </a:extLst>
            </p:cNvPr>
            <p:cNvGrpSpPr/>
            <p:nvPr/>
          </p:nvGrpSpPr>
          <p:grpSpPr>
            <a:xfrm>
              <a:off x="1863305" y="1289516"/>
              <a:ext cx="6184924" cy="2567449"/>
              <a:chOff x="1544128" y="909953"/>
              <a:chExt cx="6184924" cy="256744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98E7CF4-5AFB-DF8E-40A1-222A48811CF4}"/>
                  </a:ext>
                </a:extLst>
              </p:cNvPr>
              <p:cNvSpPr/>
              <p:nvPr/>
            </p:nvSpPr>
            <p:spPr>
              <a:xfrm>
                <a:off x="2748966" y="1418196"/>
                <a:ext cx="1184678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漂移故障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斜坡信号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B7451E5-67F6-17B3-1EEC-637A14DD961B}"/>
                  </a:ext>
                </a:extLst>
              </p:cNvPr>
              <p:cNvSpPr/>
              <p:nvPr/>
            </p:nvSpPr>
            <p:spPr>
              <a:xfrm>
                <a:off x="4175185" y="1958196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+</a:t>
                </a:r>
                <a:endParaRPr lang="zh-CN" altLang="en-US" sz="3200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9632090-BB83-6910-A506-C56EFB2445DE}"/>
                  </a:ext>
                </a:extLst>
              </p:cNvPr>
              <p:cNvSpPr/>
              <p:nvPr/>
            </p:nvSpPr>
            <p:spPr>
              <a:xfrm>
                <a:off x="2788355" y="2638834"/>
                <a:ext cx="1186691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跳变故障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方波信号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FCB50A6-D992-5C44-E3FB-DE4304A7D9EF}"/>
                  </a:ext>
                </a:extLst>
              </p:cNvPr>
              <p:cNvSpPr/>
              <p:nvPr/>
            </p:nvSpPr>
            <p:spPr>
              <a:xfrm>
                <a:off x="5124860" y="1958196"/>
                <a:ext cx="1251613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恒值故障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常值信号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7636E11-F357-8C9B-7995-13FE49F1875E}"/>
                  </a:ext>
                </a:extLst>
              </p:cNvPr>
              <p:cNvSpPr/>
              <p:nvPr/>
            </p:nvSpPr>
            <p:spPr>
              <a:xfrm>
                <a:off x="4950254" y="1233712"/>
                <a:ext cx="1333711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噪声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高斯信号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箭头连接符 10">
                <a:extLst>
                  <a:ext uri="{FF2B5EF4-FFF2-40B4-BE49-F238E27FC236}">
                    <a16:creationId xmlns:a16="http://schemas.microsoft.com/office/drawing/2014/main" id="{19862B5E-1ABB-4EB7-C2D2-F4F80F67278F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>
                <a:off x="3933644" y="1688196"/>
                <a:ext cx="320622" cy="3490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0">
                <a:extLst>
                  <a:ext uri="{FF2B5EF4-FFF2-40B4-BE49-F238E27FC236}">
                    <a16:creationId xmlns:a16="http://schemas.microsoft.com/office/drawing/2014/main" id="{CA09245B-A5DE-581F-16A9-157BA8D4F00D}"/>
                  </a:ext>
                </a:extLst>
              </p:cNvPr>
              <p:cNvCxnSpPr>
                <a:cxnSpLocks/>
                <a:stCxn id="6" idx="3"/>
                <a:endCxn id="5" idx="3"/>
              </p:cNvCxnSpPr>
              <p:nvPr/>
            </p:nvCxnSpPr>
            <p:spPr>
              <a:xfrm flipV="1">
                <a:off x="3975046" y="2419115"/>
                <a:ext cx="279220" cy="4897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0">
                <a:extLst>
                  <a:ext uri="{FF2B5EF4-FFF2-40B4-BE49-F238E27FC236}">
                    <a16:creationId xmlns:a16="http://schemas.microsoft.com/office/drawing/2014/main" id="{A5B9282E-9B5E-BAEE-A40B-863F74DCBCCD}"/>
                  </a:ext>
                </a:extLst>
              </p:cNvPr>
              <p:cNvCxnSpPr>
                <a:cxnSpLocks/>
                <a:stCxn id="8" idx="1"/>
                <a:endCxn id="5" idx="7"/>
              </p:cNvCxnSpPr>
              <p:nvPr/>
            </p:nvCxnSpPr>
            <p:spPr>
              <a:xfrm flipH="1">
                <a:off x="4636104" y="1503712"/>
                <a:ext cx="314150" cy="5335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10">
                <a:extLst>
                  <a:ext uri="{FF2B5EF4-FFF2-40B4-BE49-F238E27FC236}">
                    <a16:creationId xmlns:a16="http://schemas.microsoft.com/office/drawing/2014/main" id="{A5701A92-B022-F216-6F3F-26ED1E5771AE}"/>
                  </a:ext>
                </a:extLst>
              </p:cNvPr>
              <p:cNvCxnSpPr>
                <a:cxnSpLocks/>
                <a:stCxn id="5" idx="6"/>
                <a:endCxn id="7" idx="1"/>
              </p:cNvCxnSpPr>
              <p:nvPr/>
            </p:nvCxnSpPr>
            <p:spPr>
              <a:xfrm>
                <a:off x="4715185" y="2228196"/>
                <a:ext cx="4096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10">
                <a:extLst>
                  <a:ext uri="{FF2B5EF4-FFF2-40B4-BE49-F238E27FC236}">
                    <a16:creationId xmlns:a16="http://schemas.microsoft.com/office/drawing/2014/main" id="{95C63D59-9F62-7774-0A42-FAA105416D07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544128" y="2214602"/>
                <a:ext cx="2631057" cy="135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10">
                <a:extLst>
                  <a:ext uri="{FF2B5EF4-FFF2-40B4-BE49-F238E27FC236}">
                    <a16:creationId xmlns:a16="http://schemas.microsoft.com/office/drawing/2014/main" id="{DC507E5B-C973-BEEA-F1D8-F95217510C3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6376473" y="2228196"/>
                <a:ext cx="1352579" cy="65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20DCB739-96A0-1120-DB31-46B4962A7793}"/>
                  </a:ext>
                </a:extLst>
              </p:cNvPr>
              <p:cNvSpPr/>
              <p:nvPr/>
            </p:nvSpPr>
            <p:spPr>
              <a:xfrm>
                <a:off x="2602618" y="909953"/>
                <a:ext cx="3936206" cy="2567449"/>
              </a:xfrm>
              <a:prstGeom prst="roundRect">
                <a:avLst/>
              </a:prstGeom>
              <a:noFill/>
              <a:ln w="25400"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73B079A-394B-4115-1234-7B507EA1DB5C}"/>
                  </a:ext>
                </a:extLst>
              </p:cNvPr>
              <p:cNvSpPr txBox="1"/>
              <p:nvPr/>
            </p:nvSpPr>
            <p:spPr>
              <a:xfrm>
                <a:off x="2669665" y="909953"/>
                <a:ext cx="1230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陀螺组件</a:t>
                </a: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F99A9AC-2C05-01D6-B0AE-2E0F6F8CA9FC}"/>
                  </a:ext>
                </a:extLst>
              </p:cNvPr>
              <p:cNvSpPr/>
              <p:nvPr/>
            </p:nvSpPr>
            <p:spPr>
              <a:xfrm>
                <a:off x="4950254" y="2754603"/>
                <a:ext cx="1281389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偏移故障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阶跃信号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接箭头连接符 10">
                <a:extLst>
                  <a:ext uri="{FF2B5EF4-FFF2-40B4-BE49-F238E27FC236}">
                    <a16:creationId xmlns:a16="http://schemas.microsoft.com/office/drawing/2014/main" id="{64A95D49-1816-0119-0BCB-E0B7EB84ED37}"/>
                  </a:ext>
                </a:extLst>
              </p:cNvPr>
              <p:cNvCxnSpPr>
                <a:cxnSpLocks/>
                <a:stCxn id="3" idx="1"/>
                <a:endCxn id="5" idx="5"/>
              </p:cNvCxnSpPr>
              <p:nvPr/>
            </p:nvCxnSpPr>
            <p:spPr>
              <a:xfrm flipH="1" flipV="1">
                <a:off x="4636104" y="2419115"/>
                <a:ext cx="314150" cy="605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8FA53374-A5D4-4A48-2B49-27261BBE2048}"/>
                    </a:ext>
                  </a:extLst>
                </p:cNvPr>
                <p:cNvSpPr txBox="1"/>
                <p:nvPr/>
              </p:nvSpPr>
              <p:spPr>
                <a:xfrm>
                  <a:off x="1920313" y="2269396"/>
                  <a:ext cx="964634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8FA53374-A5D4-4A48-2B49-27261BBE2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313" y="2269396"/>
                  <a:ext cx="964634" cy="32476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49870922-0331-9EED-D8F3-1AA955FA199E}"/>
                    </a:ext>
                  </a:extLst>
                </p:cNvPr>
                <p:cNvSpPr txBox="1"/>
                <p:nvPr/>
              </p:nvSpPr>
              <p:spPr>
                <a:xfrm>
                  <a:off x="6858001" y="2242299"/>
                  <a:ext cx="1190228" cy="371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zh-CN" sz="14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49870922-0331-9EED-D8F3-1AA955FA1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1" y="2242299"/>
                  <a:ext cx="1190228" cy="3719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40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2B2FAE8E-69F1-3794-02EB-946383852295}"/>
              </a:ext>
            </a:extLst>
          </p:cNvPr>
          <p:cNvGrpSpPr/>
          <p:nvPr/>
        </p:nvGrpSpPr>
        <p:grpSpPr>
          <a:xfrm>
            <a:off x="1884736" y="1939597"/>
            <a:ext cx="6019533" cy="2567449"/>
            <a:chOff x="1863305" y="1289516"/>
            <a:chExt cx="6019533" cy="2567449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F3128C3-EE8A-DBC1-C253-989108C0DE55}"/>
                </a:ext>
              </a:extLst>
            </p:cNvPr>
            <p:cNvGrpSpPr/>
            <p:nvPr/>
          </p:nvGrpSpPr>
          <p:grpSpPr>
            <a:xfrm>
              <a:off x="1863305" y="1289516"/>
              <a:ext cx="5894808" cy="2567449"/>
              <a:chOff x="1544128" y="909953"/>
              <a:chExt cx="5894808" cy="256744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98E7CF4-5AFB-DF8E-40A1-222A48811CF4}"/>
                  </a:ext>
                </a:extLst>
              </p:cNvPr>
              <p:cNvSpPr/>
              <p:nvPr/>
            </p:nvSpPr>
            <p:spPr>
              <a:xfrm>
                <a:off x="2737903" y="1418196"/>
                <a:ext cx="1195741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漂移故障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斜坡信号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B7451E5-67F6-17B3-1EEC-637A14DD961B}"/>
                  </a:ext>
                </a:extLst>
              </p:cNvPr>
              <p:cNvSpPr/>
              <p:nvPr/>
            </p:nvSpPr>
            <p:spPr>
              <a:xfrm>
                <a:off x="4175185" y="1958196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+</a:t>
                </a:r>
                <a:endParaRPr lang="zh-CN" altLang="en-US" sz="3200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9632090-BB83-6910-A506-C56EFB2445DE}"/>
                  </a:ext>
                </a:extLst>
              </p:cNvPr>
              <p:cNvSpPr/>
              <p:nvPr/>
            </p:nvSpPr>
            <p:spPr>
              <a:xfrm>
                <a:off x="2737903" y="2638834"/>
                <a:ext cx="1237143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跳变故障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方波信号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FCB50A6-D992-5C44-E3FB-DE4304A7D9EF}"/>
                  </a:ext>
                </a:extLst>
              </p:cNvPr>
              <p:cNvSpPr/>
              <p:nvPr/>
            </p:nvSpPr>
            <p:spPr>
              <a:xfrm>
                <a:off x="5124860" y="1958196"/>
                <a:ext cx="1190229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恒值故障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常值信号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7636E11-F357-8C9B-7995-13FE49F1875E}"/>
                  </a:ext>
                </a:extLst>
              </p:cNvPr>
              <p:cNvSpPr/>
              <p:nvPr/>
            </p:nvSpPr>
            <p:spPr>
              <a:xfrm>
                <a:off x="4950254" y="1233712"/>
                <a:ext cx="1230195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噪声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高斯信号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箭头连接符 10">
                <a:extLst>
                  <a:ext uri="{FF2B5EF4-FFF2-40B4-BE49-F238E27FC236}">
                    <a16:creationId xmlns:a16="http://schemas.microsoft.com/office/drawing/2014/main" id="{19862B5E-1ABB-4EB7-C2D2-F4F80F67278F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>
                <a:off x="3933644" y="1688196"/>
                <a:ext cx="320622" cy="3490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0">
                <a:extLst>
                  <a:ext uri="{FF2B5EF4-FFF2-40B4-BE49-F238E27FC236}">
                    <a16:creationId xmlns:a16="http://schemas.microsoft.com/office/drawing/2014/main" id="{CA09245B-A5DE-581F-16A9-157BA8D4F00D}"/>
                  </a:ext>
                </a:extLst>
              </p:cNvPr>
              <p:cNvCxnSpPr>
                <a:cxnSpLocks/>
                <a:stCxn id="6" idx="3"/>
                <a:endCxn id="5" idx="3"/>
              </p:cNvCxnSpPr>
              <p:nvPr/>
            </p:nvCxnSpPr>
            <p:spPr>
              <a:xfrm flipV="1">
                <a:off x="3975046" y="2419115"/>
                <a:ext cx="279220" cy="4897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0">
                <a:extLst>
                  <a:ext uri="{FF2B5EF4-FFF2-40B4-BE49-F238E27FC236}">
                    <a16:creationId xmlns:a16="http://schemas.microsoft.com/office/drawing/2014/main" id="{A5B9282E-9B5E-BAEE-A40B-863F74DCBCCD}"/>
                  </a:ext>
                </a:extLst>
              </p:cNvPr>
              <p:cNvCxnSpPr>
                <a:cxnSpLocks/>
                <a:stCxn id="8" idx="1"/>
                <a:endCxn id="5" idx="7"/>
              </p:cNvCxnSpPr>
              <p:nvPr/>
            </p:nvCxnSpPr>
            <p:spPr>
              <a:xfrm flipH="1">
                <a:off x="4636104" y="1503712"/>
                <a:ext cx="314150" cy="5335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10">
                <a:extLst>
                  <a:ext uri="{FF2B5EF4-FFF2-40B4-BE49-F238E27FC236}">
                    <a16:creationId xmlns:a16="http://schemas.microsoft.com/office/drawing/2014/main" id="{A5701A92-B022-F216-6F3F-26ED1E5771AE}"/>
                  </a:ext>
                </a:extLst>
              </p:cNvPr>
              <p:cNvCxnSpPr>
                <a:cxnSpLocks/>
                <a:stCxn id="5" idx="6"/>
                <a:endCxn id="7" idx="1"/>
              </p:cNvCxnSpPr>
              <p:nvPr/>
            </p:nvCxnSpPr>
            <p:spPr>
              <a:xfrm>
                <a:off x="4715185" y="2228196"/>
                <a:ext cx="4096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10">
                <a:extLst>
                  <a:ext uri="{FF2B5EF4-FFF2-40B4-BE49-F238E27FC236}">
                    <a16:creationId xmlns:a16="http://schemas.microsoft.com/office/drawing/2014/main" id="{95C63D59-9F62-7774-0A42-FAA105416D07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544128" y="2214602"/>
                <a:ext cx="2631057" cy="135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10">
                <a:extLst>
                  <a:ext uri="{FF2B5EF4-FFF2-40B4-BE49-F238E27FC236}">
                    <a16:creationId xmlns:a16="http://schemas.microsoft.com/office/drawing/2014/main" id="{DC507E5B-C973-BEEA-F1D8-F95217510C3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6315089" y="2228196"/>
                <a:ext cx="112384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20DCB739-96A0-1120-DB31-46B4962A7793}"/>
                  </a:ext>
                </a:extLst>
              </p:cNvPr>
              <p:cNvSpPr/>
              <p:nvPr/>
            </p:nvSpPr>
            <p:spPr>
              <a:xfrm>
                <a:off x="2574042" y="909953"/>
                <a:ext cx="3886200" cy="2567449"/>
              </a:xfrm>
              <a:prstGeom prst="roundRect">
                <a:avLst/>
              </a:prstGeom>
              <a:noFill/>
              <a:ln w="25400"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73B079A-394B-4115-1234-7B507EA1DB5C}"/>
                  </a:ext>
                </a:extLst>
              </p:cNvPr>
              <p:cNvSpPr txBox="1"/>
              <p:nvPr/>
            </p:nvSpPr>
            <p:spPr>
              <a:xfrm>
                <a:off x="2669665" y="909953"/>
                <a:ext cx="1230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星敏组件</a:t>
                </a: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F99A9AC-2C05-01D6-B0AE-2E0F6F8CA9FC}"/>
                  </a:ext>
                </a:extLst>
              </p:cNvPr>
              <p:cNvSpPr/>
              <p:nvPr/>
            </p:nvSpPr>
            <p:spPr>
              <a:xfrm>
                <a:off x="4910164" y="2754779"/>
                <a:ext cx="1173702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偏移故障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阶跃信号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接箭头连接符 10">
                <a:extLst>
                  <a:ext uri="{FF2B5EF4-FFF2-40B4-BE49-F238E27FC236}">
                    <a16:creationId xmlns:a16="http://schemas.microsoft.com/office/drawing/2014/main" id="{64A95D49-1816-0119-0BCB-E0B7EB84ED37}"/>
                  </a:ext>
                </a:extLst>
              </p:cNvPr>
              <p:cNvCxnSpPr>
                <a:cxnSpLocks/>
                <a:stCxn id="3" idx="1"/>
                <a:endCxn id="5" idx="5"/>
              </p:cNvCxnSpPr>
              <p:nvPr/>
            </p:nvCxnSpPr>
            <p:spPr>
              <a:xfrm flipH="1" flipV="1">
                <a:off x="4636104" y="2419115"/>
                <a:ext cx="274060" cy="605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8FA53374-A5D4-4A48-2B49-27261BBE2048}"/>
                    </a:ext>
                  </a:extLst>
                </p:cNvPr>
                <p:cNvSpPr txBox="1"/>
                <p:nvPr/>
              </p:nvSpPr>
              <p:spPr>
                <a:xfrm>
                  <a:off x="1877750" y="2262949"/>
                  <a:ext cx="9646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8FA53374-A5D4-4A48-2B49-27261BBE2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750" y="2262949"/>
                  <a:ext cx="964634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49870922-0331-9EED-D8F3-1AA955FA199E}"/>
                    </a:ext>
                  </a:extLst>
                </p:cNvPr>
                <p:cNvSpPr txBox="1"/>
                <p:nvPr/>
              </p:nvSpPr>
              <p:spPr>
                <a:xfrm>
                  <a:off x="6692610" y="2281094"/>
                  <a:ext cx="11902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49870922-0331-9EED-D8F3-1AA955FA1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610" y="2281094"/>
                  <a:ext cx="1190228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226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2B2FAE8E-69F1-3794-02EB-946383852295}"/>
              </a:ext>
            </a:extLst>
          </p:cNvPr>
          <p:cNvGrpSpPr/>
          <p:nvPr/>
        </p:nvGrpSpPr>
        <p:grpSpPr>
          <a:xfrm>
            <a:off x="2041898" y="2089616"/>
            <a:ext cx="6019533" cy="2567449"/>
            <a:chOff x="1863305" y="1289516"/>
            <a:chExt cx="6019533" cy="2567449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F3128C3-EE8A-DBC1-C253-989108C0DE55}"/>
                </a:ext>
              </a:extLst>
            </p:cNvPr>
            <p:cNvGrpSpPr/>
            <p:nvPr/>
          </p:nvGrpSpPr>
          <p:grpSpPr>
            <a:xfrm>
              <a:off x="1863305" y="1289516"/>
              <a:ext cx="5894808" cy="2567449"/>
              <a:chOff x="1544128" y="909953"/>
              <a:chExt cx="5894808" cy="256744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98E7CF4-5AFB-DF8E-40A1-222A48811CF4}"/>
                  </a:ext>
                </a:extLst>
              </p:cNvPr>
              <p:cNvSpPr/>
              <p:nvPr/>
            </p:nvSpPr>
            <p:spPr>
              <a:xfrm>
                <a:off x="2737903" y="1418196"/>
                <a:ext cx="1195741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漂移故障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斜坡信号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B7451E5-67F6-17B3-1EEC-637A14DD961B}"/>
                  </a:ext>
                </a:extLst>
              </p:cNvPr>
              <p:cNvSpPr/>
              <p:nvPr/>
            </p:nvSpPr>
            <p:spPr>
              <a:xfrm>
                <a:off x="4175185" y="1958196"/>
                <a:ext cx="540000" cy="54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+</a:t>
                </a:r>
                <a:endParaRPr lang="zh-CN" altLang="en-US" sz="3200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9632090-BB83-6910-A506-C56EFB2445DE}"/>
                  </a:ext>
                </a:extLst>
              </p:cNvPr>
              <p:cNvSpPr/>
              <p:nvPr/>
            </p:nvSpPr>
            <p:spPr>
              <a:xfrm>
                <a:off x="2737903" y="2638834"/>
                <a:ext cx="1237143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跳变故障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方波信号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FCB50A6-D992-5C44-E3FB-DE4304A7D9EF}"/>
                  </a:ext>
                </a:extLst>
              </p:cNvPr>
              <p:cNvSpPr/>
              <p:nvPr/>
            </p:nvSpPr>
            <p:spPr>
              <a:xfrm>
                <a:off x="5124860" y="1958196"/>
                <a:ext cx="1190229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恒值故障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常值信号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7636E11-F357-8C9B-7995-13FE49F1875E}"/>
                  </a:ext>
                </a:extLst>
              </p:cNvPr>
              <p:cNvSpPr/>
              <p:nvPr/>
            </p:nvSpPr>
            <p:spPr>
              <a:xfrm>
                <a:off x="4950254" y="1233712"/>
                <a:ext cx="1230195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噪声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高斯信号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接箭头连接符 10">
                <a:extLst>
                  <a:ext uri="{FF2B5EF4-FFF2-40B4-BE49-F238E27FC236}">
                    <a16:creationId xmlns:a16="http://schemas.microsoft.com/office/drawing/2014/main" id="{19862B5E-1ABB-4EB7-C2D2-F4F80F67278F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>
                <a:off x="3933644" y="1688196"/>
                <a:ext cx="320622" cy="3490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0">
                <a:extLst>
                  <a:ext uri="{FF2B5EF4-FFF2-40B4-BE49-F238E27FC236}">
                    <a16:creationId xmlns:a16="http://schemas.microsoft.com/office/drawing/2014/main" id="{CA09245B-A5DE-581F-16A9-157BA8D4F00D}"/>
                  </a:ext>
                </a:extLst>
              </p:cNvPr>
              <p:cNvCxnSpPr>
                <a:cxnSpLocks/>
                <a:stCxn id="6" idx="3"/>
                <a:endCxn id="5" idx="3"/>
              </p:cNvCxnSpPr>
              <p:nvPr/>
            </p:nvCxnSpPr>
            <p:spPr>
              <a:xfrm flipV="1">
                <a:off x="3975046" y="2419115"/>
                <a:ext cx="279220" cy="4897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0">
                <a:extLst>
                  <a:ext uri="{FF2B5EF4-FFF2-40B4-BE49-F238E27FC236}">
                    <a16:creationId xmlns:a16="http://schemas.microsoft.com/office/drawing/2014/main" id="{A5B9282E-9B5E-BAEE-A40B-863F74DCBCCD}"/>
                  </a:ext>
                </a:extLst>
              </p:cNvPr>
              <p:cNvCxnSpPr>
                <a:cxnSpLocks/>
                <a:stCxn id="8" idx="1"/>
                <a:endCxn id="5" idx="7"/>
              </p:cNvCxnSpPr>
              <p:nvPr/>
            </p:nvCxnSpPr>
            <p:spPr>
              <a:xfrm flipH="1">
                <a:off x="4636104" y="1503712"/>
                <a:ext cx="314150" cy="5335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10">
                <a:extLst>
                  <a:ext uri="{FF2B5EF4-FFF2-40B4-BE49-F238E27FC236}">
                    <a16:creationId xmlns:a16="http://schemas.microsoft.com/office/drawing/2014/main" id="{A5701A92-B022-F216-6F3F-26ED1E5771AE}"/>
                  </a:ext>
                </a:extLst>
              </p:cNvPr>
              <p:cNvCxnSpPr>
                <a:cxnSpLocks/>
                <a:stCxn id="5" idx="6"/>
                <a:endCxn id="7" idx="1"/>
              </p:cNvCxnSpPr>
              <p:nvPr/>
            </p:nvCxnSpPr>
            <p:spPr>
              <a:xfrm>
                <a:off x="4715185" y="2228196"/>
                <a:ext cx="4096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10">
                <a:extLst>
                  <a:ext uri="{FF2B5EF4-FFF2-40B4-BE49-F238E27FC236}">
                    <a16:creationId xmlns:a16="http://schemas.microsoft.com/office/drawing/2014/main" id="{95C63D59-9F62-7774-0A42-FAA105416D07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544128" y="2214602"/>
                <a:ext cx="2631057" cy="135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10">
                <a:extLst>
                  <a:ext uri="{FF2B5EF4-FFF2-40B4-BE49-F238E27FC236}">
                    <a16:creationId xmlns:a16="http://schemas.microsoft.com/office/drawing/2014/main" id="{DC507E5B-C973-BEEA-F1D8-F95217510C3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6315089" y="2228196"/>
                <a:ext cx="112384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20DCB739-96A0-1120-DB31-46B4962A7793}"/>
                  </a:ext>
                </a:extLst>
              </p:cNvPr>
              <p:cNvSpPr/>
              <p:nvPr/>
            </p:nvSpPr>
            <p:spPr>
              <a:xfrm>
                <a:off x="2574042" y="909953"/>
                <a:ext cx="3886200" cy="2567449"/>
              </a:xfrm>
              <a:prstGeom prst="roundRect">
                <a:avLst/>
              </a:prstGeom>
              <a:noFill/>
              <a:ln w="25400"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73B079A-394B-4115-1234-7B507EA1DB5C}"/>
                  </a:ext>
                </a:extLst>
              </p:cNvPr>
              <p:cNvSpPr txBox="1"/>
              <p:nvPr/>
            </p:nvSpPr>
            <p:spPr>
              <a:xfrm>
                <a:off x="2669665" y="909953"/>
                <a:ext cx="1230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太敏组件</a:t>
                </a: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F99A9AC-2C05-01D6-B0AE-2E0F6F8CA9FC}"/>
                  </a:ext>
                </a:extLst>
              </p:cNvPr>
              <p:cNvSpPr/>
              <p:nvPr/>
            </p:nvSpPr>
            <p:spPr>
              <a:xfrm>
                <a:off x="4910164" y="2754779"/>
                <a:ext cx="1173702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偏移故障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阶跃信号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接箭头连接符 10">
                <a:extLst>
                  <a:ext uri="{FF2B5EF4-FFF2-40B4-BE49-F238E27FC236}">
                    <a16:creationId xmlns:a16="http://schemas.microsoft.com/office/drawing/2014/main" id="{64A95D49-1816-0119-0BCB-E0B7EB84ED37}"/>
                  </a:ext>
                </a:extLst>
              </p:cNvPr>
              <p:cNvCxnSpPr>
                <a:cxnSpLocks/>
                <a:stCxn id="3" idx="1"/>
                <a:endCxn id="5" idx="5"/>
              </p:cNvCxnSpPr>
              <p:nvPr/>
            </p:nvCxnSpPr>
            <p:spPr>
              <a:xfrm flipH="1" flipV="1">
                <a:off x="4636104" y="2419115"/>
                <a:ext cx="274060" cy="605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8FA53374-A5D4-4A48-2B49-27261BBE2048}"/>
                    </a:ext>
                  </a:extLst>
                </p:cNvPr>
                <p:cNvSpPr txBox="1"/>
                <p:nvPr/>
              </p:nvSpPr>
              <p:spPr>
                <a:xfrm>
                  <a:off x="1877750" y="2262949"/>
                  <a:ext cx="9646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8FA53374-A5D4-4A48-2B49-27261BBE2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750" y="2262949"/>
                  <a:ext cx="964634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49870922-0331-9EED-D8F3-1AA955FA199E}"/>
                    </a:ext>
                  </a:extLst>
                </p:cNvPr>
                <p:cNvSpPr txBox="1"/>
                <p:nvPr/>
              </p:nvSpPr>
              <p:spPr>
                <a:xfrm>
                  <a:off x="6692610" y="2281094"/>
                  <a:ext cx="11902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49870922-0331-9EED-D8F3-1AA955FA1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610" y="2281094"/>
                  <a:ext cx="1190228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364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1EF1174-9408-555F-B793-29284D1B9784}"/>
                  </a:ext>
                </a:extLst>
              </p:cNvPr>
              <p:cNvSpPr txBox="1"/>
              <p:nvPr/>
            </p:nvSpPr>
            <p:spPr>
              <a:xfrm>
                <a:off x="9383" y="923205"/>
                <a:ext cx="9572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1EF1174-9408-555F-B793-29284D1B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" y="923205"/>
                <a:ext cx="957263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CC7C601-6F90-AEF0-3CA6-1F08DF25A577}"/>
              </a:ext>
            </a:extLst>
          </p:cNvPr>
          <p:cNvGrpSpPr/>
          <p:nvPr/>
        </p:nvGrpSpPr>
        <p:grpSpPr>
          <a:xfrm>
            <a:off x="189781" y="54262"/>
            <a:ext cx="11553544" cy="5184386"/>
            <a:chOff x="189781" y="54262"/>
            <a:chExt cx="11553544" cy="518438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D4512BC-B9E2-C4D0-85CB-C637E56891D4}"/>
                </a:ext>
              </a:extLst>
            </p:cNvPr>
            <p:cNvSpPr/>
            <p:nvPr/>
          </p:nvSpPr>
          <p:spPr>
            <a:xfrm>
              <a:off x="2204038" y="1150817"/>
              <a:ext cx="1097280" cy="5967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控制器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A25048E-5208-8A20-1872-BDDEE99D3AD9}"/>
                </a:ext>
              </a:extLst>
            </p:cNvPr>
            <p:cNvSpPr/>
            <p:nvPr/>
          </p:nvSpPr>
          <p:spPr>
            <a:xfrm>
              <a:off x="4377465" y="1138685"/>
              <a:ext cx="854331" cy="5967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分配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矩阵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923AE5-9461-ADFD-3947-35B9AC18CB21}"/>
                </a:ext>
              </a:extLst>
            </p:cNvPr>
            <p:cNvSpPr/>
            <p:nvPr/>
          </p:nvSpPr>
          <p:spPr>
            <a:xfrm>
              <a:off x="5710041" y="1150817"/>
              <a:ext cx="1097280" cy="596766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执行器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5AEC5D-DE56-8427-2B12-379BAAB3841B}"/>
                </a:ext>
              </a:extLst>
            </p:cNvPr>
            <p:cNvSpPr/>
            <p:nvPr/>
          </p:nvSpPr>
          <p:spPr>
            <a:xfrm>
              <a:off x="7444062" y="981680"/>
              <a:ext cx="1674796" cy="9432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动力学模型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F9D7A23-5B0E-765D-9503-116349786BD3}"/>
                </a:ext>
              </a:extLst>
            </p:cNvPr>
            <p:cNvSpPr/>
            <p:nvPr/>
          </p:nvSpPr>
          <p:spPr>
            <a:xfrm>
              <a:off x="9792627" y="981679"/>
              <a:ext cx="1674796" cy="9432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运动学模型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674D2A8-2694-5184-6820-EB20F77B58E0}"/>
                </a:ext>
              </a:extLst>
            </p:cNvPr>
            <p:cNvSpPr/>
            <p:nvPr/>
          </p:nvSpPr>
          <p:spPr>
            <a:xfrm>
              <a:off x="8738849" y="3412596"/>
              <a:ext cx="1395661" cy="596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陀螺仪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8D6EF08-ADE9-2CF8-B0E0-CEF0C5C73DBC}"/>
                </a:ext>
              </a:extLst>
            </p:cNvPr>
            <p:cNvSpPr/>
            <p:nvPr/>
          </p:nvSpPr>
          <p:spPr>
            <a:xfrm>
              <a:off x="8738848" y="4641882"/>
              <a:ext cx="1395662" cy="596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星敏感器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DA77811-C71E-DA94-48AE-A9C43C2CC28C}"/>
                </a:ext>
              </a:extLst>
            </p:cNvPr>
            <p:cNvSpPr/>
            <p:nvPr/>
          </p:nvSpPr>
          <p:spPr>
            <a:xfrm>
              <a:off x="5756327" y="2299537"/>
              <a:ext cx="1097280" cy="59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动量轮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40E276E-FB7D-9677-512B-BC07F0E75E20}"/>
                </a:ext>
              </a:extLst>
            </p:cNvPr>
            <p:cNvSpPr/>
            <p:nvPr/>
          </p:nvSpPr>
          <p:spPr>
            <a:xfrm>
              <a:off x="1244022" y="1183318"/>
              <a:ext cx="540000" cy="54000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B7C909B-1934-5401-CE83-0522F6DD1D8F}"/>
                </a:ext>
              </a:extLst>
            </p:cNvPr>
            <p:cNvSpPr/>
            <p:nvPr/>
          </p:nvSpPr>
          <p:spPr>
            <a:xfrm>
              <a:off x="7501019" y="3991260"/>
              <a:ext cx="540000" cy="540000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FAAFD65-B120-17D5-2FC9-D2997A94D17B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189781" y="1453318"/>
              <a:ext cx="105424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ACA4572-5ECC-9E60-8EFD-1DB5840209F6}"/>
                </a:ext>
              </a:extLst>
            </p:cNvPr>
            <p:cNvCxnSpPr>
              <a:cxnSpLocks/>
              <a:stCxn id="11" idx="6"/>
              <a:endCxn id="2" idx="1"/>
            </p:cNvCxnSpPr>
            <p:nvPr/>
          </p:nvCxnSpPr>
          <p:spPr>
            <a:xfrm flipV="1">
              <a:off x="1784022" y="1449200"/>
              <a:ext cx="420016" cy="41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54C3A95-2F20-8855-79CF-03B05EA327F9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9118858" y="1453317"/>
              <a:ext cx="67376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53CC325-1F94-5733-909A-E9015EF4AC4B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3301318" y="1437068"/>
              <a:ext cx="1076147" cy="1213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FBD607A-685C-CE05-9530-47CD9287BD11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>
              <a:off x="5231796" y="1437068"/>
              <a:ext cx="478245" cy="1213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82587B7-DCB8-5329-4196-89394240740D}"/>
                </a:ext>
              </a:extLst>
            </p:cNvPr>
            <p:cNvSpPr/>
            <p:nvPr/>
          </p:nvSpPr>
          <p:spPr>
            <a:xfrm>
              <a:off x="7314128" y="594240"/>
              <a:ext cx="4429197" cy="1700674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264F9DF-5AD3-0D83-8584-2C6EEDCEE160}"/>
                </a:ext>
              </a:extLst>
            </p:cNvPr>
            <p:cNvCxnSpPr>
              <a:cxnSpLocks/>
              <a:stCxn id="5" idx="3"/>
              <a:endCxn id="31" idx="1"/>
            </p:cNvCxnSpPr>
            <p:nvPr/>
          </p:nvCxnSpPr>
          <p:spPr>
            <a:xfrm flipV="1">
              <a:off x="6807321" y="1444577"/>
              <a:ext cx="506807" cy="46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EC59A52-B39C-810C-BFBD-72C15FEE5C5A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9118858" y="1453318"/>
              <a:ext cx="317822" cy="1959278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DA9136C-3D5E-D585-4236-F25799F4D2FB}"/>
                </a:ext>
              </a:extLst>
            </p:cNvPr>
            <p:cNvCxnSpPr>
              <a:cxnSpLocks/>
              <a:stCxn id="7" idx="3"/>
              <a:endCxn id="9" idx="3"/>
            </p:cNvCxnSpPr>
            <p:nvPr/>
          </p:nvCxnSpPr>
          <p:spPr>
            <a:xfrm flipH="1">
              <a:off x="10134510" y="1453317"/>
              <a:ext cx="1332913" cy="3486948"/>
            </a:xfrm>
            <a:prstGeom prst="bentConnector3">
              <a:avLst>
                <a:gd name="adj1" fmla="val -3054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3">
              <a:extLst>
                <a:ext uri="{FF2B5EF4-FFF2-40B4-BE49-F238E27FC236}">
                  <a16:creationId xmlns:a16="http://schemas.microsoft.com/office/drawing/2014/main" id="{0F4D6A6A-243C-2069-2F1E-5F89A2581FC5}"/>
                </a:ext>
              </a:extLst>
            </p:cNvPr>
            <p:cNvCxnSpPr>
              <a:cxnSpLocks/>
              <a:stCxn id="8" idx="1"/>
              <a:endCxn id="12" idx="0"/>
            </p:cNvCxnSpPr>
            <p:nvPr/>
          </p:nvCxnSpPr>
          <p:spPr>
            <a:xfrm rot="10800000" flipV="1">
              <a:off x="7771019" y="3710978"/>
              <a:ext cx="967830" cy="280281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43">
              <a:extLst>
                <a:ext uri="{FF2B5EF4-FFF2-40B4-BE49-F238E27FC236}">
                  <a16:creationId xmlns:a16="http://schemas.microsoft.com/office/drawing/2014/main" id="{CEBA8F87-38E8-95D7-5F7A-2A48DACC4876}"/>
                </a:ext>
              </a:extLst>
            </p:cNvPr>
            <p:cNvCxnSpPr>
              <a:cxnSpLocks/>
              <a:stCxn id="9" idx="1"/>
              <a:endCxn id="12" idx="4"/>
            </p:cNvCxnSpPr>
            <p:nvPr/>
          </p:nvCxnSpPr>
          <p:spPr>
            <a:xfrm rot="10800000">
              <a:off x="7771020" y="4531261"/>
              <a:ext cx="967829" cy="409005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43">
              <a:extLst>
                <a:ext uri="{FF2B5EF4-FFF2-40B4-BE49-F238E27FC236}">
                  <a16:creationId xmlns:a16="http://schemas.microsoft.com/office/drawing/2014/main" id="{E3FB8314-A664-FD3A-D2E2-B166E148C65D}"/>
                </a:ext>
              </a:extLst>
            </p:cNvPr>
            <p:cNvCxnSpPr>
              <a:cxnSpLocks/>
              <a:stCxn id="12" idx="2"/>
              <a:endCxn id="11" idx="4"/>
            </p:cNvCxnSpPr>
            <p:nvPr/>
          </p:nvCxnSpPr>
          <p:spPr>
            <a:xfrm rot="10800000">
              <a:off x="1514023" y="1723318"/>
              <a:ext cx="5986997" cy="253794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C017BD8-7FE6-B786-4824-FEAAE89E9B7C}"/>
                </a:ext>
              </a:extLst>
            </p:cNvPr>
            <p:cNvSpPr/>
            <p:nvPr/>
          </p:nvSpPr>
          <p:spPr>
            <a:xfrm>
              <a:off x="840253" y="594240"/>
              <a:ext cx="4615018" cy="1591746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41ED42BB-7958-0DD1-5AC6-8478E5B253A4}"/>
                    </a:ext>
                  </a:extLst>
                </p:cNvPr>
                <p:cNvSpPr txBox="1"/>
                <p:nvPr/>
              </p:nvSpPr>
              <p:spPr>
                <a:xfrm>
                  <a:off x="1486864" y="912365"/>
                  <a:ext cx="95726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41ED42BB-7958-0DD1-5AC6-8478E5B253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864" y="912365"/>
                  <a:ext cx="957263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B3E5C03-80EA-E59F-D8EB-9F72DD0FC53C}"/>
                </a:ext>
              </a:extLst>
            </p:cNvPr>
            <p:cNvSpPr txBox="1"/>
            <p:nvPr/>
          </p:nvSpPr>
          <p:spPr>
            <a:xfrm>
              <a:off x="1169686" y="1500996"/>
              <a:ext cx="458925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b="1" dirty="0"/>
                <a:t>-</a:t>
              </a:r>
              <a:endParaRPr lang="zh-CN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6E192ED5-282D-188C-A501-838B27DB77BD}"/>
                    </a:ext>
                  </a:extLst>
                </p:cNvPr>
                <p:cNvSpPr txBox="1"/>
                <p:nvPr/>
              </p:nvSpPr>
              <p:spPr>
                <a:xfrm>
                  <a:off x="3256170" y="1013681"/>
                  <a:ext cx="1195186" cy="423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/>
                    <a:t>指令力矩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6E192ED5-282D-188C-A501-838B27DB7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6170" y="1013681"/>
                  <a:ext cx="1195186" cy="423386"/>
                </a:xfrm>
                <a:prstGeom prst="rect">
                  <a:avLst/>
                </a:prstGeom>
                <a:blipFill>
                  <a:blip r:embed="rId4"/>
                  <a:stretch>
                    <a:fillRect l="-2551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4B9B18FA-C573-8D8B-A96F-320565016B59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9518247" y="67627"/>
              <a:ext cx="10480" cy="52661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C1217809-A65D-3C94-E14F-7026777B3F21}"/>
                    </a:ext>
                  </a:extLst>
                </p:cNvPr>
                <p:cNvSpPr txBox="1"/>
                <p:nvPr/>
              </p:nvSpPr>
              <p:spPr>
                <a:xfrm>
                  <a:off x="9265054" y="54262"/>
                  <a:ext cx="957263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C1217809-A65D-3C94-E14F-7026777B3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5054" y="54262"/>
                  <a:ext cx="957263" cy="5078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7E254DB-3AFB-9D42-DA53-AE2E90D22304}"/>
                </a:ext>
              </a:extLst>
            </p:cNvPr>
            <p:cNvSpPr txBox="1"/>
            <p:nvPr/>
          </p:nvSpPr>
          <p:spPr>
            <a:xfrm>
              <a:off x="8954691" y="589526"/>
              <a:ext cx="1127112" cy="424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/>
                <a:t>卫星本体</a:t>
              </a: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638203F7-E360-E130-8C1E-9D2B5F163AA4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732874" y="2597920"/>
              <a:ext cx="102345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75968BF-8A6A-68CF-CAC7-F8995D3AB68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6853607" y="2597920"/>
              <a:ext cx="91741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91D0196-BE23-1AFA-0E24-DBF855D09CFF}"/>
                </a:ext>
              </a:extLst>
            </p:cNvPr>
            <p:cNvSpPr txBox="1"/>
            <p:nvPr/>
          </p:nvSpPr>
          <p:spPr>
            <a:xfrm>
              <a:off x="4693640" y="2543489"/>
              <a:ext cx="1195186" cy="424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/>
                <a:t>指令转速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925A7C4B-1FB8-9802-B049-8BA34CEF33F7}"/>
                </a:ext>
              </a:extLst>
            </p:cNvPr>
            <p:cNvSpPr txBox="1"/>
            <p:nvPr/>
          </p:nvSpPr>
          <p:spPr>
            <a:xfrm>
              <a:off x="6833530" y="2530071"/>
              <a:ext cx="1195186" cy="424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/>
                <a:t>量测转速</a:t>
              </a:r>
            </a:p>
          </p:txBody>
        </p:sp>
        <p:sp>
          <p:nvSpPr>
            <p:cNvPr id="91" name="箭头: 下 90">
              <a:extLst>
                <a:ext uri="{FF2B5EF4-FFF2-40B4-BE49-F238E27FC236}">
                  <a16:creationId xmlns:a16="http://schemas.microsoft.com/office/drawing/2014/main" id="{077D08DC-F73F-8D25-2624-0690F4C76D25}"/>
                </a:ext>
              </a:extLst>
            </p:cNvPr>
            <p:cNvSpPr/>
            <p:nvPr/>
          </p:nvSpPr>
          <p:spPr>
            <a:xfrm>
              <a:off x="6096000" y="1803037"/>
              <a:ext cx="290512" cy="453002"/>
            </a:xfrm>
            <a:prstGeom prst="downArrow">
              <a:avLst/>
            </a:prstGeom>
            <a:solidFill>
              <a:srgbClr val="F8C8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13A2BD12-A038-72DF-DD8D-0E298520EAB8}"/>
                    </a:ext>
                  </a:extLst>
                </p:cNvPr>
                <p:cNvSpPr txBox="1"/>
                <p:nvPr/>
              </p:nvSpPr>
              <p:spPr>
                <a:xfrm>
                  <a:off x="7785945" y="3226099"/>
                  <a:ext cx="957263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13A2BD12-A038-72DF-DD8D-0E298520E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945" y="3226099"/>
                  <a:ext cx="957263" cy="5078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E8BB807A-1150-05D0-8F29-0904908A9E38}"/>
                    </a:ext>
                  </a:extLst>
                </p:cNvPr>
                <p:cNvSpPr txBox="1"/>
                <p:nvPr/>
              </p:nvSpPr>
              <p:spPr>
                <a:xfrm>
                  <a:off x="7768622" y="4490682"/>
                  <a:ext cx="957263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E8BB807A-1150-05D0-8F29-0904908A9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622" y="4490682"/>
                  <a:ext cx="957263" cy="5078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208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2ECD811-F230-38C4-CF56-8C5F361C0923}"/>
              </a:ext>
            </a:extLst>
          </p:cNvPr>
          <p:cNvGrpSpPr/>
          <p:nvPr/>
        </p:nvGrpSpPr>
        <p:grpSpPr>
          <a:xfrm>
            <a:off x="271459" y="1304787"/>
            <a:ext cx="12263443" cy="4010163"/>
            <a:chOff x="271459" y="1304787"/>
            <a:chExt cx="12263443" cy="4010163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B682630-FAC2-8A00-A8D7-0AC6C933F6DA}"/>
                </a:ext>
              </a:extLst>
            </p:cNvPr>
            <p:cNvGrpSpPr/>
            <p:nvPr/>
          </p:nvGrpSpPr>
          <p:grpSpPr>
            <a:xfrm>
              <a:off x="271459" y="1304787"/>
              <a:ext cx="11549066" cy="4010163"/>
              <a:chOff x="271459" y="1304787"/>
              <a:chExt cx="11549066" cy="4010163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5B65560C-B745-8E71-0A3D-DF8DF24F7E77}"/>
                  </a:ext>
                </a:extLst>
              </p:cNvPr>
              <p:cNvGrpSpPr/>
              <p:nvPr/>
            </p:nvGrpSpPr>
            <p:grpSpPr>
              <a:xfrm>
                <a:off x="531633" y="1304787"/>
                <a:ext cx="11288892" cy="4010163"/>
                <a:chOff x="531633" y="1304787"/>
                <a:chExt cx="11288892" cy="4010163"/>
              </a:xfrm>
            </p:grpSpPr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AA8287EC-0755-BDC3-D150-3D7A8E4975D0}"/>
                    </a:ext>
                  </a:extLst>
                </p:cNvPr>
                <p:cNvSpPr/>
                <p:nvPr/>
              </p:nvSpPr>
              <p:spPr>
                <a:xfrm>
                  <a:off x="1431745" y="1354795"/>
                  <a:ext cx="1854381" cy="852624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000"/>
                    </a:lnSpc>
                  </a:pPr>
                  <a:endPara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ts val="1000"/>
                    </a:lnSpc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舵机控制器</a:t>
                  </a:r>
                  <a:endPara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7F6DCC5F-D729-C587-E419-9051E25E37FA}"/>
                    </a:ext>
                  </a:extLst>
                </p:cNvPr>
                <p:cNvSpPr/>
                <p:nvPr/>
              </p:nvSpPr>
              <p:spPr>
                <a:xfrm>
                  <a:off x="4243387" y="1304788"/>
                  <a:ext cx="1614489" cy="952637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000"/>
                    </a:lnSpc>
                  </a:pPr>
                  <a:endPara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ts val="2800"/>
                    </a:lnSpc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伺服功率放大器</a:t>
                  </a:r>
                  <a:endPara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BACFEC01-66F6-B10A-F10E-0084D142CC53}"/>
                    </a:ext>
                  </a:extLst>
                </p:cNvPr>
                <p:cNvSpPr/>
                <p:nvPr/>
              </p:nvSpPr>
              <p:spPr>
                <a:xfrm>
                  <a:off x="6815137" y="1304787"/>
                  <a:ext cx="1614489" cy="952637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000"/>
                    </a:lnSpc>
                  </a:pPr>
                  <a:endPara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ts val="2800"/>
                    </a:lnSpc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直流伺服电动机</a:t>
                  </a:r>
                  <a:endPara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29F41167-01AF-EA1A-F354-86D719BBA7A1}"/>
                    </a:ext>
                  </a:extLst>
                </p:cNvPr>
                <p:cNvSpPr/>
                <p:nvPr/>
              </p:nvSpPr>
              <p:spPr>
                <a:xfrm>
                  <a:off x="9066032" y="1347650"/>
                  <a:ext cx="1854381" cy="852624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000"/>
                    </a:lnSpc>
                  </a:pPr>
                  <a:endPara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ts val="1000"/>
                    </a:lnSpc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减速机构</a:t>
                  </a:r>
                  <a:endPara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AF8A3773-72AA-BFD6-5D41-BB61330734A1}"/>
                    </a:ext>
                  </a:extLst>
                </p:cNvPr>
                <p:cNvSpPr/>
                <p:nvPr/>
              </p:nvSpPr>
              <p:spPr>
                <a:xfrm>
                  <a:off x="2984316" y="2762113"/>
                  <a:ext cx="1614489" cy="952637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000"/>
                    </a:lnSpc>
                  </a:pPr>
                  <a:endPara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ts val="2800"/>
                    </a:lnSpc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转速电流传感器</a:t>
                  </a:r>
                  <a:endPara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699D92EE-508A-9C83-7D0A-93C1B3625BA6}"/>
                    </a:ext>
                  </a:extLst>
                </p:cNvPr>
                <p:cNvSpPr/>
                <p:nvPr/>
              </p:nvSpPr>
              <p:spPr>
                <a:xfrm>
                  <a:off x="5288755" y="4362313"/>
                  <a:ext cx="1614489" cy="952637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000"/>
                    </a:lnSpc>
                  </a:pPr>
                  <a:endPara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ts val="2800"/>
                    </a:lnSpc>
                  </a:pPr>
                  <a:r>
                    <a:rPr lang="zh-CN" altLang="en-US" sz="2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舵角位置传感器</a:t>
                  </a:r>
                  <a:endPara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493184A9-C126-9165-7922-918F2BF9EB72}"/>
                    </a:ext>
                  </a:extLst>
                </p:cNvPr>
                <p:cNvCxnSpPr>
                  <a:endCxn id="6" idx="1"/>
                </p:cNvCxnSpPr>
                <p:nvPr/>
              </p:nvCxnSpPr>
              <p:spPr>
                <a:xfrm>
                  <a:off x="531633" y="1781107"/>
                  <a:ext cx="900112" cy="0"/>
                </a:xfrm>
                <a:prstGeom prst="straightConnector1">
                  <a:avLst/>
                </a:prstGeom>
                <a:ln w="2540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B1D87B05-054B-8676-A740-4628A1116F34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 flipV="1">
                  <a:off x="5857876" y="1781106"/>
                  <a:ext cx="957261" cy="1"/>
                </a:xfrm>
                <a:prstGeom prst="straightConnector1">
                  <a:avLst/>
                </a:prstGeom>
                <a:ln w="2540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413FE967-F32D-32BD-29D0-65028F49F37B}"/>
                    </a:ext>
                  </a:extLst>
                </p:cNvPr>
                <p:cNvCxnSpPr>
                  <a:cxnSpLocks/>
                  <a:stCxn id="6" idx="3"/>
                  <a:endCxn id="7" idx="1"/>
                </p:cNvCxnSpPr>
                <p:nvPr/>
              </p:nvCxnSpPr>
              <p:spPr>
                <a:xfrm>
                  <a:off x="3286126" y="1781107"/>
                  <a:ext cx="957261" cy="0"/>
                </a:xfrm>
                <a:prstGeom prst="straightConnector1">
                  <a:avLst/>
                </a:prstGeom>
                <a:ln w="2540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3FCAAAAD-6E5A-ADAE-76D6-B8468531BAFD}"/>
                    </a:ext>
                  </a:extLst>
                </p:cNvPr>
                <p:cNvCxnSpPr>
                  <a:cxnSpLocks/>
                  <a:stCxn id="8" idx="3"/>
                  <a:endCxn id="10" idx="1"/>
                </p:cNvCxnSpPr>
                <p:nvPr/>
              </p:nvCxnSpPr>
              <p:spPr>
                <a:xfrm flipV="1">
                  <a:off x="8429626" y="1773962"/>
                  <a:ext cx="636406" cy="7144"/>
                </a:xfrm>
                <a:prstGeom prst="straightConnector1">
                  <a:avLst/>
                </a:prstGeom>
                <a:ln w="2540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DA41970F-BA59-A85A-85CE-3CCCE459620C}"/>
                    </a:ext>
                  </a:extLst>
                </p:cNvPr>
                <p:cNvCxnSpPr>
                  <a:cxnSpLocks/>
                  <a:stCxn id="10" idx="3"/>
                </p:cNvCxnSpPr>
                <p:nvPr/>
              </p:nvCxnSpPr>
              <p:spPr>
                <a:xfrm>
                  <a:off x="10920413" y="1773962"/>
                  <a:ext cx="900112" cy="0"/>
                </a:xfrm>
                <a:prstGeom prst="straightConnector1">
                  <a:avLst/>
                </a:prstGeom>
                <a:ln w="2540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47EB00B6-F4D7-2688-674D-5D0F01A0C326}"/>
                    </a:ext>
                  </a:extLst>
                </p:cNvPr>
                <p:cNvCxnSpPr>
                  <a:cxnSpLocks/>
                  <a:endCxn id="12" idx="3"/>
                </p:cNvCxnSpPr>
                <p:nvPr/>
              </p:nvCxnSpPr>
              <p:spPr>
                <a:xfrm rot="10800000" flipV="1">
                  <a:off x="6903245" y="1781102"/>
                  <a:ext cx="4477369" cy="3057529"/>
                </a:xfrm>
                <a:prstGeom prst="bentConnector3">
                  <a:avLst>
                    <a:gd name="adj1" fmla="val -738"/>
                  </a:avLst>
                </a:prstGeom>
                <a:ln w="2540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33">
                  <a:extLst>
                    <a:ext uri="{FF2B5EF4-FFF2-40B4-BE49-F238E27FC236}">
                      <a16:creationId xmlns:a16="http://schemas.microsoft.com/office/drawing/2014/main" id="{0F472C59-05F4-9123-E916-4247FF4B9BFE}"/>
                    </a:ext>
                  </a:extLst>
                </p:cNvPr>
                <p:cNvCxnSpPr>
                  <a:cxnSpLocks/>
                  <a:stCxn id="11" idx="1"/>
                </p:cNvCxnSpPr>
                <p:nvPr/>
              </p:nvCxnSpPr>
              <p:spPr>
                <a:xfrm rot="10800000">
                  <a:off x="2644072" y="2207420"/>
                  <a:ext cx="340244" cy="1031013"/>
                </a:xfrm>
                <a:prstGeom prst="bentConnector2">
                  <a:avLst/>
                </a:prstGeom>
                <a:ln w="2540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33">
                  <a:extLst>
                    <a:ext uri="{FF2B5EF4-FFF2-40B4-BE49-F238E27FC236}">
                      <a16:creationId xmlns:a16="http://schemas.microsoft.com/office/drawing/2014/main" id="{2DB8C6B5-F721-C55D-986E-86D226428130}"/>
                    </a:ext>
                  </a:extLst>
                </p:cNvPr>
                <p:cNvCxnSpPr>
                  <a:cxnSpLocks/>
                  <a:stCxn id="12" idx="1"/>
                </p:cNvCxnSpPr>
                <p:nvPr/>
              </p:nvCxnSpPr>
              <p:spPr>
                <a:xfrm rot="10800000">
                  <a:off x="1885949" y="2207418"/>
                  <a:ext cx="3402806" cy="2631214"/>
                </a:xfrm>
                <a:prstGeom prst="bentConnector3">
                  <a:avLst>
                    <a:gd name="adj1" fmla="val 99545"/>
                  </a:avLst>
                </a:prstGeom>
                <a:ln w="2540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箭头连接符 33">
                  <a:extLst>
                    <a:ext uri="{FF2B5EF4-FFF2-40B4-BE49-F238E27FC236}">
                      <a16:creationId xmlns:a16="http://schemas.microsoft.com/office/drawing/2014/main" id="{10D27EFE-61C4-EBE6-210B-2BEE0C6CE996}"/>
                    </a:ext>
                  </a:extLst>
                </p:cNvPr>
                <p:cNvCxnSpPr>
                  <a:cxnSpLocks/>
                  <a:endCxn id="11" idx="3"/>
                </p:cNvCxnSpPr>
                <p:nvPr/>
              </p:nvCxnSpPr>
              <p:spPr>
                <a:xfrm rot="10800000" flipV="1">
                  <a:off x="4598805" y="1781098"/>
                  <a:ext cx="1705860" cy="1457333"/>
                </a:xfrm>
                <a:prstGeom prst="bentConnector3">
                  <a:avLst>
                    <a:gd name="adj1" fmla="val 584"/>
                  </a:avLst>
                </a:prstGeom>
                <a:ln w="25400" cmpd="sng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31616B2-B240-ADED-C783-D78A65BC3F6D}"/>
                  </a:ext>
                </a:extLst>
              </p:cNvPr>
              <p:cNvSpPr txBox="1"/>
              <p:nvPr/>
            </p:nvSpPr>
            <p:spPr>
              <a:xfrm>
                <a:off x="271459" y="1354795"/>
                <a:ext cx="1614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指令转角</a:t>
                </a:r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D69BEA9-2520-83DE-267C-5A73F56B3AF5}"/>
                </a:ext>
              </a:extLst>
            </p:cNvPr>
            <p:cNvSpPr txBox="1"/>
            <p:nvPr/>
          </p:nvSpPr>
          <p:spPr>
            <a:xfrm>
              <a:off x="10920413" y="1379710"/>
              <a:ext cx="1614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输出转角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887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EB2A23D3-B2C8-EB96-A3E6-676ADBEB5A4F}"/>
              </a:ext>
            </a:extLst>
          </p:cNvPr>
          <p:cNvGrpSpPr/>
          <p:nvPr/>
        </p:nvGrpSpPr>
        <p:grpSpPr>
          <a:xfrm>
            <a:off x="2238374" y="-200021"/>
            <a:ext cx="5900739" cy="7700958"/>
            <a:chOff x="2238374" y="-200021"/>
            <a:chExt cx="5900739" cy="770095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9EF0DCB-10D9-5014-46B8-535540631907}"/>
                </a:ext>
              </a:extLst>
            </p:cNvPr>
            <p:cNvSpPr/>
            <p:nvPr/>
          </p:nvSpPr>
          <p:spPr>
            <a:xfrm>
              <a:off x="2338388" y="742951"/>
              <a:ext cx="2043113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读取健康运行数据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203272-A201-F5C0-54EE-AE4228C772EF}"/>
                </a:ext>
              </a:extLst>
            </p:cNvPr>
            <p:cNvSpPr/>
            <p:nvPr/>
          </p:nvSpPr>
          <p:spPr>
            <a:xfrm>
              <a:off x="2338388" y="2000251"/>
              <a:ext cx="2043113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归一化和张量化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7734AC9-7829-DEB4-857E-4E3D5477E24A}"/>
                </a:ext>
              </a:extLst>
            </p:cNvPr>
            <p:cNvSpPr/>
            <p:nvPr/>
          </p:nvSpPr>
          <p:spPr>
            <a:xfrm>
              <a:off x="2238374" y="3271839"/>
              <a:ext cx="2243139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划分训练集和测试集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04D5136-E8A8-D8CD-9ED6-5B79D53E45D7}"/>
                </a:ext>
              </a:extLst>
            </p:cNvPr>
            <p:cNvSpPr/>
            <p:nvPr/>
          </p:nvSpPr>
          <p:spPr>
            <a:xfrm>
              <a:off x="2288380" y="4500563"/>
              <a:ext cx="2143125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加载训练集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训练</a:t>
              </a:r>
              <a:r>
                <a:rPr lang="en-US" altLang="zh-CN" dirty="0">
                  <a:solidFill>
                    <a:schemeClr val="tx1"/>
                  </a:solidFill>
                </a:rPr>
                <a:t>Transform</a:t>
              </a:r>
              <a:r>
                <a:rPr lang="zh-CN" altLang="en-US" dirty="0">
                  <a:solidFill>
                    <a:schemeClr val="tx1"/>
                  </a:solidFill>
                </a:rPr>
                <a:t>模型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22B7A9-DA3A-279C-C3F1-536B2C7C9E79}"/>
                </a:ext>
              </a:extLst>
            </p:cNvPr>
            <p:cNvSpPr/>
            <p:nvPr/>
          </p:nvSpPr>
          <p:spPr>
            <a:xfrm>
              <a:off x="2338385" y="5614984"/>
              <a:ext cx="2043113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达到训练要求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保存模型参数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D44FA0E-2CA8-CF3C-AA31-B11FE2482CDA}"/>
                </a:ext>
              </a:extLst>
            </p:cNvPr>
            <p:cNvSpPr/>
            <p:nvPr/>
          </p:nvSpPr>
          <p:spPr>
            <a:xfrm>
              <a:off x="6096000" y="742951"/>
              <a:ext cx="2043113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读取实时运行数据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C53ED41-FCC0-3977-D98A-5A159A612DF4}"/>
                </a:ext>
              </a:extLst>
            </p:cNvPr>
            <p:cNvSpPr/>
            <p:nvPr/>
          </p:nvSpPr>
          <p:spPr>
            <a:xfrm>
              <a:off x="6096000" y="2000251"/>
              <a:ext cx="2043113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归一化和张量化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39BFC9D-0932-D995-F665-69CC5588E5E7}"/>
                </a:ext>
              </a:extLst>
            </p:cNvPr>
            <p:cNvSpPr/>
            <p:nvPr/>
          </p:nvSpPr>
          <p:spPr>
            <a:xfrm>
              <a:off x="6096000" y="3271839"/>
              <a:ext cx="2043113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加载模型参数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914D171-D16B-9E90-81B7-29C4740CE867}"/>
                </a:ext>
              </a:extLst>
            </p:cNvPr>
            <p:cNvSpPr/>
            <p:nvPr/>
          </p:nvSpPr>
          <p:spPr>
            <a:xfrm>
              <a:off x="6096000" y="4486275"/>
              <a:ext cx="2043113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通过模型预测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对应的基线值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3ECBC6D-8B10-DCF6-E876-23D5427142FC}"/>
                </a:ext>
              </a:extLst>
            </p:cNvPr>
            <p:cNvSpPr/>
            <p:nvPr/>
          </p:nvSpPr>
          <p:spPr>
            <a:xfrm>
              <a:off x="6096000" y="5629273"/>
              <a:ext cx="2043113" cy="800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基线值与测量值做差得到残差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ED3BB11-EBA5-DB1D-BE0F-B8A353791D15}"/>
                </a:ext>
              </a:extLst>
            </p:cNvPr>
            <p:cNvSpPr/>
            <p:nvPr/>
          </p:nvSpPr>
          <p:spPr>
            <a:xfrm>
              <a:off x="2867023" y="-200021"/>
              <a:ext cx="985838" cy="6429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开始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08C48B7-1151-0F09-EB34-D1D607DA5B23}"/>
                </a:ext>
              </a:extLst>
            </p:cNvPr>
            <p:cNvSpPr/>
            <p:nvPr/>
          </p:nvSpPr>
          <p:spPr>
            <a:xfrm>
              <a:off x="6624637" y="6858000"/>
              <a:ext cx="985838" cy="6429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结束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5048D5D-1DC1-49B3-A636-E7E755D05012}"/>
                </a:ext>
              </a:extLst>
            </p:cNvPr>
            <p:cNvCxnSpPr>
              <a:cxnSpLocks/>
              <a:stCxn id="16" idx="2"/>
              <a:endCxn id="4" idx="0"/>
            </p:cNvCxnSpPr>
            <p:nvPr/>
          </p:nvCxnSpPr>
          <p:spPr>
            <a:xfrm>
              <a:off x="3359942" y="442916"/>
              <a:ext cx="3" cy="300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2B24708-5E13-E1FD-8C9A-39509E519935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359945" y="1543051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D586B4D-B839-346B-EBA2-ECD112203FA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3359944" y="2800351"/>
              <a:ext cx="1" cy="471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BF30050-7650-14DA-ABBD-641CFE0F976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3359943" y="4071939"/>
              <a:ext cx="1" cy="428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61D753F-E6DD-2C8C-58F8-A9B469DEEFC3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flipH="1">
              <a:off x="3359942" y="5300663"/>
              <a:ext cx="1" cy="314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239BAFB-BC41-105A-50D6-4B5ED0F96024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 flipH="1" flipV="1">
              <a:off x="2402682" y="1700210"/>
              <a:ext cx="5672133" cy="3757615"/>
            </a:xfrm>
            <a:prstGeom prst="bentConnector5">
              <a:avLst>
                <a:gd name="adj1" fmla="val -4030"/>
                <a:gd name="adj2" fmla="val 50000"/>
                <a:gd name="adj3" fmla="val 10403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267EA47-D0F2-7523-45E5-5DF4C3472EEC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7117557" y="1543051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FF26710-8F50-C788-4655-A81007AC5FF5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7117557" y="4071939"/>
              <a:ext cx="0" cy="414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BE6D1798-9A13-2D97-5F9C-CA877871C74B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117557" y="2800351"/>
              <a:ext cx="0" cy="471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42764D74-6B32-8C91-5D7B-6B9D489F277B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7117557" y="5286375"/>
              <a:ext cx="0" cy="34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AF761A0-8892-9DEB-B8B4-00174DCA5D17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flipH="1">
              <a:off x="7117556" y="6429373"/>
              <a:ext cx="1" cy="428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91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0AF36B1D-357A-D4DE-B8C7-44B603FD1681}"/>
              </a:ext>
            </a:extLst>
          </p:cNvPr>
          <p:cNvGrpSpPr/>
          <p:nvPr/>
        </p:nvGrpSpPr>
        <p:grpSpPr>
          <a:xfrm>
            <a:off x="500593" y="530052"/>
            <a:ext cx="11190813" cy="5008368"/>
            <a:chOff x="542786" y="-41448"/>
            <a:chExt cx="11190813" cy="5008368"/>
          </a:xfrm>
        </p:grpSpPr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6A330C50-8782-0642-91A2-0167079A305D}"/>
                </a:ext>
              </a:extLst>
            </p:cNvPr>
            <p:cNvSpPr/>
            <p:nvPr/>
          </p:nvSpPr>
          <p:spPr>
            <a:xfrm rot="12403363">
              <a:off x="1968590" y="2617318"/>
              <a:ext cx="2474638" cy="2178679"/>
            </a:xfrm>
            <a:prstGeom prst="parallelogram">
              <a:avLst>
                <a:gd name="adj" fmla="val 5503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A9C9FEFC-D0BA-906C-7936-5AE42C08F2E1}"/>
                </a:ext>
              </a:extLst>
            </p:cNvPr>
            <p:cNvSpPr/>
            <p:nvPr/>
          </p:nvSpPr>
          <p:spPr>
            <a:xfrm rot="12403363">
              <a:off x="1832669" y="2658128"/>
              <a:ext cx="1863171" cy="1365237"/>
            </a:xfrm>
            <a:prstGeom prst="parallelogram">
              <a:avLst>
                <a:gd name="adj" fmla="val 5848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87E667B6-BE5A-987A-61A6-AFF9034AB205}"/>
                </a:ext>
              </a:extLst>
            </p:cNvPr>
            <p:cNvSpPr/>
            <p:nvPr/>
          </p:nvSpPr>
          <p:spPr>
            <a:xfrm rot="12403363">
              <a:off x="1939078" y="1253064"/>
              <a:ext cx="2373964" cy="1959847"/>
            </a:xfrm>
            <a:prstGeom prst="parallelogram">
              <a:avLst>
                <a:gd name="adj" fmla="val 5503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>
              <a:extLst>
                <a:ext uri="{FF2B5EF4-FFF2-40B4-BE49-F238E27FC236}">
                  <a16:creationId xmlns:a16="http://schemas.microsoft.com/office/drawing/2014/main" id="{433E83C5-5EBA-D2FF-426F-3E6D291F20B1}"/>
                </a:ext>
              </a:extLst>
            </p:cNvPr>
            <p:cNvSpPr/>
            <p:nvPr/>
          </p:nvSpPr>
          <p:spPr>
            <a:xfrm rot="12403363">
              <a:off x="1851386" y="1291092"/>
              <a:ext cx="2124554" cy="1510568"/>
            </a:xfrm>
            <a:prstGeom prst="parallelogram">
              <a:avLst>
                <a:gd name="adj" fmla="val 5848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1757E42-CE6F-F414-1E1F-688778C30C2C}"/>
                </a:ext>
              </a:extLst>
            </p:cNvPr>
            <p:cNvCxnSpPr>
              <a:cxnSpLocks/>
            </p:cNvCxnSpPr>
            <p:nvPr/>
          </p:nvCxnSpPr>
          <p:spPr>
            <a:xfrm>
              <a:off x="1448048" y="2203056"/>
              <a:ext cx="0" cy="1973855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1614F8F-5524-2CEC-1CBB-98B30490B327}"/>
                </a:ext>
              </a:extLst>
            </p:cNvPr>
            <p:cNvCxnSpPr>
              <a:cxnSpLocks/>
            </p:cNvCxnSpPr>
            <p:nvPr/>
          </p:nvCxnSpPr>
          <p:spPr>
            <a:xfrm>
              <a:off x="1442231" y="4300338"/>
              <a:ext cx="1220651" cy="598067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DC987DE-FFEE-B9FD-C355-56696D053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3259" y="3374121"/>
              <a:ext cx="2136280" cy="1474824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C2DF548-2ECF-B79F-8751-21A0491E43BD}"/>
                    </a:ext>
                  </a:extLst>
                </p:cNvPr>
                <p:cNvSpPr txBox="1"/>
                <p:nvPr/>
              </p:nvSpPr>
              <p:spPr>
                <a:xfrm>
                  <a:off x="2320843" y="1872348"/>
                  <a:ext cx="1075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C2DF548-2ECF-B79F-8751-21A0491E4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843" y="1872348"/>
                  <a:ext cx="10752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E18187F-7ACE-DE07-635C-BAE900C25E6C}"/>
                    </a:ext>
                  </a:extLst>
                </p:cNvPr>
                <p:cNvSpPr txBox="1"/>
                <p:nvPr/>
              </p:nvSpPr>
              <p:spPr>
                <a:xfrm>
                  <a:off x="2320843" y="3149946"/>
                  <a:ext cx="1075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E18187F-7ACE-DE07-635C-BAE900C25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843" y="3149946"/>
                  <a:ext cx="107526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3A8C61C-54BB-FE0B-5BD8-F7FF866780D3}"/>
                    </a:ext>
                  </a:extLst>
                </p:cNvPr>
                <p:cNvSpPr txBox="1"/>
                <p:nvPr/>
              </p:nvSpPr>
              <p:spPr>
                <a:xfrm>
                  <a:off x="2124214" y="4032968"/>
                  <a:ext cx="10752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3A8C61C-54BB-FE0B-5BD8-F7FF86678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214" y="4032968"/>
                  <a:ext cx="107526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D307D1AD-5F06-90B5-B949-4AC24461F743}"/>
                    </a:ext>
                  </a:extLst>
                </p:cNvPr>
                <p:cNvSpPr txBox="1"/>
                <p:nvPr/>
              </p:nvSpPr>
              <p:spPr>
                <a:xfrm>
                  <a:off x="542786" y="2522013"/>
                  <a:ext cx="107526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altLang="zh-CN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CN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D307D1AD-5F06-90B5-B949-4AC24461F7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86" y="2522013"/>
                  <a:ext cx="1075266" cy="923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E6D00511-ACA1-C1DA-CD7D-946900EE130A}"/>
                    </a:ext>
                  </a:extLst>
                </p:cNvPr>
                <p:cNvSpPr txBox="1"/>
                <p:nvPr/>
              </p:nvSpPr>
              <p:spPr>
                <a:xfrm rot="1537134">
                  <a:off x="1276045" y="4597588"/>
                  <a:ext cx="12206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E6D00511-ACA1-C1DA-CD7D-946900EE1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37134">
                  <a:off x="1276045" y="4597588"/>
                  <a:ext cx="122065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32" b="-35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D6E9F99-F53C-3A62-7162-9DD962F6DC92}"/>
                </a:ext>
              </a:extLst>
            </p:cNvPr>
            <p:cNvCxnSpPr>
              <a:cxnSpLocks/>
            </p:cNvCxnSpPr>
            <p:nvPr/>
          </p:nvCxnSpPr>
          <p:spPr>
            <a:xfrm>
              <a:off x="4202113" y="1872348"/>
              <a:ext cx="13718" cy="208391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EF63FE82-4D09-324F-A6D2-A0CADC1BD6CE}"/>
                </a:ext>
              </a:extLst>
            </p:cNvPr>
            <p:cNvCxnSpPr>
              <a:cxnSpLocks/>
            </p:cNvCxnSpPr>
            <p:nvPr/>
          </p:nvCxnSpPr>
          <p:spPr>
            <a:xfrm>
              <a:off x="4598433" y="1863022"/>
              <a:ext cx="21796" cy="1843635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BF06C0D-A8D4-3FC1-C1FD-C1FCCCFB0CCA}"/>
                </a:ext>
              </a:extLst>
            </p:cNvPr>
            <p:cNvCxnSpPr>
              <a:cxnSpLocks/>
            </p:cNvCxnSpPr>
            <p:nvPr/>
          </p:nvCxnSpPr>
          <p:spPr>
            <a:xfrm>
              <a:off x="3896206" y="3149946"/>
              <a:ext cx="0" cy="1070667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322ECC6D-7B79-BA60-8B4C-A15445BC0E33}"/>
                    </a:ext>
                  </a:extLst>
                </p:cNvPr>
                <p:cNvSpPr txBox="1"/>
                <p:nvPr/>
              </p:nvSpPr>
              <p:spPr>
                <a:xfrm rot="19446777">
                  <a:off x="3030379" y="4108491"/>
                  <a:ext cx="22737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322ECC6D-7B79-BA60-8B4C-A15445BC0E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46777">
                  <a:off x="3030379" y="4108491"/>
                  <a:ext cx="227373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E2652BFE-391C-18DC-A224-F88584C89E54}"/>
                </a:ext>
              </a:extLst>
            </p:cNvPr>
            <p:cNvSpPr/>
            <p:nvPr/>
          </p:nvSpPr>
          <p:spPr>
            <a:xfrm>
              <a:off x="2589141" y="3219802"/>
              <a:ext cx="2176141" cy="1474824"/>
            </a:xfrm>
            <a:custGeom>
              <a:avLst/>
              <a:gdLst>
                <a:gd name="connsiteX0" fmla="*/ 118533 w 2057400"/>
                <a:gd name="connsiteY0" fmla="*/ 1363134 h 1363134"/>
                <a:gd name="connsiteX1" fmla="*/ 0 w 2057400"/>
                <a:gd name="connsiteY1" fmla="*/ 1295400 h 1363134"/>
                <a:gd name="connsiteX2" fmla="*/ 1862667 w 2057400"/>
                <a:gd name="connsiteY2" fmla="*/ 0 h 1363134"/>
                <a:gd name="connsiteX3" fmla="*/ 2057400 w 2057400"/>
                <a:gd name="connsiteY3" fmla="*/ 59267 h 1363134"/>
                <a:gd name="connsiteX4" fmla="*/ 118533 w 2057400"/>
                <a:gd name="connsiteY4" fmla="*/ 1363134 h 136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7400" h="1363134">
                  <a:moveTo>
                    <a:pt x="118533" y="1363134"/>
                  </a:moveTo>
                  <a:lnTo>
                    <a:pt x="0" y="1295400"/>
                  </a:lnTo>
                  <a:lnTo>
                    <a:pt x="1862667" y="0"/>
                  </a:lnTo>
                  <a:lnTo>
                    <a:pt x="2057400" y="59267"/>
                  </a:lnTo>
                  <a:lnTo>
                    <a:pt x="118533" y="1363134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C8ADB5C0-F52A-5CD5-736D-82E11AD79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1473" y="1566201"/>
              <a:ext cx="0" cy="256797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EB93EFF8-872E-01A6-BF5B-4AE9A641DDE8}"/>
                </a:ext>
              </a:extLst>
            </p:cNvPr>
            <p:cNvCxnSpPr>
              <a:cxnSpLocks/>
            </p:cNvCxnSpPr>
            <p:nvPr/>
          </p:nvCxnSpPr>
          <p:spPr>
            <a:xfrm>
              <a:off x="6931473" y="4134173"/>
              <a:ext cx="4443494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22EA73A-55C4-7581-A3CD-66A19A63B4CD}"/>
                </a:ext>
              </a:extLst>
            </p:cNvPr>
            <p:cNvSpPr/>
            <p:nvPr/>
          </p:nvSpPr>
          <p:spPr>
            <a:xfrm>
              <a:off x="7125632" y="1876082"/>
              <a:ext cx="3882383" cy="1646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1897AEA-B7CB-2F6A-5352-F7649BC68981}"/>
                </a:ext>
              </a:extLst>
            </p:cNvPr>
            <p:cNvSpPr/>
            <p:nvPr/>
          </p:nvSpPr>
          <p:spPr>
            <a:xfrm>
              <a:off x="7125633" y="1744028"/>
              <a:ext cx="895960" cy="18580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8D45870-82E9-BB6C-2F24-41A7BBAF679F}"/>
                </a:ext>
              </a:extLst>
            </p:cNvPr>
            <p:cNvSpPr/>
            <p:nvPr/>
          </p:nvSpPr>
          <p:spPr>
            <a:xfrm>
              <a:off x="8133166" y="1753354"/>
              <a:ext cx="895960" cy="18580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DE49292-8F80-38C6-9BD0-452340F6F58B}"/>
                </a:ext>
              </a:extLst>
            </p:cNvPr>
            <p:cNvSpPr/>
            <p:nvPr/>
          </p:nvSpPr>
          <p:spPr>
            <a:xfrm>
              <a:off x="9131655" y="1753354"/>
              <a:ext cx="895960" cy="18580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5B7FD24-39AD-AF12-4A72-2C5D0C39A873}"/>
                </a:ext>
              </a:extLst>
            </p:cNvPr>
            <p:cNvSpPr/>
            <p:nvPr/>
          </p:nvSpPr>
          <p:spPr>
            <a:xfrm>
              <a:off x="10112056" y="1753354"/>
              <a:ext cx="895960" cy="18580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FD10FB3-A6B1-C82D-5F76-0BF32B67DE4E}"/>
                </a:ext>
              </a:extLst>
            </p:cNvPr>
            <p:cNvSpPr/>
            <p:nvPr/>
          </p:nvSpPr>
          <p:spPr>
            <a:xfrm>
              <a:off x="7069847" y="3642240"/>
              <a:ext cx="1007531" cy="3907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分块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BF2C5D0B-BA39-9592-54F5-3600BC89EABA}"/>
                    </a:ext>
                  </a:extLst>
                </p:cNvPr>
                <p:cNvSpPr/>
                <p:nvPr/>
              </p:nvSpPr>
              <p:spPr>
                <a:xfrm>
                  <a:off x="9972006" y="3659974"/>
                  <a:ext cx="1007531" cy="390728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分块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BF2C5D0B-BA39-9592-54F5-3600BC89EA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2006" y="3659974"/>
                  <a:ext cx="1007531" cy="390728"/>
                </a:xfrm>
                <a:prstGeom prst="rect">
                  <a:avLst/>
                </a:prstGeom>
                <a:blipFill>
                  <a:blip r:embed="rId8"/>
                  <a:stretch>
                    <a:fillRect l="-599" t="-3030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D0095F0C-91B2-6370-A98F-13E30862E086}"/>
                    </a:ext>
                  </a:extLst>
                </p:cNvPr>
                <p:cNvSpPr txBox="1"/>
                <p:nvPr/>
              </p:nvSpPr>
              <p:spPr>
                <a:xfrm>
                  <a:off x="6145539" y="1665796"/>
                  <a:ext cx="78593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altLang="zh-CN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D0095F0C-91B2-6370-A98F-13E30862E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539" y="1665796"/>
                  <a:ext cx="785933" cy="646331"/>
                </a:xfrm>
                <a:prstGeom prst="rect">
                  <a:avLst/>
                </a:prstGeom>
                <a:blipFill>
                  <a:blip r:embed="rId9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532F324-F4F5-EBB1-4BD3-F1A50E0A6541}"/>
                    </a:ext>
                  </a:extLst>
                </p:cNvPr>
                <p:cNvSpPr txBox="1"/>
                <p:nvPr/>
              </p:nvSpPr>
              <p:spPr>
                <a:xfrm>
                  <a:off x="7139351" y="1942795"/>
                  <a:ext cx="785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532F324-F4F5-EBB1-4BD3-F1A50E0A6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9351" y="1942795"/>
                  <a:ext cx="78593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A25C0DE-EFCE-E9D8-B6B6-6DF713D64DC7}"/>
                </a:ext>
              </a:extLst>
            </p:cNvPr>
            <p:cNvCxnSpPr>
              <a:cxnSpLocks/>
            </p:cNvCxnSpPr>
            <p:nvPr/>
          </p:nvCxnSpPr>
          <p:spPr>
            <a:xfrm>
              <a:off x="7125632" y="2460936"/>
              <a:ext cx="89596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左大括号 65">
              <a:extLst>
                <a:ext uri="{FF2B5EF4-FFF2-40B4-BE49-F238E27FC236}">
                  <a16:creationId xmlns:a16="http://schemas.microsoft.com/office/drawing/2014/main" id="{7C62E6A0-3DDB-B984-DA54-BDEC672C30CF}"/>
                </a:ext>
              </a:extLst>
            </p:cNvPr>
            <p:cNvSpPr/>
            <p:nvPr/>
          </p:nvSpPr>
          <p:spPr>
            <a:xfrm rot="16200000">
              <a:off x="7463056" y="2137233"/>
              <a:ext cx="234838" cy="882241"/>
            </a:xfrm>
            <a:prstGeom prst="leftBrace">
              <a:avLst>
                <a:gd name="adj1" fmla="val 833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DFF03D94-5DE6-BD05-39C4-79BC920420A6}"/>
                    </a:ext>
                  </a:extLst>
                </p:cNvPr>
                <p:cNvSpPr txBox="1"/>
                <p:nvPr/>
              </p:nvSpPr>
              <p:spPr>
                <a:xfrm>
                  <a:off x="7069847" y="2675901"/>
                  <a:ext cx="11982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/>
                    <a:t>窗口长度</a:t>
                  </a:r>
                  <a14:m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DFF03D94-5DE6-BD05-39C4-79BC92042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847" y="2675901"/>
                  <a:ext cx="119823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531"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53B97413-583E-BB5B-E279-2B4E1DB205E1}"/>
                    </a:ext>
                  </a:extLst>
                </p:cNvPr>
                <p:cNvSpPr txBox="1"/>
                <p:nvPr/>
              </p:nvSpPr>
              <p:spPr>
                <a:xfrm>
                  <a:off x="8183657" y="2371731"/>
                  <a:ext cx="785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53B97413-583E-BB5B-E279-2B4E1DB20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3657" y="2371731"/>
                  <a:ext cx="785933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0E1FC8A-6F83-9E72-D18A-FE2C64D20F20}"/>
                </a:ext>
              </a:extLst>
            </p:cNvPr>
            <p:cNvCxnSpPr>
              <a:cxnSpLocks/>
            </p:cNvCxnSpPr>
            <p:nvPr/>
          </p:nvCxnSpPr>
          <p:spPr>
            <a:xfrm>
              <a:off x="8133166" y="2829789"/>
              <a:ext cx="89596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5F743956-1788-3B16-2BE4-429FB55E3711}"/>
                    </a:ext>
                  </a:extLst>
                </p:cNvPr>
                <p:cNvSpPr txBox="1"/>
                <p:nvPr/>
              </p:nvSpPr>
              <p:spPr>
                <a:xfrm>
                  <a:off x="9186668" y="2564285"/>
                  <a:ext cx="785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5F743956-1788-3B16-2BE4-429FB55E3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6668" y="2564285"/>
                  <a:ext cx="78593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717886EF-3B38-0F06-7C5C-A309DCA1D78B}"/>
                    </a:ext>
                  </a:extLst>
                </p:cNvPr>
                <p:cNvSpPr txBox="1"/>
                <p:nvPr/>
              </p:nvSpPr>
              <p:spPr>
                <a:xfrm>
                  <a:off x="10130143" y="2829336"/>
                  <a:ext cx="785933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717886EF-3B38-0F06-7C5C-A309DCA1D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143" y="2829336"/>
                  <a:ext cx="785933" cy="393121"/>
                </a:xfrm>
                <a:prstGeom prst="rect">
                  <a:avLst/>
                </a:prstGeom>
                <a:blipFill>
                  <a:blip r:embed="rId14"/>
                  <a:stretch>
                    <a:fillRect r="-7752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FF9AEA5D-0564-A17E-D109-62272F69552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143" y="3268780"/>
              <a:ext cx="89596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C7841994-F379-8668-074A-328C613B7D60}"/>
                    </a:ext>
                  </a:extLst>
                </p:cNvPr>
                <p:cNvSpPr txBox="1"/>
                <p:nvPr/>
              </p:nvSpPr>
              <p:spPr>
                <a:xfrm>
                  <a:off x="9113567" y="2648157"/>
                  <a:ext cx="78593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a14:m>
                  <a:endParaRPr lang="en-US" altLang="zh-CN" sz="4000" b="0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C7841994-F379-8668-074A-328C613B7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3567" y="2648157"/>
                  <a:ext cx="785933" cy="70788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EB4F9A10-67A3-3788-C36C-E6DD3C35B320}"/>
                    </a:ext>
                  </a:extLst>
                </p:cNvPr>
                <p:cNvSpPr txBox="1"/>
                <p:nvPr/>
              </p:nvSpPr>
              <p:spPr>
                <a:xfrm>
                  <a:off x="8576623" y="3512727"/>
                  <a:ext cx="100753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a14:m>
                  <a:endParaRPr lang="en-US" altLang="zh-CN" sz="4000" b="0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EB4F9A10-67A3-3788-C36C-E6DD3C35B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623" y="3512727"/>
                  <a:ext cx="1007531" cy="70788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FB5CFCE7-5292-950B-A061-E9AC67C732CF}"/>
                    </a:ext>
                  </a:extLst>
                </p:cNvPr>
                <p:cNvSpPr txBox="1"/>
                <p:nvPr/>
              </p:nvSpPr>
              <p:spPr>
                <a:xfrm>
                  <a:off x="1409394" y="2683486"/>
                  <a:ext cx="71241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4000" b="0" dirty="0"/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FB5CFCE7-5292-950B-A061-E9AC67C73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9394" y="2683486"/>
                  <a:ext cx="712414" cy="70788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FA1E51F8-61C9-D1A7-840E-723D7C354307}"/>
                    </a:ext>
                  </a:extLst>
                </p:cNvPr>
                <p:cNvSpPr txBox="1"/>
                <p:nvPr/>
              </p:nvSpPr>
              <p:spPr>
                <a:xfrm>
                  <a:off x="1423442" y="3469025"/>
                  <a:ext cx="71241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4000" b="0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FA1E51F8-61C9-D1A7-840E-723D7C3543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442" y="3469025"/>
                  <a:ext cx="712414" cy="70788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7BD9D76-9E38-0F50-1244-8220BC49E59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765282" y="3283925"/>
              <a:ext cx="25285" cy="318181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弧形 84">
              <a:extLst>
                <a:ext uri="{FF2B5EF4-FFF2-40B4-BE49-F238E27FC236}">
                  <a16:creationId xmlns:a16="http://schemas.microsoft.com/office/drawing/2014/main" id="{1318819A-CBE6-2173-6716-751F0C25E082}"/>
                </a:ext>
              </a:extLst>
            </p:cNvPr>
            <p:cNvSpPr/>
            <p:nvPr/>
          </p:nvSpPr>
          <p:spPr>
            <a:xfrm rot="8702798">
              <a:off x="2412252" y="-41448"/>
              <a:ext cx="4776338" cy="5004765"/>
            </a:xfrm>
            <a:prstGeom prst="arc">
              <a:avLst>
                <a:gd name="adj1" fmla="val 14323857"/>
                <a:gd name="adj2" fmla="val 20702257"/>
              </a:avLst>
            </a:prstGeom>
            <a:ln w="381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BC3856A-9F8E-9163-D04C-309931FCDDC7}"/>
                </a:ext>
              </a:extLst>
            </p:cNvPr>
            <p:cNvSpPr txBox="1"/>
            <p:nvPr/>
          </p:nvSpPr>
          <p:spPr>
            <a:xfrm>
              <a:off x="8359327" y="4167182"/>
              <a:ext cx="1414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分块窗口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209561B3-E4AC-563A-DD06-098E136E8197}"/>
                    </a:ext>
                  </a:extLst>
                </p:cNvPr>
                <p:cNvSpPr txBox="1"/>
                <p:nvPr/>
              </p:nvSpPr>
              <p:spPr>
                <a:xfrm>
                  <a:off x="10318608" y="4183691"/>
                  <a:ext cx="14149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209561B3-E4AC-563A-DD06-098E136E8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8608" y="4183691"/>
                  <a:ext cx="14149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038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EA923881-D756-10D0-8CA9-D2AED05AAC3D}"/>
              </a:ext>
            </a:extLst>
          </p:cNvPr>
          <p:cNvGrpSpPr/>
          <p:nvPr/>
        </p:nvGrpSpPr>
        <p:grpSpPr>
          <a:xfrm>
            <a:off x="1554472" y="-593515"/>
            <a:ext cx="5794830" cy="8045030"/>
            <a:chOff x="765201" y="-337142"/>
            <a:chExt cx="5794830" cy="804503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1368A80-69E9-365E-9E5D-5024565C723E}"/>
                </a:ext>
              </a:extLst>
            </p:cNvPr>
            <p:cNvSpPr/>
            <p:nvPr/>
          </p:nvSpPr>
          <p:spPr>
            <a:xfrm>
              <a:off x="1243013" y="6149280"/>
              <a:ext cx="1785937" cy="360000"/>
            </a:xfrm>
            <a:prstGeom prst="roundRect">
              <a:avLst/>
            </a:prstGeom>
            <a:solidFill>
              <a:srgbClr val="F8C8E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输入词嵌入</a:t>
              </a:r>
            </a:p>
          </p:txBody>
        </p:sp>
        <p:sp>
          <p:nvSpPr>
            <p:cNvPr id="5" name="流程图: 或者 4">
              <a:extLst>
                <a:ext uri="{FF2B5EF4-FFF2-40B4-BE49-F238E27FC236}">
                  <a16:creationId xmlns:a16="http://schemas.microsoft.com/office/drawing/2014/main" id="{1ED751F6-99B1-AF2C-AF52-8695ADC586DC}"/>
                </a:ext>
              </a:extLst>
            </p:cNvPr>
            <p:cNvSpPr/>
            <p:nvPr/>
          </p:nvSpPr>
          <p:spPr>
            <a:xfrm>
              <a:off x="1955982" y="5536246"/>
              <a:ext cx="360000" cy="360000"/>
            </a:xfrm>
            <a:prstGeom prst="flowChartOr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A73B99E-14A5-D0E5-AD7B-2B3B87A000BF}"/>
                </a:ext>
              </a:extLst>
            </p:cNvPr>
            <p:cNvGrpSpPr/>
            <p:nvPr/>
          </p:nvGrpSpPr>
          <p:grpSpPr>
            <a:xfrm>
              <a:off x="1185473" y="5440742"/>
              <a:ext cx="553230" cy="582021"/>
              <a:chOff x="829733" y="3671887"/>
              <a:chExt cx="553230" cy="540000"/>
            </a:xfrm>
          </p:grpSpPr>
          <p:sp>
            <p:nvSpPr>
              <p:cNvPr id="6" name="流程图: 接点 5">
                <a:extLst>
                  <a:ext uri="{FF2B5EF4-FFF2-40B4-BE49-F238E27FC236}">
                    <a16:creationId xmlns:a16="http://schemas.microsoft.com/office/drawing/2014/main" id="{62D83FBB-6993-082F-0913-D3BEDCA62434}"/>
                  </a:ext>
                </a:extLst>
              </p:cNvPr>
              <p:cNvSpPr/>
              <p:nvPr/>
            </p:nvSpPr>
            <p:spPr>
              <a:xfrm>
                <a:off x="842963" y="3671887"/>
                <a:ext cx="540000" cy="540000"/>
              </a:xfrm>
              <a:prstGeom prst="flowChartConnector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A55637AE-763B-177F-4537-E08D1B138E3B}"/>
                  </a:ext>
                </a:extLst>
              </p:cNvPr>
              <p:cNvSpPr/>
              <p:nvPr/>
            </p:nvSpPr>
            <p:spPr>
              <a:xfrm>
                <a:off x="829733" y="3818467"/>
                <a:ext cx="550334" cy="254066"/>
              </a:xfrm>
              <a:custGeom>
                <a:avLst/>
                <a:gdLst>
                  <a:gd name="connsiteX0" fmla="*/ 0 w 550334"/>
                  <a:gd name="connsiteY0" fmla="*/ 127000 h 254066"/>
                  <a:gd name="connsiteX1" fmla="*/ 127000 w 550334"/>
                  <a:gd name="connsiteY1" fmla="*/ 0 h 254066"/>
                  <a:gd name="connsiteX2" fmla="*/ 254000 w 550334"/>
                  <a:gd name="connsiteY2" fmla="*/ 127000 h 254066"/>
                  <a:gd name="connsiteX3" fmla="*/ 381000 w 550334"/>
                  <a:gd name="connsiteY3" fmla="*/ 254000 h 254066"/>
                  <a:gd name="connsiteX4" fmla="*/ 550334 w 550334"/>
                  <a:gd name="connsiteY4" fmla="*/ 110066 h 25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0334" h="254066">
                    <a:moveTo>
                      <a:pt x="0" y="127000"/>
                    </a:moveTo>
                    <a:cubicBezTo>
                      <a:pt x="42333" y="63500"/>
                      <a:pt x="84667" y="0"/>
                      <a:pt x="127000" y="0"/>
                    </a:cubicBezTo>
                    <a:cubicBezTo>
                      <a:pt x="169333" y="0"/>
                      <a:pt x="254000" y="127000"/>
                      <a:pt x="254000" y="127000"/>
                    </a:cubicBezTo>
                    <a:cubicBezTo>
                      <a:pt x="296333" y="169333"/>
                      <a:pt x="331611" y="256822"/>
                      <a:pt x="381000" y="254000"/>
                    </a:cubicBezTo>
                    <a:cubicBezTo>
                      <a:pt x="430389" y="251178"/>
                      <a:pt x="541867" y="122766"/>
                      <a:pt x="550334" y="110066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EF399ADD-1573-125F-65C9-51855A219886}"/>
                </a:ext>
              </a:extLst>
            </p:cNvPr>
            <p:cNvSpPr/>
            <p:nvPr/>
          </p:nvSpPr>
          <p:spPr>
            <a:xfrm>
              <a:off x="1243013" y="4600004"/>
              <a:ext cx="1785937" cy="36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多头注意力层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83305AF-DFBD-E656-FFF6-5EFC126923C3}"/>
                </a:ext>
              </a:extLst>
            </p:cNvPr>
            <p:cNvSpPr/>
            <p:nvPr/>
          </p:nvSpPr>
          <p:spPr>
            <a:xfrm>
              <a:off x="1185473" y="3944557"/>
              <a:ext cx="1901016" cy="360000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相加和层归一化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E0E94B5-3161-40FF-8E43-ECECEB775528}"/>
                </a:ext>
              </a:extLst>
            </p:cNvPr>
            <p:cNvSpPr/>
            <p:nvPr/>
          </p:nvSpPr>
          <p:spPr>
            <a:xfrm>
              <a:off x="1185473" y="3040290"/>
              <a:ext cx="1901016" cy="36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前馈网络层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B1EECFE-7E03-4B13-8D7A-D94F32D2D2B5}"/>
                </a:ext>
              </a:extLst>
            </p:cNvPr>
            <p:cNvSpPr/>
            <p:nvPr/>
          </p:nvSpPr>
          <p:spPr>
            <a:xfrm>
              <a:off x="1185473" y="2571461"/>
              <a:ext cx="1901016" cy="321105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相加和层归一化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C8F331E-2BC4-80F5-B2E6-38A378160555}"/>
                </a:ext>
              </a:extLst>
            </p:cNvPr>
            <p:cNvSpPr/>
            <p:nvPr/>
          </p:nvSpPr>
          <p:spPr>
            <a:xfrm>
              <a:off x="4310063" y="6149280"/>
              <a:ext cx="1785937" cy="360000"/>
            </a:xfrm>
            <a:prstGeom prst="roundRect">
              <a:avLst/>
            </a:prstGeom>
            <a:solidFill>
              <a:srgbClr val="F8C8E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输出词嵌入</a:t>
              </a:r>
            </a:p>
          </p:txBody>
        </p:sp>
        <p:sp>
          <p:nvSpPr>
            <p:cNvPr id="14" name="流程图: 或者 13">
              <a:extLst>
                <a:ext uri="{FF2B5EF4-FFF2-40B4-BE49-F238E27FC236}">
                  <a16:creationId xmlns:a16="http://schemas.microsoft.com/office/drawing/2014/main" id="{05247C3C-911E-D8B5-AF88-0545D356EAC4}"/>
                </a:ext>
              </a:extLst>
            </p:cNvPr>
            <p:cNvSpPr/>
            <p:nvPr/>
          </p:nvSpPr>
          <p:spPr>
            <a:xfrm>
              <a:off x="5014576" y="5564367"/>
              <a:ext cx="360000" cy="360000"/>
            </a:xfrm>
            <a:prstGeom prst="flowChartOr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EE0BCB5-6B4C-6040-BAF1-279AD5D246B5}"/>
                </a:ext>
              </a:extLst>
            </p:cNvPr>
            <p:cNvGrpSpPr/>
            <p:nvPr/>
          </p:nvGrpSpPr>
          <p:grpSpPr>
            <a:xfrm>
              <a:off x="5554576" y="5474367"/>
              <a:ext cx="553230" cy="540000"/>
              <a:chOff x="829733" y="3671887"/>
              <a:chExt cx="553230" cy="540000"/>
            </a:xfrm>
          </p:grpSpPr>
          <p:sp>
            <p:nvSpPr>
              <p:cNvPr id="16" name="流程图: 接点 15">
                <a:extLst>
                  <a:ext uri="{FF2B5EF4-FFF2-40B4-BE49-F238E27FC236}">
                    <a16:creationId xmlns:a16="http://schemas.microsoft.com/office/drawing/2014/main" id="{27831B17-3FBF-D5E4-7DB8-04438FA63AF4}"/>
                  </a:ext>
                </a:extLst>
              </p:cNvPr>
              <p:cNvSpPr/>
              <p:nvPr/>
            </p:nvSpPr>
            <p:spPr>
              <a:xfrm>
                <a:off x="842963" y="3671887"/>
                <a:ext cx="540000" cy="540000"/>
              </a:xfrm>
              <a:prstGeom prst="flowChartConnector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53B850B-165A-8D01-0E0A-7B356A52EA9D}"/>
                  </a:ext>
                </a:extLst>
              </p:cNvPr>
              <p:cNvSpPr/>
              <p:nvPr/>
            </p:nvSpPr>
            <p:spPr>
              <a:xfrm>
                <a:off x="829733" y="3818467"/>
                <a:ext cx="550334" cy="254066"/>
              </a:xfrm>
              <a:custGeom>
                <a:avLst/>
                <a:gdLst>
                  <a:gd name="connsiteX0" fmla="*/ 0 w 550334"/>
                  <a:gd name="connsiteY0" fmla="*/ 127000 h 254066"/>
                  <a:gd name="connsiteX1" fmla="*/ 127000 w 550334"/>
                  <a:gd name="connsiteY1" fmla="*/ 0 h 254066"/>
                  <a:gd name="connsiteX2" fmla="*/ 254000 w 550334"/>
                  <a:gd name="connsiteY2" fmla="*/ 127000 h 254066"/>
                  <a:gd name="connsiteX3" fmla="*/ 381000 w 550334"/>
                  <a:gd name="connsiteY3" fmla="*/ 254000 h 254066"/>
                  <a:gd name="connsiteX4" fmla="*/ 550334 w 550334"/>
                  <a:gd name="connsiteY4" fmla="*/ 110066 h 25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0334" h="254066">
                    <a:moveTo>
                      <a:pt x="0" y="127000"/>
                    </a:moveTo>
                    <a:cubicBezTo>
                      <a:pt x="42333" y="63500"/>
                      <a:pt x="84667" y="0"/>
                      <a:pt x="127000" y="0"/>
                    </a:cubicBezTo>
                    <a:cubicBezTo>
                      <a:pt x="169333" y="0"/>
                      <a:pt x="254000" y="127000"/>
                      <a:pt x="254000" y="127000"/>
                    </a:cubicBezTo>
                    <a:cubicBezTo>
                      <a:pt x="296333" y="169333"/>
                      <a:pt x="331611" y="256822"/>
                      <a:pt x="381000" y="254000"/>
                    </a:cubicBezTo>
                    <a:cubicBezTo>
                      <a:pt x="430389" y="251178"/>
                      <a:pt x="541867" y="122766"/>
                      <a:pt x="550334" y="110066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12AEC69-3679-2DD6-F441-B1914C79C53C}"/>
                </a:ext>
              </a:extLst>
            </p:cNvPr>
            <p:cNvSpPr/>
            <p:nvPr/>
          </p:nvSpPr>
          <p:spPr>
            <a:xfrm>
              <a:off x="4318973" y="4455125"/>
              <a:ext cx="1785937" cy="62347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掩码多头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注意力层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4C91096D-7554-62AC-2F2E-4C9290D76AC7}"/>
                </a:ext>
              </a:extLst>
            </p:cNvPr>
            <p:cNvSpPr/>
            <p:nvPr/>
          </p:nvSpPr>
          <p:spPr>
            <a:xfrm>
              <a:off x="4252524" y="3947394"/>
              <a:ext cx="1901016" cy="360000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相加和层归一化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EDFB7663-2D97-9C06-A0BF-3EEDF8CE8C00}"/>
                </a:ext>
              </a:extLst>
            </p:cNvPr>
            <p:cNvSpPr/>
            <p:nvPr/>
          </p:nvSpPr>
          <p:spPr>
            <a:xfrm>
              <a:off x="4222111" y="3038529"/>
              <a:ext cx="1901016" cy="36138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多头注意力层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816FD31-0B9D-02D2-A723-6DF164CB5504}"/>
                </a:ext>
              </a:extLst>
            </p:cNvPr>
            <p:cNvSpPr/>
            <p:nvPr/>
          </p:nvSpPr>
          <p:spPr>
            <a:xfrm>
              <a:off x="4222111" y="2493766"/>
              <a:ext cx="1901016" cy="361387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相加和层归一化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C930CB1-EF57-CC04-95C3-2DDE2B555C2A}"/>
                </a:ext>
              </a:extLst>
            </p:cNvPr>
            <p:cNvSpPr/>
            <p:nvPr/>
          </p:nvSpPr>
          <p:spPr>
            <a:xfrm>
              <a:off x="4222110" y="1858474"/>
              <a:ext cx="1901016" cy="361387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前馈网络层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46919A1-BED7-9EB3-318E-2A91D5322465}"/>
                </a:ext>
              </a:extLst>
            </p:cNvPr>
            <p:cNvSpPr/>
            <p:nvPr/>
          </p:nvSpPr>
          <p:spPr>
            <a:xfrm>
              <a:off x="4222110" y="1414975"/>
              <a:ext cx="1901016" cy="321105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相加和层归一化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E74503CD-6796-B89A-A07E-12A0C2D068CD}"/>
                </a:ext>
              </a:extLst>
            </p:cNvPr>
            <p:cNvSpPr/>
            <p:nvPr/>
          </p:nvSpPr>
          <p:spPr>
            <a:xfrm>
              <a:off x="4222110" y="812158"/>
              <a:ext cx="1901016" cy="3211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全连接层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713B12FA-F0AA-E401-A9EE-A06AA1E3BAE5}"/>
                </a:ext>
              </a:extLst>
            </p:cNvPr>
            <p:cNvSpPr/>
            <p:nvPr/>
          </p:nvSpPr>
          <p:spPr>
            <a:xfrm>
              <a:off x="4222111" y="379285"/>
              <a:ext cx="1901016" cy="32110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归一化指数函数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3C3F5106-E44E-1ED5-FA31-EF2BFEC0CA0F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135980" y="6509280"/>
              <a:ext cx="2" cy="34872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A8E27AA5-9CCE-CE1C-8FE6-2175019E5A6E}"/>
                </a:ext>
              </a:extLst>
            </p:cNvPr>
            <p:cNvCxnSpPr>
              <a:cxnSpLocks/>
              <a:stCxn id="4" idx="0"/>
              <a:endCxn id="5" idx="4"/>
            </p:cNvCxnSpPr>
            <p:nvPr/>
          </p:nvCxnSpPr>
          <p:spPr>
            <a:xfrm flipV="1">
              <a:off x="2135982" y="5896246"/>
              <a:ext cx="0" cy="253034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7891365-104B-3F5D-CC9F-15F87563E42D}"/>
                </a:ext>
              </a:extLst>
            </p:cNvPr>
            <p:cNvCxnSpPr>
              <a:cxnSpLocks/>
              <a:stCxn id="7" idx="4"/>
              <a:endCxn id="5" idx="2"/>
            </p:cNvCxnSpPr>
            <p:nvPr/>
          </p:nvCxnSpPr>
          <p:spPr>
            <a:xfrm flipV="1">
              <a:off x="1735807" y="5716246"/>
              <a:ext cx="220175" cy="1113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BF48A55-C7EB-158E-6E18-C3F6CAE54798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2135982" y="4960004"/>
              <a:ext cx="0" cy="57624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左大括号 53">
              <a:extLst>
                <a:ext uri="{FF2B5EF4-FFF2-40B4-BE49-F238E27FC236}">
                  <a16:creationId xmlns:a16="http://schemas.microsoft.com/office/drawing/2014/main" id="{3E4C0879-1D69-32D8-B304-05B08E9C5DD8}"/>
                </a:ext>
              </a:extLst>
            </p:cNvPr>
            <p:cNvSpPr/>
            <p:nvPr/>
          </p:nvSpPr>
          <p:spPr>
            <a:xfrm rot="16200000">
              <a:off x="1995123" y="4520204"/>
              <a:ext cx="391004" cy="1295239"/>
            </a:xfrm>
            <a:prstGeom prst="leftBrace">
              <a:avLst>
                <a:gd name="adj1" fmla="val 8333"/>
                <a:gd name="adj2" fmla="val 45926"/>
              </a:avLst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E3C25E6B-99D0-0A99-8194-992EB83C12EC}"/>
                </a:ext>
              </a:extLst>
            </p:cNvPr>
            <p:cNvCxnSpPr>
              <a:cxnSpLocks/>
              <a:stCxn id="54" idx="1"/>
              <a:endCxn id="10" idx="1"/>
            </p:cNvCxnSpPr>
            <p:nvPr/>
          </p:nvCxnSpPr>
          <p:spPr>
            <a:xfrm rot="5400000" flipH="1">
              <a:off x="1042280" y="4267750"/>
              <a:ext cx="1238769" cy="952384"/>
            </a:xfrm>
            <a:prstGeom prst="bentConnector4">
              <a:avLst>
                <a:gd name="adj1" fmla="val -273"/>
                <a:gd name="adj2" fmla="val 124003"/>
              </a:avLst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BE61503-702E-01DF-4291-5320F74BD89A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V="1">
              <a:off x="2135981" y="3400290"/>
              <a:ext cx="0" cy="54426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0609DE8-5012-8F46-7511-25FB4A5FA86A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H="1" flipV="1">
              <a:off x="2135981" y="4304557"/>
              <a:ext cx="1" cy="295447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BB12851-C664-2995-1A14-AA7B6768C663}"/>
                </a:ext>
              </a:extLst>
            </p:cNvPr>
            <p:cNvCxnSpPr>
              <a:cxnSpLocks/>
              <a:stCxn id="10" idx="0"/>
              <a:endCxn id="12" idx="1"/>
            </p:cNvCxnSpPr>
            <p:nvPr/>
          </p:nvCxnSpPr>
          <p:spPr>
            <a:xfrm rot="16200000" flipV="1">
              <a:off x="1054456" y="2863032"/>
              <a:ext cx="1212543" cy="950508"/>
            </a:xfrm>
            <a:prstGeom prst="bentConnector4">
              <a:avLst>
                <a:gd name="adj1" fmla="val 22431"/>
                <a:gd name="adj2" fmla="val 124050"/>
              </a:avLst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56E760A-3CB6-D02F-D11E-CAD9512B58E0}"/>
                </a:ext>
              </a:extLst>
            </p:cNvPr>
            <p:cNvCxnSpPr>
              <a:cxnSpLocks/>
              <a:stCxn id="11" idx="0"/>
              <a:endCxn id="12" idx="2"/>
            </p:cNvCxnSpPr>
            <p:nvPr/>
          </p:nvCxnSpPr>
          <p:spPr>
            <a:xfrm flipV="1">
              <a:off x="2135981" y="2892566"/>
              <a:ext cx="0" cy="147724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621A764-ADC8-6DB8-D01F-EA6B6CE6A2C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5203032" y="6509280"/>
              <a:ext cx="8909" cy="40231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994E6828-C717-8D40-66A7-803EFE5FC214}"/>
                </a:ext>
              </a:extLst>
            </p:cNvPr>
            <p:cNvCxnSpPr>
              <a:cxnSpLocks/>
              <a:stCxn id="13" idx="0"/>
              <a:endCxn id="14" idx="4"/>
            </p:cNvCxnSpPr>
            <p:nvPr/>
          </p:nvCxnSpPr>
          <p:spPr>
            <a:xfrm flipH="1" flipV="1">
              <a:off x="5194576" y="5924367"/>
              <a:ext cx="8456" cy="22491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B82AB177-37DE-F5D7-45D2-BEA08C5CEDED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>
              <a:off x="5374576" y="5744367"/>
              <a:ext cx="193230" cy="0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06AF11A7-2F05-09C0-4B9B-0C8BD2F30C25}"/>
                </a:ext>
              </a:extLst>
            </p:cNvPr>
            <p:cNvCxnSpPr>
              <a:cxnSpLocks/>
              <a:stCxn id="14" idx="0"/>
              <a:endCxn id="18" idx="2"/>
            </p:cNvCxnSpPr>
            <p:nvPr/>
          </p:nvCxnSpPr>
          <p:spPr>
            <a:xfrm flipV="1">
              <a:off x="5194576" y="5078595"/>
              <a:ext cx="17366" cy="48577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左大括号 99">
              <a:extLst>
                <a:ext uri="{FF2B5EF4-FFF2-40B4-BE49-F238E27FC236}">
                  <a16:creationId xmlns:a16="http://schemas.microsoft.com/office/drawing/2014/main" id="{2DDDB847-1DFE-0527-6A6C-D8F90E605199}"/>
                </a:ext>
              </a:extLst>
            </p:cNvPr>
            <p:cNvSpPr/>
            <p:nvPr/>
          </p:nvSpPr>
          <p:spPr>
            <a:xfrm rot="16200000">
              <a:off x="5067534" y="4615548"/>
              <a:ext cx="391004" cy="1295239"/>
            </a:xfrm>
            <a:prstGeom prst="leftBrace">
              <a:avLst>
                <a:gd name="adj1" fmla="val 8333"/>
                <a:gd name="adj2" fmla="val 45926"/>
              </a:avLst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5A7D8EE1-3BCC-8FE9-1846-70C9759DDE7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5202970" y="3394616"/>
              <a:ext cx="552841" cy="552717"/>
            </a:xfrm>
            <a:prstGeom prst="bentConnector3">
              <a:avLst>
                <a:gd name="adj1" fmla="val 40811"/>
              </a:avLst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03">
              <a:extLst>
                <a:ext uri="{FF2B5EF4-FFF2-40B4-BE49-F238E27FC236}">
                  <a16:creationId xmlns:a16="http://schemas.microsoft.com/office/drawing/2014/main" id="{C024C7B0-E943-D787-DF40-4BD88101CBDB}"/>
                </a:ext>
              </a:extLst>
            </p:cNvPr>
            <p:cNvCxnSpPr>
              <a:cxnSpLocks/>
              <a:stCxn id="12" idx="0"/>
              <a:endCxn id="20" idx="2"/>
            </p:cNvCxnSpPr>
            <p:nvPr/>
          </p:nvCxnSpPr>
          <p:spPr>
            <a:xfrm rot="16200000" flipH="1">
              <a:off x="3240072" y="1467369"/>
              <a:ext cx="828455" cy="3036638"/>
            </a:xfrm>
            <a:prstGeom prst="bentConnector5">
              <a:avLst>
                <a:gd name="adj1" fmla="val -27594"/>
                <a:gd name="adj2" fmla="val 50000"/>
                <a:gd name="adj3" fmla="val 127594"/>
              </a:avLst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49A38854-B6EF-5917-B545-F1D6E94579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5416" y="3368810"/>
              <a:ext cx="0" cy="25492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4C96F2B1-802C-0F57-AB4D-6BD17B7A82F8}"/>
                </a:ext>
              </a:extLst>
            </p:cNvPr>
            <p:cNvCxnSpPr>
              <a:cxnSpLocks/>
              <a:stCxn id="20" idx="0"/>
              <a:endCxn id="21" idx="2"/>
            </p:cNvCxnSpPr>
            <p:nvPr/>
          </p:nvCxnSpPr>
          <p:spPr>
            <a:xfrm flipV="1">
              <a:off x="5172619" y="2855153"/>
              <a:ext cx="0" cy="183376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367BE501-3B39-41CA-E239-1EDF0F7CA35D}"/>
                </a:ext>
              </a:extLst>
            </p:cNvPr>
            <p:cNvCxnSpPr>
              <a:cxnSpLocks/>
              <a:stCxn id="21" idx="0"/>
              <a:endCxn id="22" idx="2"/>
            </p:cNvCxnSpPr>
            <p:nvPr/>
          </p:nvCxnSpPr>
          <p:spPr>
            <a:xfrm flipH="1" flipV="1">
              <a:off x="5172618" y="2219861"/>
              <a:ext cx="1" cy="27390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5AE74952-C40B-4111-8C54-1400AAF8C39F}"/>
                </a:ext>
              </a:extLst>
            </p:cNvPr>
            <p:cNvCxnSpPr>
              <a:cxnSpLocks/>
              <a:stCxn id="22" idx="0"/>
              <a:endCxn id="23" idx="2"/>
            </p:cNvCxnSpPr>
            <p:nvPr/>
          </p:nvCxnSpPr>
          <p:spPr>
            <a:xfrm flipV="1">
              <a:off x="5172618" y="1736080"/>
              <a:ext cx="0" cy="122394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箭头连接符 103">
              <a:extLst>
                <a:ext uri="{FF2B5EF4-FFF2-40B4-BE49-F238E27FC236}">
                  <a16:creationId xmlns:a16="http://schemas.microsoft.com/office/drawing/2014/main" id="{9FD029B1-DA2D-8A43-01EF-C795933FD814}"/>
                </a:ext>
              </a:extLst>
            </p:cNvPr>
            <p:cNvCxnSpPr>
              <a:cxnSpLocks/>
              <a:stCxn id="21" idx="0"/>
              <a:endCxn id="23" idx="3"/>
            </p:cNvCxnSpPr>
            <p:nvPr/>
          </p:nvCxnSpPr>
          <p:spPr>
            <a:xfrm rot="5400000" flipH="1" flipV="1">
              <a:off x="5188753" y="1559394"/>
              <a:ext cx="918238" cy="950507"/>
            </a:xfrm>
            <a:prstGeom prst="bentConnector4">
              <a:avLst>
                <a:gd name="adj1" fmla="val 9908"/>
                <a:gd name="adj2" fmla="val 124050"/>
              </a:avLst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9B2FE27D-A13A-1688-E1B1-BA999A434EA6}"/>
                </a:ext>
              </a:extLst>
            </p:cNvPr>
            <p:cNvCxnSpPr>
              <a:cxnSpLocks/>
              <a:stCxn id="23" idx="0"/>
              <a:endCxn id="24" idx="2"/>
            </p:cNvCxnSpPr>
            <p:nvPr/>
          </p:nvCxnSpPr>
          <p:spPr>
            <a:xfrm flipV="1">
              <a:off x="5172618" y="1133263"/>
              <a:ext cx="0" cy="28171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1FA315D2-F0E9-5412-E7E5-FDE252C79701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5172618" y="-24821"/>
              <a:ext cx="1" cy="404106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85A052ED-7024-7D42-C9D9-9205F6E76550}"/>
                </a:ext>
              </a:extLst>
            </p:cNvPr>
            <p:cNvSpPr txBox="1"/>
            <p:nvPr/>
          </p:nvSpPr>
          <p:spPr>
            <a:xfrm>
              <a:off x="1830792" y="6858000"/>
              <a:ext cx="71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输入</a:t>
              </a: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8F939902-772C-A03A-112C-1C5DB29A5A27}"/>
                </a:ext>
              </a:extLst>
            </p:cNvPr>
            <p:cNvSpPr txBox="1"/>
            <p:nvPr/>
          </p:nvSpPr>
          <p:spPr>
            <a:xfrm>
              <a:off x="1765047" y="7338556"/>
              <a:ext cx="1030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编码器</a:t>
              </a: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111D84C2-84BE-B47D-CBF0-58EA338CF59F}"/>
                </a:ext>
              </a:extLst>
            </p:cNvPr>
            <p:cNvSpPr txBox="1"/>
            <p:nvPr/>
          </p:nvSpPr>
          <p:spPr>
            <a:xfrm>
              <a:off x="4747759" y="7338556"/>
              <a:ext cx="1030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解码器</a:t>
              </a: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5F5FAE06-85A3-8412-02AF-9809BBDAEE4B}"/>
                </a:ext>
              </a:extLst>
            </p:cNvPr>
            <p:cNvSpPr txBox="1"/>
            <p:nvPr/>
          </p:nvSpPr>
          <p:spPr>
            <a:xfrm>
              <a:off x="4852107" y="6894680"/>
              <a:ext cx="1508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输出（右移）</a:t>
              </a: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4C4A46F7-E1E1-8DD8-ACD2-D06C13B13AE8}"/>
                </a:ext>
              </a:extLst>
            </p:cNvPr>
            <p:cNvSpPr txBox="1"/>
            <p:nvPr/>
          </p:nvSpPr>
          <p:spPr>
            <a:xfrm>
              <a:off x="2272911" y="5564367"/>
              <a:ext cx="1427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位置编码层</a:t>
              </a: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937F25DB-56C5-AE78-04E4-75B34ABEED9D}"/>
                </a:ext>
              </a:extLst>
            </p:cNvPr>
            <p:cNvSpPr txBox="1"/>
            <p:nvPr/>
          </p:nvSpPr>
          <p:spPr>
            <a:xfrm>
              <a:off x="3669999" y="5572401"/>
              <a:ext cx="1427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位置编码层</a:t>
              </a: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7EA2F457-6218-D864-8C1A-5D59EF1BA921}"/>
                </a:ext>
              </a:extLst>
            </p:cNvPr>
            <p:cNvSpPr txBox="1"/>
            <p:nvPr/>
          </p:nvSpPr>
          <p:spPr>
            <a:xfrm>
              <a:off x="4615416" y="-337142"/>
              <a:ext cx="1427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输出概率</a:t>
              </a: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74F48C0A-DD0D-2446-5481-C955457CF34D}"/>
                </a:ext>
              </a:extLst>
            </p:cNvPr>
            <p:cNvSpPr/>
            <p:nvPr/>
          </p:nvSpPr>
          <p:spPr>
            <a:xfrm>
              <a:off x="765201" y="2159000"/>
              <a:ext cx="2807415" cy="5068328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6C78264F-C073-374B-2EEA-DCF4D9726D73}"/>
                </a:ext>
              </a:extLst>
            </p:cNvPr>
            <p:cNvSpPr/>
            <p:nvPr/>
          </p:nvSpPr>
          <p:spPr>
            <a:xfrm>
              <a:off x="3752616" y="1293632"/>
              <a:ext cx="2807415" cy="5933695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2A3B0994-B7F2-F007-DA33-1F947C074F9F}"/>
                </a:ext>
              </a:extLst>
            </p:cNvPr>
            <p:cNvCxnSpPr>
              <a:cxnSpLocks/>
              <a:stCxn id="18" idx="0"/>
              <a:endCxn id="19" idx="2"/>
            </p:cNvCxnSpPr>
            <p:nvPr/>
          </p:nvCxnSpPr>
          <p:spPr>
            <a:xfrm flipH="1" flipV="1">
              <a:off x="5203032" y="4307394"/>
              <a:ext cx="8910" cy="147731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箭头连接符 103">
              <a:extLst>
                <a:ext uri="{FF2B5EF4-FFF2-40B4-BE49-F238E27FC236}">
                  <a16:creationId xmlns:a16="http://schemas.microsoft.com/office/drawing/2014/main" id="{A4924FF3-C59A-3E98-E492-3724F878C409}"/>
                </a:ext>
              </a:extLst>
            </p:cNvPr>
            <p:cNvCxnSpPr>
              <a:cxnSpLocks/>
              <a:stCxn id="19" idx="0"/>
              <a:endCxn id="21" idx="3"/>
            </p:cNvCxnSpPr>
            <p:nvPr/>
          </p:nvCxnSpPr>
          <p:spPr>
            <a:xfrm rot="5400000" flipH="1" flipV="1">
              <a:off x="5026612" y="2850880"/>
              <a:ext cx="1272934" cy="920095"/>
            </a:xfrm>
            <a:prstGeom prst="bentConnector4">
              <a:avLst>
                <a:gd name="adj1" fmla="val 8875"/>
                <a:gd name="adj2" fmla="val 124845"/>
              </a:avLst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箭头连接符 103">
              <a:extLst>
                <a:ext uri="{FF2B5EF4-FFF2-40B4-BE49-F238E27FC236}">
                  <a16:creationId xmlns:a16="http://schemas.microsoft.com/office/drawing/2014/main" id="{7ED8A282-38AB-DBCB-45B8-54B1AFFB76A3}"/>
                </a:ext>
              </a:extLst>
            </p:cNvPr>
            <p:cNvCxnSpPr>
              <a:cxnSpLocks/>
              <a:stCxn id="14" idx="0"/>
              <a:endCxn id="19" idx="3"/>
            </p:cNvCxnSpPr>
            <p:nvPr/>
          </p:nvCxnSpPr>
          <p:spPr>
            <a:xfrm rot="5400000" flipH="1" flipV="1">
              <a:off x="4955572" y="4366399"/>
              <a:ext cx="1436973" cy="958964"/>
            </a:xfrm>
            <a:prstGeom prst="bentConnector4">
              <a:avLst>
                <a:gd name="adj1" fmla="val 11585"/>
                <a:gd name="adj2" fmla="val 123838"/>
              </a:avLst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731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53D39707-04CC-4797-BF22-7103E39DB8D7}"/>
              </a:ext>
            </a:extLst>
          </p:cNvPr>
          <p:cNvGrpSpPr/>
          <p:nvPr/>
        </p:nvGrpSpPr>
        <p:grpSpPr>
          <a:xfrm>
            <a:off x="975360" y="384810"/>
            <a:ext cx="10511787" cy="6267450"/>
            <a:chOff x="975360" y="384810"/>
            <a:chExt cx="10511787" cy="62674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D6A1F1-DD3E-732A-D0D4-240EBEE19C0B}"/>
                </a:ext>
              </a:extLst>
            </p:cNvPr>
            <p:cNvSpPr/>
            <p:nvPr/>
          </p:nvSpPr>
          <p:spPr>
            <a:xfrm>
              <a:off x="3017520" y="384810"/>
              <a:ext cx="838200" cy="4724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Key1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7F96916-93F6-4C39-E7BB-123A41EBB585}"/>
                </a:ext>
              </a:extLst>
            </p:cNvPr>
            <p:cNvSpPr/>
            <p:nvPr/>
          </p:nvSpPr>
          <p:spPr>
            <a:xfrm>
              <a:off x="2865120" y="1280160"/>
              <a:ext cx="1142999" cy="701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F(Q,K)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0C4AA63-5EC0-AF02-C999-3C6D01D2E363}"/>
                </a:ext>
              </a:extLst>
            </p:cNvPr>
            <p:cNvSpPr/>
            <p:nvPr/>
          </p:nvSpPr>
          <p:spPr>
            <a:xfrm>
              <a:off x="3093720" y="2385060"/>
              <a:ext cx="670560" cy="472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14570B9-12DF-2D60-2004-0FFA3E81623D}"/>
                </a:ext>
              </a:extLst>
            </p:cNvPr>
            <p:cNvSpPr/>
            <p:nvPr/>
          </p:nvSpPr>
          <p:spPr>
            <a:xfrm>
              <a:off x="3093720" y="4137660"/>
              <a:ext cx="670560" cy="472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a</a:t>
              </a:r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FC2453D-4FA8-31DF-784D-8655DDC7281C}"/>
                </a:ext>
              </a:extLst>
            </p:cNvPr>
            <p:cNvSpPr/>
            <p:nvPr/>
          </p:nvSpPr>
          <p:spPr>
            <a:xfrm>
              <a:off x="2926080" y="4922520"/>
              <a:ext cx="1005840" cy="7010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solidFill>
                    <a:schemeClr val="tx1"/>
                  </a:solidFill>
                </a:rPr>
                <a:t>*</a:t>
              </a:r>
              <a:endParaRPr lang="zh-CN" altLang="en-US" sz="5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A2DF9EC-5040-0E6B-8CB8-800184A2C74B}"/>
                </a:ext>
              </a:extLst>
            </p:cNvPr>
            <p:cNvSpPr/>
            <p:nvPr/>
          </p:nvSpPr>
          <p:spPr>
            <a:xfrm>
              <a:off x="2865120" y="5943600"/>
              <a:ext cx="1127760" cy="7010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Value1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CFD78F2-A2DD-1869-D120-E336074D69A3}"/>
                </a:ext>
              </a:extLst>
            </p:cNvPr>
            <p:cNvSpPr/>
            <p:nvPr/>
          </p:nvSpPr>
          <p:spPr>
            <a:xfrm>
              <a:off x="4754878" y="411480"/>
              <a:ext cx="777241" cy="4724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Key2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FD2C66C-93DE-1215-90D5-D4E3BE202010}"/>
                </a:ext>
              </a:extLst>
            </p:cNvPr>
            <p:cNvSpPr/>
            <p:nvPr/>
          </p:nvSpPr>
          <p:spPr>
            <a:xfrm>
              <a:off x="4617720" y="1287780"/>
              <a:ext cx="1066798" cy="701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F(Q,K)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73F9F5C-CF43-765B-7A94-07AA18C46080}"/>
                </a:ext>
              </a:extLst>
            </p:cNvPr>
            <p:cNvSpPr/>
            <p:nvPr/>
          </p:nvSpPr>
          <p:spPr>
            <a:xfrm>
              <a:off x="4831080" y="2392680"/>
              <a:ext cx="670560" cy="472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s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935E96-255E-B330-5DDB-E9531057E4DE}"/>
                </a:ext>
              </a:extLst>
            </p:cNvPr>
            <p:cNvSpPr/>
            <p:nvPr/>
          </p:nvSpPr>
          <p:spPr>
            <a:xfrm>
              <a:off x="4831080" y="4145280"/>
              <a:ext cx="670560" cy="472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a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2E3A623-3B1D-A4D2-4B28-3CFE2E2B2061}"/>
                </a:ext>
              </a:extLst>
            </p:cNvPr>
            <p:cNvSpPr/>
            <p:nvPr/>
          </p:nvSpPr>
          <p:spPr>
            <a:xfrm>
              <a:off x="4663440" y="4930140"/>
              <a:ext cx="1005840" cy="7010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solidFill>
                    <a:schemeClr val="tx1"/>
                  </a:solidFill>
                </a:rPr>
                <a:t>*</a:t>
              </a:r>
              <a:endParaRPr lang="zh-CN" altLang="en-US" sz="5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40BD3CE-131B-B22A-7174-79B45B22FBAB}"/>
                </a:ext>
              </a:extLst>
            </p:cNvPr>
            <p:cNvSpPr/>
            <p:nvPr/>
          </p:nvSpPr>
          <p:spPr>
            <a:xfrm>
              <a:off x="4602480" y="5951220"/>
              <a:ext cx="1127760" cy="7010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Value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27942F-EAE5-FC65-FF2A-420336B398E7}"/>
                </a:ext>
              </a:extLst>
            </p:cNvPr>
            <p:cNvSpPr/>
            <p:nvPr/>
          </p:nvSpPr>
          <p:spPr>
            <a:xfrm>
              <a:off x="6454139" y="384810"/>
              <a:ext cx="777241" cy="4953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K</a:t>
              </a:r>
              <a:r>
                <a:rPr lang="en-US" altLang="zh-CN" b="1" dirty="0">
                  <a:solidFill>
                    <a:schemeClr val="tx1"/>
                  </a:solidFill>
                </a:rPr>
                <a:t>ey3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18EFCA1-A908-E41B-0979-64F1F378D75A}"/>
                </a:ext>
              </a:extLst>
            </p:cNvPr>
            <p:cNvSpPr/>
            <p:nvPr/>
          </p:nvSpPr>
          <p:spPr>
            <a:xfrm>
              <a:off x="6294120" y="1287780"/>
              <a:ext cx="1097280" cy="701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F(Q,K)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745EDBE-9F36-4484-BC35-35C2C02E1BD7}"/>
                </a:ext>
              </a:extLst>
            </p:cNvPr>
            <p:cNvSpPr/>
            <p:nvPr/>
          </p:nvSpPr>
          <p:spPr>
            <a:xfrm>
              <a:off x="6507480" y="2392680"/>
              <a:ext cx="670560" cy="472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s</a:t>
              </a:r>
              <a:r>
                <a:rPr lang="en-US" altLang="zh-CN" b="1" dirty="0">
                  <a:solidFill>
                    <a:schemeClr val="tx1"/>
                  </a:solidFill>
                </a:rPr>
                <a:t>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1C9A2B5-7ED3-FA06-4BFC-179E4E8C313F}"/>
                </a:ext>
              </a:extLst>
            </p:cNvPr>
            <p:cNvSpPr/>
            <p:nvPr/>
          </p:nvSpPr>
          <p:spPr>
            <a:xfrm>
              <a:off x="6507480" y="4145280"/>
              <a:ext cx="670560" cy="472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a</a:t>
              </a:r>
              <a:r>
                <a:rPr lang="en-US" altLang="zh-CN" b="1" dirty="0">
                  <a:solidFill>
                    <a:schemeClr val="tx1"/>
                  </a:solidFill>
                </a:rPr>
                <a:t>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ED24C41-78C3-D545-6A88-4F6FF80EA7E2}"/>
                </a:ext>
              </a:extLst>
            </p:cNvPr>
            <p:cNvSpPr/>
            <p:nvPr/>
          </p:nvSpPr>
          <p:spPr>
            <a:xfrm>
              <a:off x="6339840" y="4930140"/>
              <a:ext cx="1005840" cy="7010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solidFill>
                    <a:schemeClr val="tx1"/>
                  </a:solidFill>
                </a:rPr>
                <a:t>*</a:t>
              </a:r>
              <a:endParaRPr lang="zh-CN" altLang="en-US" sz="5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E59DA8C-E9E3-5E35-02A9-00EA3FF55FD6}"/>
                </a:ext>
              </a:extLst>
            </p:cNvPr>
            <p:cNvSpPr/>
            <p:nvPr/>
          </p:nvSpPr>
          <p:spPr>
            <a:xfrm>
              <a:off x="6278880" y="5951220"/>
              <a:ext cx="1127760" cy="7010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Value</a:t>
              </a:r>
              <a:r>
                <a:rPr lang="en-US" altLang="zh-CN" b="1" dirty="0">
                  <a:solidFill>
                    <a:schemeClr val="tx1"/>
                  </a:solidFill>
                </a:rPr>
                <a:t>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C2BF3EE-CE99-E158-727F-477A35A384C0}"/>
                </a:ext>
              </a:extLst>
            </p:cNvPr>
            <p:cNvSpPr/>
            <p:nvPr/>
          </p:nvSpPr>
          <p:spPr>
            <a:xfrm>
              <a:off x="8191499" y="384810"/>
              <a:ext cx="777241" cy="4953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Key4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63125F6-18EB-4F0C-BE5A-011CF93C75F6}"/>
                </a:ext>
              </a:extLst>
            </p:cNvPr>
            <p:cNvSpPr/>
            <p:nvPr/>
          </p:nvSpPr>
          <p:spPr>
            <a:xfrm>
              <a:off x="8046720" y="1287780"/>
              <a:ext cx="1066800" cy="701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F(Q,K)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B231481-246E-56A6-744C-58D054D47EB7}"/>
                </a:ext>
              </a:extLst>
            </p:cNvPr>
            <p:cNvSpPr/>
            <p:nvPr/>
          </p:nvSpPr>
          <p:spPr>
            <a:xfrm>
              <a:off x="8244840" y="2392680"/>
              <a:ext cx="670560" cy="472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s</a:t>
              </a:r>
              <a:r>
                <a:rPr lang="en-US" altLang="zh-CN" b="1" dirty="0">
                  <a:solidFill>
                    <a:schemeClr val="tx1"/>
                  </a:solidFill>
                </a:rPr>
                <a:t>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5061A3A-595E-E7E7-8DBE-1BE0ED2C2FBD}"/>
                </a:ext>
              </a:extLst>
            </p:cNvPr>
            <p:cNvSpPr/>
            <p:nvPr/>
          </p:nvSpPr>
          <p:spPr>
            <a:xfrm>
              <a:off x="8244840" y="4145280"/>
              <a:ext cx="670560" cy="4724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C130A2D-0664-DED2-CF17-81FA534598D5}"/>
                </a:ext>
              </a:extLst>
            </p:cNvPr>
            <p:cNvSpPr/>
            <p:nvPr/>
          </p:nvSpPr>
          <p:spPr>
            <a:xfrm>
              <a:off x="8077200" y="4930140"/>
              <a:ext cx="1005840" cy="7010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solidFill>
                    <a:schemeClr val="tx1"/>
                  </a:solidFill>
                </a:rPr>
                <a:t>*</a:t>
              </a:r>
              <a:endParaRPr lang="zh-CN" altLang="en-US" sz="5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A172E0C-CE78-8CD5-DE33-ACFAC6A75533}"/>
                </a:ext>
              </a:extLst>
            </p:cNvPr>
            <p:cNvSpPr/>
            <p:nvPr/>
          </p:nvSpPr>
          <p:spPr>
            <a:xfrm>
              <a:off x="8016240" y="5951220"/>
              <a:ext cx="1127760" cy="7010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Value</a:t>
              </a:r>
              <a:r>
                <a:rPr lang="en-US" altLang="zh-CN" b="1" dirty="0">
                  <a:solidFill>
                    <a:schemeClr val="tx1"/>
                  </a:solidFill>
                </a:rPr>
                <a:t>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2BA26A5-8EA9-E211-01C4-C6D358082D57}"/>
                </a:ext>
              </a:extLst>
            </p:cNvPr>
            <p:cNvSpPr/>
            <p:nvPr/>
          </p:nvSpPr>
          <p:spPr>
            <a:xfrm>
              <a:off x="3093720" y="3169920"/>
              <a:ext cx="5821680" cy="6553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类</a:t>
              </a:r>
              <a:r>
                <a:rPr lang="en-US" altLang="zh-CN" b="1" dirty="0">
                  <a:solidFill>
                    <a:schemeClr val="tx1"/>
                  </a:solidFill>
                </a:rPr>
                <a:t>SoftMax()</a:t>
              </a:r>
              <a:r>
                <a:rPr lang="zh-CN" altLang="en-US" b="1" dirty="0">
                  <a:solidFill>
                    <a:schemeClr val="tx1"/>
                  </a:solidFill>
                </a:rPr>
                <a:t>归一化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DC30BBF-BA86-1D3E-11B2-72D24AEDC8CA}"/>
                </a:ext>
              </a:extLst>
            </p:cNvPr>
            <p:cNvSpPr/>
            <p:nvPr/>
          </p:nvSpPr>
          <p:spPr>
            <a:xfrm>
              <a:off x="1257299" y="1447800"/>
              <a:ext cx="868680" cy="381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Query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4926EBD-807D-2D78-D9F3-ED04B3BB98E4}"/>
                </a:ext>
              </a:extLst>
            </p:cNvPr>
            <p:cNvSpPr/>
            <p:nvPr/>
          </p:nvSpPr>
          <p:spPr>
            <a:xfrm>
              <a:off x="975360" y="4922520"/>
              <a:ext cx="1280160" cy="7010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 Value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AC1D400-418D-44E4-AF9C-092AF633AA7F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436620" y="857250"/>
              <a:ext cx="0" cy="42291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E9A14B3-45AE-4C49-9E7E-C1DF6C883103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5143499" y="883920"/>
              <a:ext cx="7620" cy="40386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999B1B3-1BBC-0937-BBE4-E9713BA6B6DE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6842760" y="880110"/>
              <a:ext cx="0" cy="40767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FDAE9CB0-25CB-5BD7-5E1F-2D128230D4BB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8580120" y="880110"/>
              <a:ext cx="0" cy="40767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F8D899DE-AA08-BCD5-99F3-6A9FA403223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 flipH="1">
              <a:off x="3429000" y="1981200"/>
              <a:ext cx="7620" cy="40386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EBB1482E-4C5D-0727-8EFE-7D64B3E93CC9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5151119" y="1988820"/>
              <a:ext cx="15241" cy="40386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32624323-D2C6-2CD3-9FA6-754F00AF4495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>
            <a:xfrm>
              <a:off x="6842760" y="1988820"/>
              <a:ext cx="0" cy="40386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4357127-665D-6B3D-9BF2-FBF8A84789AD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>
              <a:off x="8580120" y="1988820"/>
              <a:ext cx="0" cy="40386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DA87F6CC-0377-7256-559F-9382AF4AEDAE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429000" y="2857500"/>
              <a:ext cx="0" cy="31242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1148569F-D52F-B530-C79D-D43482E5E92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5166360" y="2865120"/>
              <a:ext cx="0" cy="30480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54390F0D-DE85-C0B0-07F0-D3745E469D6B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6842760" y="2865120"/>
              <a:ext cx="0" cy="30480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6822B5EE-B4D6-022A-0F92-F6D0B23738E1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8580120" y="2865120"/>
              <a:ext cx="0" cy="30480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8CC7745-0BAC-3ADF-6F2C-A7BD6CDBCD63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429000" y="3825240"/>
              <a:ext cx="0" cy="31242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A884C9A7-853F-FD48-5606-4236C64BED93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5166360" y="3872865"/>
              <a:ext cx="0" cy="27241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A744F391-FFB1-1F35-592F-AE5F2568E0E8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6842760" y="3825240"/>
              <a:ext cx="0" cy="32004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3D7FEB58-FF39-2AB7-A981-3BC233946359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8580120" y="3832860"/>
              <a:ext cx="0" cy="31242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834B369-83C5-DD80-75D9-07046F7E8B68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3429000" y="4610100"/>
              <a:ext cx="0" cy="31242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711CFDD5-6E90-11D2-9F05-E6D0DE7A8129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5166360" y="4617720"/>
              <a:ext cx="0" cy="31242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FC0DF4FD-7035-EE5E-3CF6-DA4936AAC2FB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842760" y="4617720"/>
              <a:ext cx="0" cy="31242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B4A02C17-C0BA-D24B-F9D7-86E11C78E7F7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8580120" y="4617720"/>
              <a:ext cx="0" cy="31242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57486F7-2B18-7A67-0EF7-9D2CF9C5EB7F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3429000" y="5623560"/>
              <a:ext cx="0" cy="32004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1F1246BD-3B79-64FA-A601-E6E43868DA17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>
              <a:off x="6842760" y="5631180"/>
              <a:ext cx="0" cy="32004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D2D3B79D-DCD9-0FC4-7F29-B9C1FEABC1A2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>
              <a:off x="8580120" y="5631180"/>
              <a:ext cx="0" cy="32004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7F62C7AE-AD89-FC06-41D7-D588950142EA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5166360" y="5631180"/>
              <a:ext cx="0" cy="32004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58697098-7B1F-87D6-640B-161BA94795DB}"/>
                </a:ext>
              </a:extLst>
            </p:cNvPr>
            <p:cNvCxnSpPr>
              <a:cxnSpLocks/>
              <a:stCxn id="30" idx="3"/>
              <a:endCxn id="6" idx="2"/>
            </p:cNvCxnSpPr>
            <p:nvPr/>
          </p:nvCxnSpPr>
          <p:spPr>
            <a:xfrm flipV="1">
              <a:off x="2125979" y="1630680"/>
              <a:ext cx="739141" cy="7620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8461D83F-E7D9-CF31-A8CA-536FDD3FC269}"/>
                </a:ext>
              </a:extLst>
            </p:cNvPr>
            <p:cNvCxnSpPr>
              <a:cxnSpLocks/>
              <a:stCxn id="9" idx="2"/>
              <a:endCxn id="31" idx="3"/>
            </p:cNvCxnSpPr>
            <p:nvPr/>
          </p:nvCxnSpPr>
          <p:spPr>
            <a:xfrm flipH="1">
              <a:off x="2255520" y="5273040"/>
              <a:ext cx="67056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44D35CE-ECD9-A230-C1F1-C4D569561CF6}"/>
                </a:ext>
              </a:extLst>
            </p:cNvPr>
            <p:cNvSpPr txBox="1"/>
            <p:nvPr/>
          </p:nvSpPr>
          <p:spPr>
            <a:xfrm>
              <a:off x="10370820" y="1460606"/>
              <a:ext cx="109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阶段</a:t>
              </a:r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F71C4A1E-4FAC-D90B-ED42-C6EE15C14556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4008119" y="1630680"/>
              <a:ext cx="609601" cy="7620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86E737E9-276D-72A9-D850-DA5EC7456C1D}"/>
                </a:ext>
              </a:extLst>
            </p:cNvPr>
            <p:cNvCxnSpPr>
              <a:cxnSpLocks/>
              <a:stCxn id="12" idx="6"/>
              <a:endCxn id="18" idx="2"/>
            </p:cNvCxnSpPr>
            <p:nvPr/>
          </p:nvCxnSpPr>
          <p:spPr>
            <a:xfrm>
              <a:off x="5684518" y="1638300"/>
              <a:ext cx="609602" cy="0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4C1C7547-3ABD-7C9E-1460-6239B6BD70F1}"/>
                </a:ext>
              </a:extLst>
            </p:cNvPr>
            <p:cNvCxnSpPr>
              <a:cxnSpLocks/>
              <a:stCxn id="18" idx="6"/>
              <a:endCxn id="24" idx="2"/>
            </p:cNvCxnSpPr>
            <p:nvPr/>
          </p:nvCxnSpPr>
          <p:spPr>
            <a:xfrm>
              <a:off x="7391400" y="1638300"/>
              <a:ext cx="655320" cy="0"/>
            </a:xfrm>
            <a:prstGeom prst="straightConnector1">
              <a:avLst/>
            </a:prstGeom>
            <a:ln w="15875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2F0F35F9-EC53-0F94-6AC8-7636AF9687D4}"/>
                </a:ext>
              </a:extLst>
            </p:cNvPr>
            <p:cNvSpPr txBox="1"/>
            <p:nvPr/>
          </p:nvSpPr>
          <p:spPr>
            <a:xfrm>
              <a:off x="5753103" y="4995594"/>
              <a:ext cx="1097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+</a:t>
              </a:r>
              <a:endParaRPr lang="zh-CN" altLang="en-US" sz="3600" b="1" dirty="0"/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930E9C85-D50E-0592-8060-14013257F6BB}"/>
                </a:ext>
              </a:extLst>
            </p:cNvPr>
            <p:cNvSpPr txBox="1"/>
            <p:nvPr/>
          </p:nvSpPr>
          <p:spPr>
            <a:xfrm>
              <a:off x="7532373" y="5010834"/>
              <a:ext cx="1097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+</a:t>
              </a:r>
              <a:endParaRPr lang="zh-CN" altLang="en-US" sz="3600" b="1" dirty="0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94DCD204-B28B-850E-B3A9-A0BB97FD8D5F}"/>
                </a:ext>
              </a:extLst>
            </p:cNvPr>
            <p:cNvSpPr txBox="1"/>
            <p:nvPr/>
          </p:nvSpPr>
          <p:spPr>
            <a:xfrm>
              <a:off x="4000501" y="4949874"/>
              <a:ext cx="1097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+</a:t>
              </a:r>
              <a:endParaRPr lang="zh-CN" altLang="en-US" sz="3600" b="1" dirty="0"/>
            </a:p>
          </p:txBody>
        </p: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5F3AF2F0-80DE-AE8F-3542-EF57674DC368}"/>
                </a:ext>
              </a:extLst>
            </p:cNvPr>
            <p:cNvCxnSpPr>
              <a:cxnSpLocks/>
              <a:endCxn id="117" idx="1"/>
            </p:cNvCxnSpPr>
            <p:nvPr/>
          </p:nvCxnSpPr>
          <p:spPr>
            <a:xfrm>
              <a:off x="9182102" y="570081"/>
              <a:ext cx="1188718" cy="1075191"/>
            </a:xfrm>
            <a:prstGeom prst="bentConnector3">
              <a:avLst>
                <a:gd name="adj1" fmla="val 50000"/>
              </a:avLst>
            </a:prstGeom>
            <a:ln w="15875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箭头连接符 172">
              <a:extLst>
                <a:ext uri="{FF2B5EF4-FFF2-40B4-BE49-F238E27FC236}">
                  <a16:creationId xmlns:a16="http://schemas.microsoft.com/office/drawing/2014/main" id="{EDF67968-3A5B-A60D-1C36-3C670126FB02}"/>
                </a:ext>
              </a:extLst>
            </p:cNvPr>
            <p:cNvCxnSpPr>
              <a:cxnSpLocks/>
              <a:endCxn id="117" idx="1"/>
            </p:cNvCxnSpPr>
            <p:nvPr/>
          </p:nvCxnSpPr>
          <p:spPr>
            <a:xfrm flipV="1">
              <a:off x="9128762" y="1645272"/>
              <a:ext cx="1242058" cy="890525"/>
            </a:xfrm>
            <a:prstGeom prst="bentConnector3">
              <a:avLst>
                <a:gd name="adj1" fmla="val 50000"/>
              </a:avLst>
            </a:prstGeom>
            <a:ln w="15875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85EDD233-5B2D-B187-C56B-AC298E50F2E7}"/>
                </a:ext>
              </a:extLst>
            </p:cNvPr>
            <p:cNvSpPr txBox="1"/>
            <p:nvPr/>
          </p:nvSpPr>
          <p:spPr>
            <a:xfrm>
              <a:off x="10355578" y="3503533"/>
              <a:ext cx="109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阶段</a:t>
              </a:r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cxnSp>
          <p:nvCxnSpPr>
            <p:cNvPr id="202" name="直接箭头连接符 172">
              <a:extLst>
                <a:ext uri="{FF2B5EF4-FFF2-40B4-BE49-F238E27FC236}">
                  <a16:creationId xmlns:a16="http://schemas.microsoft.com/office/drawing/2014/main" id="{9173AED4-40D5-09F6-8AA0-8444A95C2504}"/>
                </a:ext>
              </a:extLst>
            </p:cNvPr>
            <p:cNvCxnSpPr>
              <a:cxnSpLocks/>
              <a:endCxn id="201" idx="1"/>
            </p:cNvCxnSpPr>
            <p:nvPr/>
          </p:nvCxnSpPr>
          <p:spPr>
            <a:xfrm>
              <a:off x="9166860" y="2613008"/>
              <a:ext cx="1188718" cy="1075191"/>
            </a:xfrm>
            <a:prstGeom prst="bentConnector3">
              <a:avLst>
                <a:gd name="adj1" fmla="val 50000"/>
              </a:avLst>
            </a:prstGeom>
            <a:ln w="15875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箭头连接符 172">
              <a:extLst>
                <a:ext uri="{FF2B5EF4-FFF2-40B4-BE49-F238E27FC236}">
                  <a16:creationId xmlns:a16="http://schemas.microsoft.com/office/drawing/2014/main" id="{4D0A8FBB-D66E-0A62-4DB7-1042DFDBAC88}"/>
                </a:ext>
              </a:extLst>
            </p:cNvPr>
            <p:cNvCxnSpPr>
              <a:cxnSpLocks/>
              <a:endCxn id="201" idx="1"/>
            </p:cNvCxnSpPr>
            <p:nvPr/>
          </p:nvCxnSpPr>
          <p:spPr>
            <a:xfrm flipV="1">
              <a:off x="9182102" y="3688199"/>
              <a:ext cx="1173476" cy="634005"/>
            </a:xfrm>
            <a:prstGeom prst="bentConnector3">
              <a:avLst>
                <a:gd name="adj1" fmla="val 50000"/>
              </a:avLst>
            </a:prstGeom>
            <a:ln w="15875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2CE7EBDA-3FB3-7754-FAFF-8580A407B960}"/>
                </a:ext>
              </a:extLst>
            </p:cNvPr>
            <p:cNvSpPr txBox="1"/>
            <p:nvPr/>
          </p:nvSpPr>
          <p:spPr>
            <a:xfrm>
              <a:off x="10389869" y="5361794"/>
              <a:ext cx="109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阶段</a:t>
              </a:r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  <p:cxnSp>
          <p:nvCxnSpPr>
            <p:cNvPr id="205" name="直接箭头连接符 172">
              <a:extLst>
                <a:ext uri="{FF2B5EF4-FFF2-40B4-BE49-F238E27FC236}">
                  <a16:creationId xmlns:a16="http://schemas.microsoft.com/office/drawing/2014/main" id="{BD59B217-067D-B2B6-2994-AA3B0968D85E}"/>
                </a:ext>
              </a:extLst>
            </p:cNvPr>
            <p:cNvCxnSpPr>
              <a:cxnSpLocks/>
              <a:endCxn id="204" idx="1"/>
            </p:cNvCxnSpPr>
            <p:nvPr/>
          </p:nvCxnSpPr>
          <p:spPr>
            <a:xfrm>
              <a:off x="9201151" y="4471269"/>
              <a:ext cx="1188718" cy="1075191"/>
            </a:xfrm>
            <a:prstGeom prst="bentConnector3">
              <a:avLst>
                <a:gd name="adj1" fmla="val 50000"/>
              </a:avLst>
            </a:prstGeom>
            <a:ln w="15875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接箭头连接符 172">
              <a:extLst>
                <a:ext uri="{FF2B5EF4-FFF2-40B4-BE49-F238E27FC236}">
                  <a16:creationId xmlns:a16="http://schemas.microsoft.com/office/drawing/2014/main" id="{1400E749-84D9-961F-59C4-268481899F26}"/>
                </a:ext>
              </a:extLst>
            </p:cNvPr>
            <p:cNvCxnSpPr>
              <a:cxnSpLocks/>
              <a:endCxn id="204" idx="1"/>
            </p:cNvCxnSpPr>
            <p:nvPr/>
          </p:nvCxnSpPr>
          <p:spPr>
            <a:xfrm flipV="1">
              <a:off x="9147811" y="5546460"/>
              <a:ext cx="1242058" cy="890525"/>
            </a:xfrm>
            <a:prstGeom prst="bentConnector3">
              <a:avLst>
                <a:gd name="adj1" fmla="val 50000"/>
              </a:avLst>
            </a:prstGeom>
            <a:ln w="15875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11E17F45-D6CC-C9F1-B7DC-E1628D9D3B29}"/>
                </a:ext>
              </a:extLst>
            </p:cNvPr>
            <p:cNvSpPr txBox="1"/>
            <p:nvPr/>
          </p:nvSpPr>
          <p:spPr>
            <a:xfrm>
              <a:off x="1417318" y="2467093"/>
              <a:ext cx="160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注意力得分</a:t>
              </a: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B7FFAAAF-CF49-6C22-7F0E-566EE66C7E92}"/>
                </a:ext>
              </a:extLst>
            </p:cNvPr>
            <p:cNvSpPr txBox="1"/>
            <p:nvPr/>
          </p:nvSpPr>
          <p:spPr>
            <a:xfrm>
              <a:off x="1592580" y="4242554"/>
              <a:ext cx="160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权重系数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848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6B14A269-5505-C40D-5F95-FF4B9C5629BA}"/>
              </a:ext>
            </a:extLst>
          </p:cNvPr>
          <p:cNvGrpSpPr/>
          <p:nvPr/>
        </p:nvGrpSpPr>
        <p:grpSpPr>
          <a:xfrm>
            <a:off x="2196736" y="212271"/>
            <a:ext cx="6852043" cy="5567261"/>
            <a:chOff x="2196736" y="212271"/>
            <a:chExt cx="6852043" cy="556726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630EE5D-AF6D-A99C-5E9D-0FBCF743D9AB}"/>
                </a:ext>
              </a:extLst>
            </p:cNvPr>
            <p:cNvSpPr/>
            <p:nvPr/>
          </p:nvSpPr>
          <p:spPr>
            <a:xfrm>
              <a:off x="2554877" y="4119154"/>
              <a:ext cx="1371600" cy="563880"/>
            </a:xfrm>
            <a:prstGeom prst="roundRect">
              <a:avLst/>
            </a:prstGeom>
            <a:solidFill>
              <a:srgbClr val="92D05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3A97AD6-011F-CDBF-5331-38BE2E8854B5}"/>
                </a:ext>
              </a:extLst>
            </p:cNvPr>
            <p:cNvSpPr/>
            <p:nvPr/>
          </p:nvSpPr>
          <p:spPr>
            <a:xfrm>
              <a:off x="2439489" y="4246517"/>
              <a:ext cx="1371600" cy="56388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17E6AFD-B34E-F303-C670-ADE749247F54}"/>
                </a:ext>
              </a:extLst>
            </p:cNvPr>
            <p:cNvSpPr/>
            <p:nvPr/>
          </p:nvSpPr>
          <p:spPr>
            <a:xfrm>
              <a:off x="2324101" y="4373880"/>
              <a:ext cx="1371600" cy="5638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线性编码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C75BF98-E11B-8E08-D00C-889ABB97E831}"/>
                </a:ext>
              </a:extLst>
            </p:cNvPr>
            <p:cNvSpPr/>
            <p:nvPr/>
          </p:nvSpPr>
          <p:spPr>
            <a:xfrm>
              <a:off x="2514139" y="2652969"/>
              <a:ext cx="6534640" cy="855617"/>
            </a:xfrm>
            <a:prstGeom prst="roundRect">
              <a:avLst/>
            </a:prstGeom>
            <a:solidFill>
              <a:srgbClr val="F3A671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199D616-6507-678D-73AF-C04A68BDD66D}"/>
                </a:ext>
              </a:extLst>
            </p:cNvPr>
            <p:cNvSpPr/>
            <p:nvPr/>
          </p:nvSpPr>
          <p:spPr>
            <a:xfrm>
              <a:off x="2312410" y="2830749"/>
              <a:ext cx="6620694" cy="760568"/>
            </a:xfrm>
            <a:prstGeom prst="roundRect">
              <a:avLst/>
            </a:prstGeom>
            <a:solidFill>
              <a:srgbClr val="E99F6D">
                <a:alpha val="3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8858FBE-EB01-4542-98FF-C359F6C6382C}"/>
                </a:ext>
              </a:extLst>
            </p:cNvPr>
            <p:cNvSpPr/>
            <p:nvPr/>
          </p:nvSpPr>
          <p:spPr>
            <a:xfrm>
              <a:off x="2196736" y="3000051"/>
              <a:ext cx="6620693" cy="690154"/>
            </a:xfrm>
            <a:prstGeom prst="roundRect">
              <a:avLst/>
            </a:prstGeom>
            <a:solidFill>
              <a:srgbClr val="F3A67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点积注意力机制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A43F8DD-D587-C90C-3BD9-384F956E2552}"/>
                </a:ext>
              </a:extLst>
            </p:cNvPr>
            <p:cNvSpPr/>
            <p:nvPr/>
          </p:nvSpPr>
          <p:spPr>
            <a:xfrm>
              <a:off x="4781549" y="1760352"/>
              <a:ext cx="1451067" cy="56558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拼接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3CBFEE4-A4F3-17AF-4CC9-56A6FDAC6CDD}"/>
                </a:ext>
              </a:extLst>
            </p:cNvPr>
            <p:cNvSpPr/>
            <p:nvPr/>
          </p:nvSpPr>
          <p:spPr>
            <a:xfrm>
              <a:off x="4781549" y="815183"/>
              <a:ext cx="1451067" cy="56558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线性转换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F797821-1759-755E-30F9-23871AE14B20}"/>
                </a:ext>
              </a:extLst>
            </p:cNvPr>
            <p:cNvSpPr/>
            <p:nvPr/>
          </p:nvSpPr>
          <p:spPr>
            <a:xfrm>
              <a:off x="5055325" y="4089546"/>
              <a:ext cx="1371600" cy="563880"/>
            </a:xfrm>
            <a:prstGeom prst="roundRect">
              <a:avLst/>
            </a:prstGeom>
            <a:solidFill>
              <a:srgbClr val="92D05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7343BB23-3342-34D3-2A76-ECA2D369140B}"/>
                </a:ext>
              </a:extLst>
            </p:cNvPr>
            <p:cNvSpPr/>
            <p:nvPr/>
          </p:nvSpPr>
          <p:spPr>
            <a:xfrm>
              <a:off x="4939937" y="4216909"/>
              <a:ext cx="1371600" cy="56388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9E9090A-88A8-7379-3D3E-3BC141BEAA0C}"/>
                </a:ext>
              </a:extLst>
            </p:cNvPr>
            <p:cNvSpPr/>
            <p:nvPr/>
          </p:nvSpPr>
          <p:spPr>
            <a:xfrm>
              <a:off x="4824549" y="4344272"/>
              <a:ext cx="1371600" cy="5638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线性编码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DC7F142-2FD0-566B-BE02-F4543AFD7711}"/>
                </a:ext>
              </a:extLst>
            </p:cNvPr>
            <p:cNvSpPr/>
            <p:nvPr/>
          </p:nvSpPr>
          <p:spPr>
            <a:xfrm>
              <a:off x="7482840" y="4119154"/>
              <a:ext cx="1371600" cy="563880"/>
            </a:xfrm>
            <a:prstGeom prst="roundRect">
              <a:avLst/>
            </a:prstGeom>
            <a:solidFill>
              <a:srgbClr val="92D05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A84A52FC-5D43-6FF1-3291-B2E95CF51EE2}"/>
                </a:ext>
              </a:extLst>
            </p:cNvPr>
            <p:cNvSpPr/>
            <p:nvPr/>
          </p:nvSpPr>
          <p:spPr>
            <a:xfrm>
              <a:off x="7367452" y="4246517"/>
              <a:ext cx="1371600" cy="56388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0FB69BD-C95B-B3B2-6D37-804863B4EEA0}"/>
                </a:ext>
              </a:extLst>
            </p:cNvPr>
            <p:cNvSpPr/>
            <p:nvPr/>
          </p:nvSpPr>
          <p:spPr>
            <a:xfrm>
              <a:off x="7252064" y="4373880"/>
              <a:ext cx="1371600" cy="56388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线性编码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011C7E2-6432-BCDC-4FE4-60D92A8DD073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3009901" y="4937760"/>
              <a:ext cx="0" cy="4724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95C8712-B6D9-E189-D994-5DFA3D8C3F1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510349" y="4908152"/>
              <a:ext cx="0" cy="4724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B54E45D-ADC5-BEBA-048E-6DC6777BC672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7937864" y="4937760"/>
              <a:ext cx="0" cy="4724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D561B16-F16F-D696-9140-798A4F0E3904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7937863" y="3686366"/>
              <a:ext cx="1" cy="6875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D7C52C4-A2A4-974E-1440-7408AB0B2BA9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H="1" flipV="1">
              <a:off x="5507083" y="3690205"/>
              <a:ext cx="3266" cy="6540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5A0FFB5-D7F6-BE69-5944-E9E9CA479676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3009901" y="3718680"/>
              <a:ext cx="0" cy="6552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E1DA322-32A7-41AB-7150-AE0BF45DB89C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V="1">
              <a:off x="5507083" y="2325935"/>
              <a:ext cx="0" cy="6741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970236E-7ABF-4943-170B-E389BAB67ACB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V="1">
              <a:off x="5507083" y="1380766"/>
              <a:ext cx="0" cy="3795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A569ABC-B71D-B471-E7CA-5FFCDA842BC0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5507082" y="212271"/>
              <a:ext cx="1" cy="6029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FC618C3-BD4A-E357-71DE-2496C0A3CE87}"/>
                </a:ext>
              </a:extLst>
            </p:cNvPr>
            <p:cNvSpPr txBox="1"/>
            <p:nvPr/>
          </p:nvSpPr>
          <p:spPr>
            <a:xfrm>
              <a:off x="2782389" y="535038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Q</a:t>
              </a:r>
              <a:endParaRPr lang="zh-CN" altLang="en-US" b="1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773304B-1094-AD92-E20E-D51AF7293374}"/>
                </a:ext>
              </a:extLst>
            </p:cNvPr>
            <p:cNvSpPr txBox="1"/>
            <p:nvPr/>
          </p:nvSpPr>
          <p:spPr>
            <a:xfrm>
              <a:off x="5334001" y="54102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K</a:t>
              </a:r>
              <a:endParaRPr lang="zh-CN" altLang="en-US" b="1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FFFF504-E1BE-4E62-0958-FB80FCCB98A5}"/>
                </a:ext>
              </a:extLst>
            </p:cNvPr>
            <p:cNvSpPr txBox="1"/>
            <p:nvPr/>
          </p:nvSpPr>
          <p:spPr>
            <a:xfrm>
              <a:off x="7825740" y="538059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V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4322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DD2EEBC2-BFD8-7F4D-7996-D1E28201C410}"/>
              </a:ext>
            </a:extLst>
          </p:cNvPr>
          <p:cNvGrpSpPr/>
          <p:nvPr/>
        </p:nvGrpSpPr>
        <p:grpSpPr>
          <a:xfrm>
            <a:off x="238125" y="3211116"/>
            <a:ext cx="11118059" cy="2911077"/>
            <a:chOff x="238125" y="3211116"/>
            <a:chExt cx="11118059" cy="291107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57BD789-B270-2A9B-60D7-D2C6C4D4801E}"/>
                </a:ext>
              </a:extLst>
            </p:cNvPr>
            <p:cNvSpPr/>
            <p:nvPr/>
          </p:nvSpPr>
          <p:spPr>
            <a:xfrm>
              <a:off x="238125" y="5686425"/>
              <a:ext cx="862014" cy="43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(3,0)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6C17E13-E429-BCE6-7DAF-4F785436EDCC}"/>
                </a:ext>
              </a:extLst>
            </p:cNvPr>
            <p:cNvSpPr/>
            <p:nvPr/>
          </p:nvSpPr>
          <p:spPr>
            <a:xfrm>
              <a:off x="1697830" y="5686425"/>
              <a:ext cx="862014" cy="43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(3,1)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71FDF0-4527-9DD8-B1AB-E00F84D1A94F}"/>
                </a:ext>
              </a:extLst>
            </p:cNvPr>
            <p:cNvSpPr/>
            <p:nvPr/>
          </p:nvSpPr>
          <p:spPr>
            <a:xfrm>
              <a:off x="3157535" y="5686425"/>
              <a:ext cx="862014" cy="43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(3,2)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EB4E19-F4D0-FAEA-C58E-8AD8416B2EED}"/>
                </a:ext>
              </a:extLst>
            </p:cNvPr>
            <p:cNvSpPr/>
            <p:nvPr/>
          </p:nvSpPr>
          <p:spPr>
            <a:xfrm>
              <a:off x="4617240" y="5686425"/>
              <a:ext cx="862014" cy="43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(3,3)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4C68A81-063F-3D47-04B5-C9D7BA05C70E}"/>
                </a:ext>
              </a:extLst>
            </p:cNvPr>
            <p:cNvSpPr/>
            <p:nvPr/>
          </p:nvSpPr>
          <p:spPr>
            <a:xfrm>
              <a:off x="6076945" y="5686425"/>
              <a:ext cx="862014" cy="43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(3,4)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61F462-F054-0A4F-E15F-3B4129A8096E}"/>
                </a:ext>
              </a:extLst>
            </p:cNvPr>
            <p:cNvSpPr/>
            <p:nvPr/>
          </p:nvSpPr>
          <p:spPr>
            <a:xfrm>
              <a:off x="7536650" y="5686425"/>
              <a:ext cx="862014" cy="43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(3,5)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88C9186-FBE0-D9A1-7439-C382F998EB95}"/>
                </a:ext>
              </a:extLst>
            </p:cNvPr>
            <p:cNvSpPr/>
            <p:nvPr/>
          </p:nvSpPr>
          <p:spPr>
            <a:xfrm>
              <a:off x="9034465" y="5686425"/>
              <a:ext cx="862014" cy="43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(3,6)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7B539A9-B25D-377C-376E-21AE6C23CAF9}"/>
                </a:ext>
              </a:extLst>
            </p:cNvPr>
            <p:cNvSpPr/>
            <p:nvPr/>
          </p:nvSpPr>
          <p:spPr>
            <a:xfrm>
              <a:off x="10494170" y="5686425"/>
              <a:ext cx="862014" cy="43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(3,7)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55C4924-F9E9-4246-8FDD-A88A7E456E45}"/>
                </a:ext>
              </a:extLst>
            </p:cNvPr>
            <p:cNvSpPr/>
            <p:nvPr/>
          </p:nvSpPr>
          <p:spPr>
            <a:xfrm>
              <a:off x="1002507" y="4700587"/>
              <a:ext cx="862014" cy="43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(2,0)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6B9CDB7-0F71-59B3-1A8E-636262570D67}"/>
                </a:ext>
              </a:extLst>
            </p:cNvPr>
            <p:cNvSpPr/>
            <p:nvPr/>
          </p:nvSpPr>
          <p:spPr>
            <a:xfrm>
              <a:off x="3967163" y="4729161"/>
              <a:ext cx="862014" cy="43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(2,1)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BA75977-E39A-A8D0-A4F7-0158D937743E}"/>
                </a:ext>
              </a:extLst>
            </p:cNvPr>
            <p:cNvSpPr/>
            <p:nvPr/>
          </p:nvSpPr>
          <p:spPr>
            <a:xfrm>
              <a:off x="6927053" y="4786311"/>
              <a:ext cx="862014" cy="43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(2,2)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75205A4-137D-EDAD-C485-D0D5D1D13E2F}"/>
                </a:ext>
              </a:extLst>
            </p:cNvPr>
            <p:cNvSpPr/>
            <p:nvPr/>
          </p:nvSpPr>
          <p:spPr>
            <a:xfrm>
              <a:off x="9886943" y="4786311"/>
              <a:ext cx="862014" cy="43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(2,3)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0799D2C-FEBC-417A-98D0-5F575F1E0B97}"/>
                </a:ext>
              </a:extLst>
            </p:cNvPr>
            <p:cNvSpPr/>
            <p:nvPr/>
          </p:nvSpPr>
          <p:spPr>
            <a:xfrm>
              <a:off x="2459832" y="3929062"/>
              <a:ext cx="862014" cy="43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(1,0)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9BB6E7E-A5A4-9051-0761-A7FA0A828DC2}"/>
                </a:ext>
              </a:extLst>
            </p:cNvPr>
            <p:cNvSpPr/>
            <p:nvPr/>
          </p:nvSpPr>
          <p:spPr>
            <a:xfrm>
              <a:off x="8398664" y="3929062"/>
              <a:ext cx="862014" cy="43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(1,1)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0A80606-305D-5080-B7BB-30289785128D}"/>
                </a:ext>
              </a:extLst>
            </p:cNvPr>
            <p:cNvSpPr/>
            <p:nvPr/>
          </p:nvSpPr>
          <p:spPr>
            <a:xfrm>
              <a:off x="5310188" y="3211116"/>
              <a:ext cx="862014" cy="43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(0,0)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AA79F64-0FF6-6D7B-473E-295C12C89BAA}"/>
                </a:ext>
              </a:extLst>
            </p:cNvPr>
            <p:cNvCxnSpPr>
              <a:cxnSpLocks/>
              <a:stCxn id="29" idx="2"/>
              <a:endCxn id="27" idx="0"/>
            </p:cNvCxnSpPr>
            <p:nvPr/>
          </p:nvCxnSpPr>
          <p:spPr>
            <a:xfrm flipH="1">
              <a:off x="2890839" y="3646884"/>
              <a:ext cx="2850356" cy="282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1A7717A-9F7B-9CB9-B88F-61AA0336FDDA}"/>
                </a:ext>
              </a:extLst>
            </p:cNvPr>
            <p:cNvCxnSpPr>
              <a:cxnSpLocks/>
              <a:stCxn id="29" idx="2"/>
              <a:endCxn id="28" idx="0"/>
            </p:cNvCxnSpPr>
            <p:nvPr/>
          </p:nvCxnSpPr>
          <p:spPr>
            <a:xfrm>
              <a:off x="5741195" y="3646884"/>
              <a:ext cx="3088476" cy="282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C8DFD68-93C9-B6F4-979C-FD0323F92D83}"/>
                </a:ext>
              </a:extLst>
            </p:cNvPr>
            <p:cNvCxnSpPr>
              <a:cxnSpLocks/>
              <a:stCxn id="27" idx="2"/>
              <a:endCxn id="23" idx="0"/>
            </p:cNvCxnSpPr>
            <p:nvPr/>
          </p:nvCxnSpPr>
          <p:spPr>
            <a:xfrm flipH="1">
              <a:off x="1433514" y="4364830"/>
              <a:ext cx="1457325" cy="335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E78F604F-D637-F6D1-2A18-D39E12B10AA1}"/>
                </a:ext>
              </a:extLst>
            </p:cNvPr>
            <p:cNvCxnSpPr>
              <a:cxnSpLocks/>
              <a:stCxn id="27" idx="2"/>
              <a:endCxn id="24" idx="0"/>
            </p:cNvCxnSpPr>
            <p:nvPr/>
          </p:nvCxnSpPr>
          <p:spPr>
            <a:xfrm>
              <a:off x="2890839" y="4364830"/>
              <a:ext cx="1507331" cy="364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643B81A-88D1-829D-83CF-D064E342629B}"/>
                </a:ext>
              </a:extLst>
            </p:cNvPr>
            <p:cNvCxnSpPr>
              <a:cxnSpLocks/>
              <a:stCxn id="28" idx="2"/>
              <a:endCxn id="25" idx="0"/>
            </p:cNvCxnSpPr>
            <p:nvPr/>
          </p:nvCxnSpPr>
          <p:spPr>
            <a:xfrm flipH="1">
              <a:off x="7358060" y="4364830"/>
              <a:ext cx="1471611" cy="421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E105C96-B477-4985-5C57-7F5E29E6C8A1}"/>
                </a:ext>
              </a:extLst>
            </p:cNvPr>
            <p:cNvCxnSpPr>
              <a:cxnSpLocks/>
              <a:stCxn id="28" idx="2"/>
              <a:endCxn id="26" idx="0"/>
            </p:cNvCxnSpPr>
            <p:nvPr/>
          </p:nvCxnSpPr>
          <p:spPr>
            <a:xfrm>
              <a:off x="8829671" y="4364830"/>
              <a:ext cx="1488279" cy="421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89AF3B0-A9B3-374C-19CF-0B600DD518B8}"/>
                </a:ext>
              </a:extLst>
            </p:cNvPr>
            <p:cNvCxnSpPr>
              <a:cxnSpLocks/>
              <a:stCxn id="23" idx="2"/>
              <a:endCxn id="7" idx="0"/>
            </p:cNvCxnSpPr>
            <p:nvPr/>
          </p:nvCxnSpPr>
          <p:spPr>
            <a:xfrm flipH="1">
              <a:off x="669132" y="5136355"/>
              <a:ext cx="764382" cy="550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B8395E1F-374D-4218-2A3A-9FC9A10BFF67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1433514" y="5136355"/>
              <a:ext cx="695323" cy="550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6CAAB294-D057-9F98-5F79-79B5DE23DA56}"/>
                </a:ext>
              </a:extLst>
            </p:cNvPr>
            <p:cNvCxnSpPr>
              <a:cxnSpLocks/>
              <a:stCxn id="24" idx="2"/>
              <a:endCxn id="17" idx="0"/>
            </p:cNvCxnSpPr>
            <p:nvPr/>
          </p:nvCxnSpPr>
          <p:spPr>
            <a:xfrm flipH="1">
              <a:off x="3588542" y="5164929"/>
              <a:ext cx="809628" cy="521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2EA49F8-F0C2-B582-6F2A-DE06B87E3431}"/>
                </a:ext>
              </a:extLst>
            </p:cNvPr>
            <p:cNvCxnSpPr>
              <a:cxnSpLocks/>
              <a:stCxn id="24" idx="2"/>
              <a:endCxn id="18" idx="0"/>
            </p:cNvCxnSpPr>
            <p:nvPr/>
          </p:nvCxnSpPr>
          <p:spPr>
            <a:xfrm>
              <a:off x="4398170" y="5164929"/>
              <a:ext cx="650077" cy="521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CD725A5-549F-683F-97DC-7894E1E11427}"/>
                </a:ext>
              </a:extLst>
            </p:cNvPr>
            <p:cNvCxnSpPr>
              <a:cxnSpLocks/>
              <a:stCxn id="25" idx="2"/>
              <a:endCxn id="19" idx="0"/>
            </p:cNvCxnSpPr>
            <p:nvPr/>
          </p:nvCxnSpPr>
          <p:spPr>
            <a:xfrm flipH="1">
              <a:off x="6507952" y="5222079"/>
              <a:ext cx="850108" cy="464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BFB9C06E-9661-0410-935E-016BC36D910F}"/>
                </a:ext>
              </a:extLst>
            </p:cNvPr>
            <p:cNvCxnSpPr>
              <a:cxnSpLocks/>
              <a:stCxn id="25" idx="2"/>
              <a:endCxn id="20" idx="0"/>
            </p:cNvCxnSpPr>
            <p:nvPr/>
          </p:nvCxnSpPr>
          <p:spPr>
            <a:xfrm>
              <a:off x="7358060" y="5222079"/>
              <a:ext cx="609597" cy="464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0C95F57-493E-9EC3-F720-39B0AC8788F4}"/>
                </a:ext>
              </a:extLst>
            </p:cNvPr>
            <p:cNvCxnSpPr>
              <a:cxnSpLocks/>
              <a:stCxn id="26" idx="2"/>
              <a:endCxn id="21" idx="0"/>
            </p:cNvCxnSpPr>
            <p:nvPr/>
          </p:nvCxnSpPr>
          <p:spPr>
            <a:xfrm flipH="1">
              <a:off x="9465472" y="5222079"/>
              <a:ext cx="852478" cy="464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E4BA5B94-CE8F-DD86-D506-4A57C52E0563}"/>
                </a:ext>
              </a:extLst>
            </p:cNvPr>
            <p:cNvCxnSpPr>
              <a:cxnSpLocks/>
              <a:stCxn id="26" idx="2"/>
              <a:endCxn id="22" idx="0"/>
            </p:cNvCxnSpPr>
            <p:nvPr/>
          </p:nvCxnSpPr>
          <p:spPr>
            <a:xfrm>
              <a:off x="10317950" y="5222079"/>
              <a:ext cx="607227" cy="464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9699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C79A037D-50E6-81E7-FE5D-40A97A54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815" y="0"/>
            <a:ext cx="5776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70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FB6DDC7-0E38-AA8F-D820-34CB21934650}"/>
              </a:ext>
            </a:extLst>
          </p:cNvPr>
          <p:cNvGrpSpPr/>
          <p:nvPr/>
        </p:nvGrpSpPr>
        <p:grpSpPr>
          <a:xfrm>
            <a:off x="-1870240" y="879580"/>
            <a:ext cx="15695225" cy="6817605"/>
            <a:chOff x="-1942617" y="759855"/>
            <a:chExt cx="15695225" cy="681760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87FD6A0-BAA4-55EA-1E62-A7D593FBA6FC}"/>
                </a:ext>
              </a:extLst>
            </p:cNvPr>
            <p:cNvGrpSpPr/>
            <p:nvPr/>
          </p:nvGrpSpPr>
          <p:grpSpPr>
            <a:xfrm>
              <a:off x="-1942617" y="759855"/>
              <a:ext cx="15695225" cy="6817605"/>
              <a:chOff x="-2387117" y="632855"/>
              <a:chExt cx="15695225" cy="681760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044BE44-00E1-8838-6D37-73203D97CA67}"/>
                  </a:ext>
                </a:extLst>
              </p:cNvPr>
              <p:cNvSpPr/>
              <p:nvPr/>
            </p:nvSpPr>
            <p:spPr>
              <a:xfrm>
                <a:off x="5791853" y="3836833"/>
                <a:ext cx="1100137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陀螺组件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A14DE16-9ACA-549B-0B3A-037985E7CB6F}"/>
                  </a:ext>
                </a:extLst>
              </p:cNvPr>
              <p:cNvSpPr/>
              <p:nvPr/>
            </p:nvSpPr>
            <p:spPr>
              <a:xfrm>
                <a:off x="5791853" y="6067325"/>
                <a:ext cx="1100137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星敏组件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C5BCB587-1285-E616-F05E-684E8083BCA6}"/>
                      </a:ext>
                    </a:extLst>
                  </p:cNvPr>
                  <p:cNvSpPr txBox="1"/>
                  <p:nvPr/>
                </p:nvSpPr>
                <p:spPr>
                  <a:xfrm>
                    <a:off x="-1012742" y="1807251"/>
                    <a:ext cx="1457680" cy="7556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en-US" altLang="zh-CN" sz="1400" b="0" dirty="0"/>
                  </a:p>
                  <a:p>
                    <a:endParaRPr lang="en-US" altLang="zh-CN" sz="14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075DB689-701A-A838-F3B5-1D8793834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12742" y="1807251"/>
                    <a:ext cx="1457680" cy="7556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7183E1B6-44F3-0D8B-E016-24AD52FA94C3}"/>
                  </a:ext>
                </a:extLst>
              </p:cNvPr>
              <p:cNvGrpSpPr/>
              <p:nvPr/>
            </p:nvGrpSpPr>
            <p:grpSpPr>
              <a:xfrm>
                <a:off x="-1227891" y="632855"/>
                <a:ext cx="14535999" cy="6431494"/>
                <a:chOff x="-1227891" y="632855"/>
                <a:chExt cx="14535999" cy="6431494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B1AEFCD4-BDF1-3ADC-919A-84516F9941E5}"/>
                    </a:ext>
                  </a:extLst>
                </p:cNvPr>
                <p:cNvSpPr/>
                <p:nvPr/>
              </p:nvSpPr>
              <p:spPr>
                <a:xfrm>
                  <a:off x="11369570" y="1913458"/>
                  <a:ext cx="1352446" cy="54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姿态动力学</a:t>
                  </a:r>
                  <a:endParaRPr lang="en-US" altLang="zh-CN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模型</a:t>
                  </a:r>
                </a:p>
              </p:txBody>
            </p:sp>
            <p:grpSp>
              <p:nvGrpSpPr>
                <p:cNvPr id="46" name="组合 45">
                  <a:extLst>
                    <a:ext uri="{FF2B5EF4-FFF2-40B4-BE49-F238E27FC236}">
                      <a16:creationId xmlns:a16="http://schemas.microsoft.com/office/drawing/2014/main" id="{8918D0E0-B109-7B65-BC5F-313C4E2C36E3}"/>
                    </a:ext>
                  </a:extLst>
                </p:cNvPr>
                <p:cNvGrpSpPr/>
                <p:nvPr/>
              </p:nvGrpSpPr>
              <p:grpSpPr>
                <a:xfrm>
                  <a:off x="-1227891" y="632855"/>
                  <a:ext cx="14535999" cy="6431494"/>
                  <a:chOff x="397493" y="188850"/>
                  <a:chExt cx="14535999" cy="6431494"/>
                </a:xfrm>
              </p:grpSpPr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5EFD582F-B5A5-575A-6E39-038B165E7458}"/>
                      </a:ext>
                    </a:extLst>
                  </p:cNvPr>
                  <p:cNvSpPr/>
                  <p:nvPr/>
                </p:nvSpPr>
                <p:spPr>
                  <a:xfrm>
                    <a:off x="1943264" y="1477975"/>
                    <a:ext cx="1177995" cy="54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PD</a:t>
                    </a:r>
                    <a:r>
                      <a:rPr lang="zh-CN" altLang="en-US" b="1" dirty="0">
                        <a:solidFill>
                          <a:schemeClr val="tx1"/>
                        </a:solidFill>
                      </a:rPr>
                      <a:t>控制器</a:t>
                    </a:r>
                  </a:p>
                </p:txBody>
              </p:sp>
              <p:pic>
                <p:nvPicPr>
                  <p:cNvPr id="50" name="图片 49">
                    <a:extLst>
                      <a:ext uri="{FF2B5EF4-FFF2-40B4-BE49-F238E27FC236}">
                        <a16:creationId xmlns:a16="http://schemas.microsoft.com/office/drawing/2014/main" id="{E66850E1-B111-6AB3-5DAA-C850C8A5BE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7210" y="1283763"/>
                    <a:ext cx="888999" cy="91138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cxnSp>
                <p:nvCxnSpPr>
                  <p:cNvPr id="51" name="直接箭头连接符 10">
                    <a:extLst>
                      <a:ext uri="{FF2B5EF4-FFF2-40B4-BE49-F238E27FC236}">
                        <a16:creationId xmlns:a16="http://schemas.microsoft.com/office/drawing/2014/main" id="{3800A24D-EAE5-46FA-DB65-A7BF90FF9379}"/>
                      </a:ext>
                    </a:extLst>
                  </p:cNvPr>
                  <p:cNvCxnSpPr>
                    <a:cxnSpLocks/>
                    <a:stCxn id="49" idx="3"/>
                    <a:endCxn id="83" idx="1"/>
                  </p:cNvCxnSpPr>
                  <p:nvPr/>
                </p:nvCxnSpPr>
                <p:spPr>
                  <a:xfrm>
                    <a:off x="3121259" y="1747975"/>
                    <a:ext cx="278454" cy="6372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>
                        <a:extLst>
                          <a:ext uri="{FF2B5EF4-FFF2-40B4-BE49-F238E27FC236}">
                            <a16:creationId xmlns:a16="http://schemas.microsoft.com/office/drawing/2014/main" id="{DD601756-0B91-F32A-1BED-BAB52196D5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2832" y="1446569"/>
                        <a:ext cx="45260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55" name="文本框 154">
                        <a:extLst>
                          <a:ext uri="{FF2B5EF4-FFF2-40B4-BE49-F238E27FC236}">
                            <a16:creationId xmlns:a16="http://schemas.microsoft.com/office/drawing/2014/main" id="{9C125719-9134-5D99-3235-4EC97D2FA6F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2832" y="1446569"/>
                        <a:ext cx="452605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文本框 52">
                        <a:extLst>
                          <a:ext uri="{FF2B5EF4-FFF2-40B4-BE49-F238E27FC236}">
                            <a16:creationId xmlns:a16="http://schemas.microsoft.com/office/drawing/2014/main" id="{AF877A05-5F60-E9AF-4A80-21E0E580FD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585" y="1307869"/>
                        <a:ext cx="45260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𝑤𝑐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sz="1400" b="0" i="1" dirty="0"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1" name="文本框 170">
                        <a:extLst>
                          <a:ext uri="{FF2B5EF4-FFF2-40B4-BE49-F238E27FC236}">
                            <a16:creationId xmlns:a16="http://schemas.microsoft.com/office/drawing/2014/main" id="{9D8844BD-BC20-DC03-BBF5-C104A1B7126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585" y="1307869"/>
                        <a:ext cx="452605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E73409C1-F7E6-376E-88F7-05CF2BF28577}"/>
                      </a:ext>
                    </a:extLst>
                  </p:cNvPr>
                  <p:cNvGrpSpPr/>
                  <p:nvPr/>
                </p:nvGrpSpPr>
                <p:grpSpPr>
                  <a:xfrm>
                    <a:off x="397493" y="188850"/>
                    <a:ext cx="14535999" cy="6431494"/>
                    <a:chOff x="-360152" y="3153301"/>
                    <a:chExt cx="14535999" cy="6431494"/>
                  </a:xfrm>
                </p:grpSpPr>
                <p:sp>
                  <p:nvSpPr>
                    <p:cNvPr id="59" name="矩形: 圆角 58">
                      <a:extLst>
                        <a:ext uri="{FF2B5EF4-FFF2-40B4-BE49-F238E27FC236}">
                          <a16:creationId xmlns:a16="http://schemas.microsoft.com/office/drawing/2014/main" id="{ABFC97B9-1C9C-6633-5E0E-E6EBCD8F8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6739" y="3794075"/>
                      <a:ext cx="659045" cy="378619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转速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控制器</a:t>
                      </a:r>
                    </a:p>
                  </p:txBody>
                </p:sp>
                <p:sp>
                  <p:nvSpPr>
                    <p:cNvPr id="60" name="矩形: 圆角 59">
                      <a:extLst>
                        <a:ext uri="{FF2B5EF4-FFF2-40B4-BE49-F238E27FC236}">
                          <a16:creationId xmlns:a16="http://schemas.microsoft.com/office/drawing/2014/main" id="{C15FE32B-4599-A0F3-6886-1824B41D05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5216" y="3784840"/>
                      <a:ext cx="659045" cy="378619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电流环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1" name="矩形: 圆角 60">
                      <a:extLst>
                        <a:ext uri="{FF2B5EF4-FFF2-40B4-BE49-F238E27FC236}">
                          <a16:creationId xmlns:a16="http://schemas.microsoft.com/office/drawing/2014/main" id="{D21AE076-62E6-A2CF-400B-44E896387E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1842" y="3790126"/>
                      <a:ext cx="659045" cy="378619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功率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放大器</a:t>
                      </a:r>
                    </a:p>
                  </p:txBody>
                </p:sp>
                <p:sp>
                  <p:nvSpPr>
                    <p:cNvPr id="62" name="矩形: 圆角 61">
                      <a:extLst>
                        <a:ext uri="{FF2B5EF4-FFF2-40B4-BE49-F238E27FC236}">
                          <a16:creationId xmlns:a16="http://schemas.microsoft.com/office/drawing/2014/main" id="{E372581C-BCF9-44F2-185E-716F163A8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3889" y="3830571"/>
                      <a:ext cx="599638" cy="292894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飞轮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63" name="矩形: 圆角 62">
                      <a:extLst>
                        <a:ext uri="{FF2B5EF4-FFF2-40B4-BE49-F238E27FC236}">
                          <a16:creationId xmlns:a16="http://schemas.microsoft.com/office/drawing/2014/main" id="{146DECCC-0E86-3F0A-D500-2DCFA77153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85200" y="3363980"/>
                      <a:ext cx="743074" cy="292894"/>
                    </a:xfrm>
                    <a:prstGeom prst="roundRect">
                      <a:avLst/>
                    </a:prstGeom>
                    <a:noFill/>
                    <a:ln w="12700"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飞轮卡死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4" name="直接箭头连接符 10">
                      <a:extLst>
                        <a:ext uri="{FF2B5EF4-FFF2-40B4-BE49-F238E27FC236}">
                          <a16:creationId xmlns:a16="http://schemas.microsoft.com/office/drawing/2014/main" id="{69262A38-60A4-A171-B2BC-67E54C903A3C}"/>
                        </a:ext>
                      </a:extLst>
                    </p:cNvPr>
                    <p:cNvCxnSpPr>
                      <a:cxnSpLocks/>
                      <a:stCxn id="50" idx="0"/>
                      <a:endCxn id="6" idx="1"/>
                    </p:cNvCxnSpPr>
                    <p:nvPr/>
                  </p:nvCxnSpPr>
                  <p:spPr>
                    <a:xfrm rot="5400000" flipH="1" flipV="1">
                      <a:off x="4529634" y="4019271"/>
                      <a:ext cx="263374" cy="194512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矩形: 圆角 64">
                      <a:extLst>
                        <a:ext uri="{FF2B5EF4-FFF2-40B4-BE49-F238E27FC236}">
                          <a16:creationId xmlns:a16="http://schemas.microsoft.com/office/drawing/2014/main" id="{B543CBFE-4731-5929-58F7-1D461AA34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7645" y="3159696"/>
                      <a:ext cx="6835412" cy="3088421"/>
                    </a:xfrm>
                    <a:prstGeom prst="roundRect">
                      <a:avLst/>
                    </a:prstGeom>
                    <a:noFill/>
                    <a:ln w="12700">
                      <a:prstDash val="sysDot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6" name="直接箭头连接符 10">
                      <a:extLst>
                        <a:ext uri="{FF2B5EF4-FFF2-40B4-BE49-F238E27FC236}">
                          <a16:creationId xmlns:a16="http://schemas.microsoft.com/office/drawing/2014/main" id="{322F4EF0-CEB4-349B-A88C-E8301C2296C6}"/>
                        </a:ext>
                      </a:extLst>
                    </p:cNvPr>
                    <p:cNvCxnSpPr>
                      <a:cxnSpLocks/>
                      <a:stCxn id="60" idx="3"/>
                      <a:endCxn id="61" idx="1"/>
                    </p:cNvCxnSpPr>
                    <p:nvPr/>
                  </p:nvCxnSpPr>
                  <p:spPr>
                    <a:xfrm>
                      <a:off x="7424261" y="3974150"/>
                      <a:ext cx="197581" cy="528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直接箭头连接符 10">
                      <a:extLst>
                        <a:ext uri="{FF2B5EF4-FFF2-40B4-BE49-F238E27FC236}">
                          <a16:creationId xmlns:a16="http://schemas.microsoft.com/office/drawing/2014/main" id="{1EAAF552-0DD3-CC7F-7DBF-64B5CC884ACE}"/>
                        </a:ext>
                      </a:extLst>
                    </p:cNvPr>
                    <p:cNvCxnSpPr>
                      <a:cxnSpLocks/>
                      <a:stCxn id="59" idx="3"/>
                      <a:endCxn id="12" idx="1"/>
                    </p:cNvCxnSpPr>
                    <p:nvPr/>
                  </p:nvCxnSpPr>
                  <p:spPr>
                    <a:xfrm flipV="1">
                      <a:off x="6285784" y="3977018"/>
                      <a:ext cx="110923" cy="636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箭头连接符 10">
                      <a:extLst>
                        <a:ext uri="{FF2B5EF4-FFF2-40B4-BE49-F238E27FC236}">
                          <a16:creationId xmlns:a16="http://schemas.microsoft.com/office/drawing/2014/main" id="{5F86E8AB-9EE4-92A0-701D-F335434F61C6}"/>
                        </a:ext>
                      </a:extLst>
                    </p:cNvPr>
                    <p:cNvCxnSpPr>
                      <a:cxnSpLocks/>
                      <a:stCxn id="61" idx="3"/>
                      <a:endCxn id="13" idx="1"/>
                    </p:cNvCxnSpPr>
                    <p:nvPr/>
                  </p:nvCxnSpPr>
                  <p:spPr>
                    <a:xfrm flipV="1">
                      <a:off x="8280887" y="3974149"/>
                      <a:ext cx="213226" cy="528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接箭头连接符 10">
                      <a:extLst>
                        <a:ext uri="{FF2B5EF4-FFF2-40B4-BE49-F238E27FC236}">
                          <a16:creationId xmlns:a16="http://schemas.microsoft.com/office/drawing/2014/main" id="{9613DD0C-8860-1188-6FB3-5CFB52C7842D}"/>
                        </a:ext>
                      </a:extLst>
                    </p:cNvPr>
                    <p:cNvCxnSpPr>
                      <a:cxnSpLocks/>
                      <a:stCxn id="63" idx="2"/>
                      <a:endCxn id="62" idx="0"/>
                    </p:cNvCxnSpPr>
                    <p:nvPr/>
                  </p:nvCxnSpPr>
                  <p:spPr>
                    <a:xfrm>
                      <a:off x="9156737" y="3656874"/>
                      <a:ext cx="6971" cy="173697"/>
                    </a:xfrm>
                    <a:prstGeom prst="straightConnector1">
                      <a:avLst/>
                    </a:prstGeom>
                    <a:ln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直接箭头连接符 10">
                      <a:extLst>
                        <a:ext uri="{FF2B5EF4-FFF2-40B4-BE49-F238E27FC236}">
                          <a16:creationId xmlns:a16="http://schemas.microsoft.com/office/drawing/2014/main" id="{17556285-0EC8-91EB-2E2B-E08E6F9978D8}"/>
                        </a:ext>
                      </a:extLst>
                    </p:cNvPr>
                    <p:cNvCxnSpPr>
                      <a:cxnSpLocks/>
                      <a:stCxn id="109" idx="3"/>
                      <a:endCxn id="56" idx="0"/>
                    </p:cNvCxnSpPr>
                    <p:nvPr/>
                  </p:nvCxnSpPr>
                  <p:spPr>
                    <a:xfrm>
                      <a:off x="9979799" y="3977018"/>
                      <a:ext cx="221154" cy="271195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矩形: 圆角 70">
                      <a:extLst>
                        <a:ext uri="{FF2B5EF4-FFF2-40B4-BE49-F238E27FC236}">
                          <a16:creationId xmlns:a16="http://schemas.microsoft.com/office/drawing/2014/main" id="{09EE9C60-A296-18F0-204A-250C6CFBD5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0594" y="5165413"/>
                      <a:ext cx="599638" cy="292894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飞轮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72" name="矩形: 圆角 71">
                      <a:extLst>
                        <a:ext uri="{FF2B5EF4-FFF2-40B4-BE49-F238E27FC236}">
                          <a16:creationId xmlns:a16="http://schemas.microsoft.com/office/drawing/2014/main" id="{F0D21AC5-C489-CC3F-DC5E-60C8F9244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1610" y="5531841"/>
                      <a:ext cx="599638" cy="292894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飞轮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73" name="矩形: 圆角 72">
                      <a:extLst>
                        <a:ext uri="{FF2B5EF4-FFF2-40B4-BE49-F238E27FC236}">
                          <a16:creationId xmlns:a16="http://schemas.microsoft.com/office/drawing/2014/main" id="{942A9405-00C8-5BA7-E06E-1422325C4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1925" y="5921957"/>
                      <a:ext cx="599638" cy="292894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飞轮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cxnSp>
                  <p:nvCxnSpPr>
                    <p:cNvPr id="74" name="直接箭头连接符 10">
                      <a:extLst>
                        <a:ext uri="{FF2B5EF4-FFF2-40B4-BE49-F238E27FC236}">
                          <a16:creationId xmlns:a16="http://schemas.microsoft.com/office/drawing/2014/main" id="{F64A7112-AC8E-F068-5579-4DB1E5739F10}"/>
                        </a:ext>
                      </a:extLst>
                    </p:cNvPr>
                    <p:cNvCxnSpPr>
                      <a:cxnSpLocks/>
                      <a:stCxn id="50" idx="2"/>
                      <a:endCxn id="72" idx="1"/>
                    </p:cNvCxnSpPr>
                    <p:nvPr/>
                  </p:nvCxnSpPr>
                  <p:spPr>
                    <a:xfrm rot="16200000" flipH="1">
                      <a:off x="6078492" y="3645169"/>
                      <a:ext cx="518691" cy="3547545"/>
                    </a:xfrm>
                    <a:prstGeom prst="bentConnector2">
                      <a:avLst/>
                    </a:prstGeom>
                    <a:ln>
                      <a:prstDash val="dashDot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箭头连接符 10">
                      <a:extLst>
                        <a:ext uri="{FF2B5EF4-FFF2-40B4-BE49-F238E27FC236}">
                          <a16:creationId xmlns:a16="http://schemas.microsoft.com/office/drawing/2014/main" id="{17FEF01C-3E4A-4F65-4F34-FD65B6B144B2}"/>
                        </a:ext>
                      </a:extLst>
                    </p:cNvPr>
                    <p:cNvCxnSpPr>
                      <a:cxnSpLocks/>
                      <a:stCxn id="50" idx="2"/>
                      <a:endCxn id="73" idx="1"/>
                    </p:cNvCxnSpPr>
                    <p:nvPr/>
                  </p:nvCxnSpPr>
                  <p:spPr>
                    <a:xfrm rot="16200000" flipH="1">
                      <a:off x="5888592" y="3835070"/>
                      <a:ext cx="908807" cy="3557860"/>
                    </a:xfrm>
                    <a:prstGeom prst="bentConnector2">
                      <a:avLst/>
                    </a:prstGeom>
                    <a:ln>
                      <a:prstDash val="dashDot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接箭头连接符 10">
                      <a:extLst>
                        <a:ext uri="{FF2B5EF4-FFF2-40B4-BE49-F238E27FC236}">
                          <a16:creationId xmlns:a16="http://schemas.microsoft.com/office/drawing/2014/main" id="{D3C03CFF-BBEA-6B57-1387-9304293E4010}"/>
                        </a:ext>
                      </a:extLst>
                    </p:cNvPr>
                    <p:cNvCxnSpPr>
                      <a:cxnSpLocks/>
                      <a:stCxn id="50" idx="2"/>
                      <a:endCxn id="71" idx="1"/>
                    </p:cNvCxnSpPr>
                    <p:nvPr/>
                  </p:nvCxnSpPr>
                  <p:spPr>
                    <a:xfrm rot="16200000" flipH="1">
                      <a:off x="6266198" y="3457463"/>
                      <a:ext cx="152263" cy="3556529"/>
                    </a:xfrm>
                    <a:prstGeom prst="bentConnector2">
                      <a:avLst/>
                    </a:prstGeom>
                    <a:ln cmpd="sng">
                      <a:prstDash val="dashDot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接箭头连接符 10">
                      <a:extLst>
                        <a:ext uri="{FF2B5EF4-FFF2-40B4-BE49-F238E27FC236}">
                          <a16:creationId xmlns:a16="http://schemas.microsoft.com/office/drawing/2014/main" id="{883F5181-112B-D7D9-F585-D4679A8D8D49}"/>
                        </a:ext>
                      </a:extLst>
                    </p:cNvPr>
                    <p:cNvCxnSpPr>
                      <a:cxnSpLocks/>
                      <a:stCxn id="71" idx="3"/>
                      <a:endCxn id="111" idx="1"/>
                    </p:cNvCxnSpPr>
                    <p:nvPr/>
                  </p:nvCxnSpPr>
                  <p:spPr>
                    <a:xfrm>
                      <a:off x="8720232" y="5311860"/>
                      <a:ext cx="332168" cy="569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箭头连接符 10">
                      <a:extLst>
                        <a:ext uri="{FF2B5EF4-FFF2-40B4-BE49-F238E27FC236}">
                          <a16:creationId xmlns:a16="http://schemas.microsoft.com/office/drawing/2014/main" id="{44113FAB-8CDB-9954-0184-1C5A7D70A459}"/>
                        </a:ext>
                      </a:extLst>
                    </p:cNvPr>
                    <p:cNvCxnSpPr>
                      <a:cxnSpLocks/>
                      <a:stCxn id="72" idx="3"/>
                      <a:endCxn id="113" idx="1"/>
                    </p:cNvCxnSpPr>
                    <p:nvPr/>
                  </p:nvCxnSpPr>
                  <p:spPr>
                    <a:xfrm flipV="1">
                      <a:off x="8711248" y="5676022"/>
                      <a:ext cx="329040" cy="22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箭头连接符 10">
                      <a:extLst>
                        <a:ext uri="{FF2B5EF4-FFF2-40B4-BE49-F238E27FC236}">
                          <a16:creationId xmlns:a16="http://schemas.microsoft.com/office/drawing/2014/main" id="{86A6586D-CF6F-AA5E-BC9A-0E21BF51401F}"/>
                        </a:ext>
                      </a:extLst>
                    </p:cNvPr>
                    <p:cNvCxnSpPr>
                      <a:cxnSpLocks/>
                      <a:stCxn id="73" idx="3"/>
                      <a:endCxn id="114" idx="1"/>
                    </p:cNvCxnSpPr>
                    <p:nvPr/>
                  </p:nvCxnSpPr>
                  <p:spPr>
                    <a:xfrm flipV="1">
                      <a:off x="8721563" y="6058510"/>
                      <a:ext cx="318725" cy="989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" name="矩形: 圆角 79">
                      <a:extLst>
                        <a:ext uri="{FF2B5EF4-FFF2-40B4-BE49-F238E27FC236}">
                          <a16:creationId xmlns:a16="http://schemas.microsoft.com/office/drawing/2014/main" id="{2F490788-A9A2-723D-27DD-3EEF965E7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5918" y="3377771"/>
                      <a:ext cx="743074" cy="292894"/>
                    </a:xfrm>
                    <a:prstGeom prst="roundRect">
                      <a:avLst/>
                    </a:prstGeom>
                    <a:noFill/>
                    <a:ln w="12700"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增益衰减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81" name="直接箭头连接符 10">
                      <a:extLst>
                        <a:ext uri="{FF2B5EF4-FFF2-40B4-BE49-F238E27FC236}">
                          <a16:creationId xmlns:a16="http://schemas.microsoft.com/office/drawing/2014/main" id="{B09109CB-19F6-D310-10B4-3906D299DC6D}"/>
                        </a:ext>
                      </a:extLst>
                    </p:cNvPr>
                    <p:cNvCxnSpPr>
                      <a:cxnSpLocks/>
                      <a:stCxn id="80" idx="2"/>
                      <a:endCxn id="61" idx="0"/>
                    </p:cNvCxnSpPr>
                    <p:nvPr/>
                  </p:nvCxnSpPr>
                  <p:spPr>
                    <a:xfrm>
                      <a:off x="7947455" y="3670665"/>
                      <a:ext cx="3910" cy="119461"/>
                    </a:xfrm>
                    <a:prstGeom prst="straightConnector1">
                      <a:avLst/>
                    </a:prstGeom>
                    <a:ln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矩形 81">
                      <a:extLst>
                        <a:ext uri="{FF2B5EF4-FFF2-40B4-BE49-F238E27FC236}">
                          <a16:creationId xmlns:a16="http://schemas.microsoft.com/office/drawing/2014/main" id="{AD10D59E-5F08-31DE-F4BF-3BF5FBC3E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8435" y="3153301"/>
                      <a:ext cx="1675546" cy="540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飞轮模块</a:t>
                      </a:r>
                    </a:p>
                  </p:txBody>
                </p:sp>
                <p:sp>
                  <p:nvSpPr>
                    <p:cNvPr id="83" name="矩形: 圆角 82">
                      <a:extLst>
                        <a:ext uri="{FF2B5EF4-FFF2-40B4-BE49-F238E27FC236}">
                          <a16:creationId xmlns:a16="http://schemas.microsoft.com/office/drawing/2014/main" id="{E75852E1-E5C1-7024-7268-3DD6B432C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2068" y="4392339"/>
                      <a:ext cx="798731" cy="652918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力矩到角动量指令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84" name="直接箭头连接符 10">
                      <a:extLst>
                        <a:ext uri="{FF2B5EF4-FFF2-40B4-BE49-F238E27FC236}">
                          <a16:creationId xmlns:a16="http://schemas.microsoft.com/office/drawing/2014/main" id="{4FF249F2-944E-18B3-2659-ABD3F3B57CE7}"/>
                        </a:ext>
                      </a:extLst>
                    </p:cNvPr>
                    <p:cNvCxnSpPr>
                      <a:cxnSpLocks/>
                      <a:stCxn id="56" idx="3"/>
                      <a:endCxn id="65" idx="3"/>
                    </p:cNvCxnSpPr>
                    <p:nvPr/>
                  </p:nvCxnSpPr>
                  <p:spPr>
                    <a:xfrm>
                      <a:off x="10645452" y="4703905"/>
                      <a:ext cx="197605" cy="2"/>
                    </a:xfrm>
                    <a:prstGeom prst="straightConnector1">
                      <a:avLst/>
                    </a:prstGeom>
                    <a:ln w="25400" cmpd="dbl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5" name="矩形: 圆角 84">
                      <a:extLst>
                        <a:ext uri="{FF2B5EF4-FFF2-40B4-BE49-F238E27FC236}">
                          <a16:creationId xmlns:a16="http://schemas.microsoft.com/office/drawing/2014/main" id="{DEE0CC13-7895-452F-CB51-BA4B38111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25327" y="4379576"/>
                      <a:ext cx="798731" cy="635174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角动量到力矩转换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86" name="直接箭头连接符 10">
                      <a:extLst>
                        <a:ext uri="{FF2B5EF4-FFF2-40B4-BE49-F238E27FC236}">
                          <a16:creationId xmlns:a16="http://schemas.microsoft.com/office/drawing/2014/main" id="{6CF4355B-F80A-98C7-E096-9FA776E8FF5F}"/>
                        </a:ext>
                      </a:extLst>
                    </p:cNvPr>
                    <p:cNvCxnSpPr>
                      <a:cxnSpLocks/>
                      <a:stCxn id="65" idx="1"/>
                      <a:endCxn id="50" idx="1"/>
                    </p:cNvCxnSpPr>
                    <p:nvPr/>
                  </p:nvCxnSpPr>
                  <p:spPr>
                    <a:xfrm flipV="1">
                      <a:off x="4007645" y="4703906"/>
                      <a:ext cx="111920" cy="1"/>
                    </a:xfrm>
                    <a:prstGeom prst="straightConnector1">
                      <a:avLst/>
                    </a:prstGeom>
                    <a:ln w="25400" cmpd="dbl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7" name="文本框 86">
                          <a:extLst>
                            <a:ext uri="{FF2B5EF4-FFF2-40B4-BE49-F238E27FC236}">
                              <a16:creationId xmlns:a16="http://schemas.microsoft.com/office/drawing/2014/main" id="{8F52108D-15D6-68CB-C49A-05CDF34B67F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83947" y="3872381"/>
                          <a:ext cx="41810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231" name="文本框 230">
                          <a:extLst>
                            <a:ext uri="{FF2B5EF4-FFF2-40B4-BE49-F238E27FC236}">
                              <a16:creationId xmlns:a16="http://schemas.microsoft.com/office/drawing/2014/main" id="{583B7254-6A0E-1BE7-0FF3-D9D3FFE1A45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83947" y="3872381"/>
                          <a:ext cx="418109" cy="30777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文本框 87">
                          <a:extLst>
                            <a:ext uri="{FF2B5EF4-FFF2-40B4-BE49-F238E27FC236}">
                              <a16:creationId xmlns:a16="http://schemas.microsoft.com/office/drawing/2014/main" id="{EC36A4F3-4A3C-1C7E-CFB1-9DA85B4BF30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63822" y="3713298"/>
                          <a:ext cx="41810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35" name="文本框 234">
                          <a:extLst>
                            <a:ext uri="{FF2B5EF4-FFF2-40B4-BE49-F238E27FC236}">
                              <a16:creationId xmlns:a16="http://schemas.microsoft.com/office/drawing/2014/main" id="{CA434517-6A7E-9423-BF43-2C083946A43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963822" y="3713298"/>
                          <a:ext cx="418109" cy="30777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文本框 88">
                          <a:extLst>
                            <a:ext uri="{FF2B5EF4-FFF2-40B4-BE49-F238E27FC236}">
                              <a16:creationId xmlns:a16="http://schemas.microsoft.com/office/drawing/2014/main" id="{1CF2B61E-0E2F-E752-3376-3041B59299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27495" y="5058837"/>
                          <a:ext cx="41810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38" name="文本框 237">
                          <a:extLst>
                            <a:ext uri="{FF2B5EF4-FFF2-40B4-BE49-F238E27FC236}">
                              <a16:creationId xmlns:a16="http://schemas.microsoft.com/office/drawing/2014/main" id="{991A3D77-5A97-3C2D-B2C4-4BAA745A8D7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27495" y="5058837"/>
                          <a:ext cx="418109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文本框 89">
                          <a:extLst>
                            <a:ext uri="{FF2B5EF4-FFF2-40B4-BE49-F238E27FC236}">
                              <a16:creationId xmlns:a16="http://schemas.microsoft.com/office/drawing/2014/main" id="{70EA80DD-6BFE-5622-BB8E-C03DE2A696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6182" y="5416369"/>
                          <a:ext cx="41810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39" name="文本框 238">
                          <a:extLst>
                            <a:ext uri="{FF2B5EF4-FFF2-40B4-BE49-F238E27FC236}">
                              <a16:creationId xmlns:a16="http://schemas.microsoft.com/office/drawing/2014/main" id="{EA8CD813-3818-C8FD-EE7B-98AC839D25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6182" y="5416369"/>
                          <a:ext cx="418109" cy="307777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文本框 90">
                          <a:extLst>
                            <a:ext uri="{FF2B5EF4-FFF2-40B4-BE49-F238E27FC236}">
                              <a16:creationId xmlns:a16="http://schemas.microsoft.com/office/drawing/2014/main" id="{A51C591F-B898-E3D2-A6AE-340E943F67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88036" y="5798481"/>
                          <a:ext cx="41810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40" name="文本框 239">
                          <a:extLst>
                            <a:ext uri="{FF2B5EF4-FFF2-40B4-BE49-F238E27FC236}">
                              <a16:creationId xmlns:a16="http://schemas.microsoft.com/office/drawing/2014/main" id="{4D7B2925-8730-5AA5-ECE4-650FFA46ECA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88036" y="5798481"/>
                          <a:ext cx="418109" cy="307777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92" name="直接箭头连接符 10">
                      <a:extLst>
                        <a:ext uri="{FF2B5EF4-FFF2-40B4-BE49-F238E27FC236}">
                          <a16:creationId xmlns:a16="http://schemas.microsoft.com/office/drawing/2014/main" id="{D898D2C8-A871-C1DC-237B-3C97E63E3AF5}"/>
                        </a:ext>
                      </a:extLst>
                    </p:cNvPr>
                    <p:cNvCxnSpPr>
                      <a:cxnSpLocks/>
                      <a:stCxn id="65" idx="3"/>
                      <a:endCxn id="85" idx="1"/>
                    </p:cNvCxnSpPr>
                    <p:nvPr/>
                  </p:nvCxnSpPr>
                  <p:spPr>
                    <a:xfrm flipV="1">
                      <a:off x="10843057" y="4697163"/>
                      <a:ext cx="282270" cy="6744"/>
                    </a:xfrm>
                    <a:prstGeom prst="straightConnector1">
                      <a:avLst/>
                    </a:prstGeom>
                    <a:ln w="25400" cmpd="dbl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文本框 92">
                          <a:extLst>
                            <a:ext uri="{FF2B5EF4-FFF2-40B4-BE49-F238E27FC236}">
                              <a16:creationId xmlns:a16="http://schemas.microsoft.com/office/drawing/2014/main" id="{8121D568-B316-654F-F4D3-0D868D83F8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075223" y="5494412"/>
                          <a:ext cx="964634" cy="32476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96" name="文本框 295">
                          <a:extLst>
                            <a:ext uri="{FF2B5EF4-FFF2-40B4-BE49-F238E27FC236}">
                              <a16:creationId xmlns:a16="http://schemas.microsoft.com/office/drawing/2014/main" id="{B0AA32B2-7457-AAA5-F676-5F430299E0E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075223" y="5494412"/>
                          <a:ext cx="964634" cy="324769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94" name="矩形: 圆角 93">
                      <a:extLst>
                        <a:ext uri="{FF2B5EF4-FFF2-40B4-BE49-F238E27FC236}">
                          <a16:creationId xmlns:a16="http://schemas.microsoft.com/office/drawing/2014/main" id="{B1661F37-BB59-A512-7637-8FEFDBD19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5138" y="6803545"/>
                      <a:ext cx="743074" cy="292894"/>
                    </a:xfrm>
                    <a:prstGeom prst="roundRect">
                      <a:avLst/>
                    </a:prstGeom>
                    <a:noFill/>
                    <a:ln w="12700"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恒值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5" name="矩形: 圆角 94">
                      <a:extLst>
                        <a:ext uri="{FF2B5EF4-FFF2-40B4-BE49-F238E27FC236}">
                          <a16:creationId xmlns:a16="http://schemas.microsoft.com/office/drawing/2014/main" id="{90630E4B-F0E8-0A7C-E273-D02328A374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4150" y="7552202"/>
                      <a:ext cx="743074" cy="292894"/>
                    </a:xfrm>
                    <a:prstGeom prst="roundRect">
                      <a:avLst/>
                    </a:prstGeom>
                    <a:noFill/>
                    <a:ln w="12700"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漂移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6" name="矩形: 圆角 95">
                      <a:extLst>
                        <a:ext uri="{FF2B5EF4-FFF2-40B4-BE49-F238E27FC236}">
                          <a16:creationId xmlns:a16="http://schemas.microsoft.com/office/drawing/2014/main" id="{38B57033-0815-D4D7-F6BB-CF31B59041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66930" y="7957993"/>
                      <a:ext cx="743074" cy="292894"/>
                    </a:xfrm>
                    <a:prstGeom prst="roundRect">
                      <a:avLst/>
                    </a:prstGeom>
                    <a:noFill/>
                    <a:ln w="12700"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跳变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7" name="矩形: 圆角 96">
                      <a:extLst>
                        <a:ext uri="{FF2B5EF4-FFF2-40B4-BE49-F238E27FC236}">
                          <a16:creationId xmlns:a16="http://schemas.microsoft.com/office/drawing/2014/main" id="{770AB3AB-C29C-24DF-01F0-0FB6CC0D9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5450" y="7428032"/>
                      <a:ext cx="608421" cy="541235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故障注入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8" name="文本框 97">
                          <a:extLst>
                            <a:ext uri="{FF2B5EF4-FFF2-40B4-BE49-F238E27FC236}">
                              <a16:creationId xmlns:a16="http://schemas.microsoft.com/office/drawing/2014/main" id="{5C56FBB9-30AF-D7F3-565E-2702438C13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17417" y="6253196"/>
                          <a:ext cx="1190228" cy="3693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93" name="文本框 392">
                          <a:extLst>
                            <a:ext uri="{FF2B5EF4-FFF2-40B4-BE49-F238E27FC236}">
                              <a16:creationId xmlns:a16="http://schemas.microsoft.com/office/drawing/2014/main" id="{5838868C-B21C-C1BD-78B9-6B826808464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17417" y="6253196"/>
                          <a:ext cx="1190228" cy="369397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99" name="矩形: 圆角 98">
                      <a:extLst>
                        <a:ext uri="{FF2B5EF4-FFF2-40B4-BE49-F238E27FC236}">
                          <a16:creationId xmlns:a16="http://schemas.microsoft.com/office/drawing/2014/main" id="{9421F3E3-FE74-213A-B26F-480589E6D8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60152" y="6356044"/>
                      <a:ext cx="608421" cy="541235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滤波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文本框 99">
                          <a:extLst>
                            <a:ext uri="{FF2B5EF4-FFF2-40B4-BE49-F238E27FC236}">
                              <a16:creationId xmlns:a16="http://schemas.microsoft.com/office/drawing/2014/main" id="{7E716698-2CC0-6052-69B2-D04505027E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64070" y="8475243"/>
                          <a:ext cx="119022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0" name="文本框 99">
                          <a:extLst>
                            <a:ext uri="{FF2B5EF4-FFF2-40B4-BE49-F238E27FC236}">
                              <a16:creationId xmlns:a16="http://schemas.microsoft.com/office/drawing/2014/main" id="{7E716698-2CC0-6052-69B2-D04505027E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64070" y="8475243"/>
                          <a:ext cx="1190228" cy="307777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b="-58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文本框 100">
                          <a:extLst>
                            <a:ext uri="{FF2B5EF4-FFF2-40B4-BE49-F238E27FC236}">
                              <a16:creationId xmlns:a16="http://schemas.microsoft.com/office/drawing/2014/main" id="{12CF36EA-F1D7-CAF5-16E9-4073CA5BED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222249" y="8520450"/>
                          <a:ext cx="96463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9" name="文本框 428">
                          <a:extLst>
                            <a:ext uri="{FF2B5EF4-FFF2-40B4-BE49-F238E27FC236}">
                              <a16:creationId xmlns:a16="http://schemas.microsoft.com/office/drawing/2014/main" id="{85CD133A-2417-B318-423D-B5F120AF8E7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222249" y="8520450"/>
                          <a:ext cx="964634" cy="307777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b="-588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02" name="矩形: 圆角 101">
                      <a:extLst>
                        <a:ext uri="{FF2B5EF4-FFF2-40B4-BE49-F238E27FC236}">
                          <a16:creationId xmlns:a16="http://schemas.microsoft.com/office/drawing/2014/main" id="{5FEC22C4-F197-77B6-54A0-BCB95DEC4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2389" y="6995979"/>
                      <a:ext cx="1140198" cy="307776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太阳光压摄动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3" name="矩形: 圆角 102">
                      <a:extLst>
                        <a:ext uri="{FF2B5EF4-FFF2-40B4-BE49-F238E27FC236}">
                          <a16:creationId xmlns:a16="http://schemas.microsoft.com/office/drawing/2014/main" id="{B115BC0A-7CD4-3FD6-4B1B-C45A4BF7D9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7678" y="7456107"/>
                      <a:ext cx="1306466" cy="242542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地球非球形摄动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4" name="矩形: 圆角 103">
                      <a:extLst>
                        <a:ext uri="{FF2B5EF4-FFF2-40B4-BE49-F238E27FC236}">
                          <a16:creationId xmlns:a16="http://schemas.microsoft.com/office/drawing/2014/main" id="{38EA1CAC-4D57-3C1D-39DF-403D702220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2037" y="7874324"/>
                      <a:ext cx="1140198" cy="307776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大气阻力摄动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5" name="矩形: 圆角 104">
                      <a:extLst>
                        <a:ext uri="{FF2B5EF4-FFF2-40B4-BE49-F238E27FC236}">
                          <a16:creationId xmlns:a16="http://schemas.microsoft.com/office/drawing/2014/main" id="{FCC80EAC-D2A2-5B3B-924F-98B28D5ADD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82601" y="3245912"/>
                      <a:ext cx="1140198" cy="307776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太阳光压力矩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6" name="矩形: 圆角 105">
                      <a:extLst>
                        <a:ext uri="{FF2B5EF4-FFF2-40B4-BE49-F238E27FC236}">
                          <a16:creationId xmlns:a16="http://schemas.microsoft.com/office/drawing/2014/main" id="{99EC8535-B10A-EA0A-63DC-029AC2F9A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35649" y="3245912"/>
                      <a:ext cx="1140198" cy="307776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重力梯度力矩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7" name="矩形: 圆角 106">
                      <a:extLst>
                        <a:ext uri="{FF2B5EF4-FFF2-40B4-BE49-F238E27FC236}">
                          <a16:creationId xmlns:a16="http://schemas.microsoft.com/office/drawing/2014/main" id="{95C1B87A-BD18-199A-1408-98250D401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76943" y="3843371"/>
                      <a:ext cx="934341" cy="246222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地磁力矩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8" name="矩形: 圆角 107">
                      <a:extLst>
                        <a:ext uri="{FF2B5EF4-FFF2-40B4-BE49-F238E27FC236}">
                          <a16:creationId xmlns:a16="http://schemas.microsoft.com/office/drawing/2014/main" id="{21EB14CE-98FC-79EA-51F5-D7CDAC9AF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41920" y="3843371"/>
                      <a:ext cx="934341" cy="246222"/>
                    </a:xfrm>
                    <a:prstGeom prst="round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气动力矩</a:t>
                      </a:r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9" name="矩形: 圆角 108">
                          <a:extLst>
                            <a:ext uri="{FF2B5EF4-FFF2-40B4-BE49-F238E27FC236}">
                              <a16:creationId xmlns:a16="http://schemas.microsoft.com/office/drawing/2014/main" id="{7A450655-AE2F-0B76-37A3-5164180A31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732959" y="3830571"/>
                          <a:ext cx="246840" cy="292894"/>
                        </a:xfrm>
                        <a:prstGeom prst="roundRect">
                          <a:avLst/>
                        </a:prstGeom>
                        <a:noFill/>
                        <a:ln w="1270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" name="矩形: 圆角 36">
                          <a:extLst>
                            <a:ext uri="{FF2B5EF4-FFF2-40B4-BE49-F238E27FC236}">
                              <a16:creationId xmlns:a16="http://schemas.microsoft.com/office/drawing/2014/main" id="{C4A3872C-1B7B-FE73-3065-B118763BCDD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732959" y="3830571"/>
                          <a:ext cx="246840" cy="292894"/>
                        </a:xfrm>
                        <a:prstGeom prst="roundRect">
                          <a:avLst/>
                        </a:prstGeom>
                        <a:blipFill>
                          <a:blip r:embed="rId19"/>
                          <a:stretch>
                            <a:fillRect l="-4651"/>
                          </a:stretch>
                        </a:blipFill>
                        <a:ln w="12700"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10" name="直接箭头连接符 10">
                      <a:extLst>
                        <a:ext uri="{FF2B5EF4-FFF2-40B4-BE49-F238E27FC236}">
                          <a16:creationId xmlns:a16="http://schemas.microsoft.com/office/drawing/2014/main" id="{E6C91752-2C9F-E292-6BB6-77912287B617}"/>
                        </a:ext>
                      </a:extLst>
                    </p:cNvPr>
                    <p:cNvCxnSpPr>
                      <a:cxnSpLocks/>
                      <a:stCxn id="62" idx="3"/>
                      <a:endCxn id="109" idx="1"/>
                    </p:cNvCxnSpPr>
                    <p:nvPr/>
                  </p:nvCxnSpPr>
                  <p:spPr>
                    <a:xfrm>
                      <a:off x="9463527" y="3977018"/>
                      <a:ext cx="26943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1" name="矩形: 圆角 110">
                          <a:extLst>
                            <a:ext uri="{FF2B5EF4-FFF2-40B4-BE49-F238E27FC236}">
                              <a16:creationId xmlns:a16="http://schemas.microsoft.com/office/drawing/2014/main" id="{390E6060-EF4A-BE1A-1C3A-9E9DD99A04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52400" y="5171108"/>
                          <a:ext cx="246840" cy="292894"/>
                        </a:xfrm>
                        <a:prstGeom prst="roundRect">
                          <a:avLst/>
                        </a:prstGeom>
                        <a:noFill/>
                        <a:ln w="1270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7" name="矩形: 圆角 56">
                          <a:extLst>
                            <a:ext uri="{FF2B5EF4-FFF2-40B4-BE49-F238E27FC236}">
                              <a16:creationId xmlns:a16="http://schemas.microsoft.com/office/drawing/2014/main" id="{BD831652-6F09-FA54-80A7-900792DDFA3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052400" y="5171108"/>
                          <a:ext cx="246840" cy="292894"/>
                        </a:xfrm>
                        <a:prstGeom prst="roundRect">
                          <a:avLst/>
                        </a:prstGeom>
                        <a:blipFill>
                          <a:blip r:embed="rId20"/>
                          <a:stretch>
                            <a:fillRect l="-7143"/>
                          </a:stretch>
                        </a:blipFill>
                        <a:ln w="12700"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12" name="直接箭头连接符 10">
                      <a:extLst>
                        <a:ext uri="{FF2B5EF4-FFF2-40B4-BE49-F238E27FC236}">
                          <a16:creationId xmlns:a16="http://schemas.microsoft.com/office/drawing/2014/main" id="{E483CBD3-982B-CB6F-8361-B4AFD90058C0}"/>
                        </a:ext>
                      </a:extLst>
                    </p:cNvPr>
                    <p:cNvCxnSpPr>
                      <a:cxnSpLocks/>
                      <a:stCxn id="111" idx="3"/>
                      <a:endCxn id="56" idx="2"/>
                    </p:cNvCxnSpPr>
                    <p:nvPr/>
                  </p:nvCxnSpPr>
                  <p:spPr>
                    <a:xfrm flipV="1">
                      <a:off x="9299240" y="5159596"/>
                      <a:ext cx="901713" cy="157959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3" name="矩形: 圆角 112">
                          <a:extLst>
                            <a:ext uri="{FF2B5EF4-FFF2-40B4-BE49-F238E27FC236}">
                              <a16:creationId xmlns:a16="http://schemas.microsoft.com/office/drawing/2014/main" id="{7D75498D-ED67-01D0-C47B-9C8EAF17C3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40288" y="5529575"/>
                          <a:ext cx="246840" cy="292894"/>
                        </a:xfrm>
                        <a:prstGeom prst="roundRect">
                          <a:avLst/>
                        </a:prstGeom>
                        <a:noFill/>
                        <a:ln w="1270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20" name="矩形: 圆角 519">
                          <a:extLst>
                            <a:ext uri="{FF2B5EF4-FFF2-40B4-BE49-F238E27FC236}">
                              <a16:creationId xmlns:a16="http://schemas.microsoft.com/office/drawing/2014/main" id="{BDDE8740-F825-BF04-1040-47B0BC432EF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040288" y="5529575"/>
                          <a:ext cx="246840" cy="292894"/>
                        </a:xfrm>
                        <a:prstGeom prst="roundRect">
                          <a:avLst/>
                        </a:prstGeom>
                        <a:blipFill>
                          <a:blip r:embed="rId20"/>
                          <a:stretch>
                            <a:fillRect l="-7143"/>
                          </a:stretch>
                        </a:blipFill>
                        <a:ln w="12700"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4" name="矩形: 圆角 113">
                          <a:extLst>
                            <a:ext uri="{FF2B5EF4-FFF2-40B4-BE49-F238E27FC236}">
                              <a16:creationId xmlns:a16="http://schemas.microsoft.com/office/drawing/2014/main" id="{FC9007C9-A156-5B4B-7F29-D6C6FE8538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40288" y="5912063"/>
                          <a:ext cx="246840" cy="292894"/>
                        </a:xfrm>
                        <a:prstGeom prst="roundRect">
                          <a:avLst/>
                        </a:prstGeom>
                        <a:noFill/>
                        <a:ln w="1270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25" name="矩形: 圆角 524">
                          <a:extLst>
                            <a:ext uri="{FF2B5EF4-FFF2-40B4-BE49-F238E27FC236}">
                              <a16:creationId xmlns:a16="http://schemas.microsoft.com/office/drawing/2014/main" id="{0D78E844-9758-BD78-0D9F-3617AB042E7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040288" y="5912063"/>
                          <a:ext cx="246840" cy="292894"/>
                        </a:xfrm>
                        <a:prstGeom prst="roundRect">
                          <a:avLst/>
                        </a:prstGeom>
                        <a:blipFill>
                          <a:blip r:embed="rId21"/>
                          <a:stretch>
                            <a:fillRect l="-7143"/>
                          </a:stretch>
                        </a:blipFill>
                        <a:ln w="12700"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15" name="直接箭头连接符 10">
                      <a:extLst>
                        <a:ext uri="{FF2B5EF4-FFF2-40B4-BE49-F238E27FC236}">
                          <a16:creationId xmlns:a16="http://schemas.microsoft.com/office/drawing/2014/main" id="{3E9C1BA2-3F4B-8308-E343-50AFE950206A}"/>
                        </a:ext>
                      </a:extLst>
                    </p:cNvPr>
                    <p:cNvCxnSpPr>
                      <a:cxnSpLocks/>
                      <a:stCxn id="113" idx="3"/>
                      <a:endCxn id="56" idx="2"/>
                    </p:cNvCxnSpPr>
                    <p:nvPr/>
                  </p:nvCxnSpPr>
                  <p:spPr>
                    <a:xfrm flipV="1">
                      <a:off x="9287128" y="5159596"/>
                      <a:ext cx="913825" cy="516426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直接箭头连接符 10">
                      <a:extLst>
                        <a:ext uri="{FF2B5EF4-FFF2-40B4-BE49-F238E27FC236}">
                          <a16:creationId xmlns:a16="http://schemas.microsoft.com/office/drawing/2014/main" id="{E6ABEAF1-F0B1-96C9-A6BD-9F3F6200A04B}"/>
                        </a:ext>
                      </a:extLst>
                    </p:cNvPr>
                    <p:cNvCxnSpPr>
                      <a:cxnSpLocks/>
                      <a:stCxn id="114" idx="3"/>
                      <a:endCxn id="56" idx="2"/>
                    </p:cNvCxnSpPr>
                    <p:nvPr/>
                  </p:nvCxnSpPr>
                  <p:spPr>
                    <a:xfrm flipV="1">
                      <a:off x="9287128" y="5159596"/>
                      <a:ext cx="913825" cy="898914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7" name="文本框 116">
                          <a:extLst>
                            <a:ext uri="{FF2B5EF4-FFF2-40B4-BE49-F238E27FC236}">
                              <a16:creationId xmlns:a16="http://schemas.microsoft.com/office/drawing/2014/main" id="{DBCA9A47-9663-CAF5-B14A-CE9D31D4E1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92684" y="4273363"/>
                          <a:ext cx="41810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76" name="文本框 175">
                          <a:extLst>
                            <a:ext uri="{FF2B5EF4-FFF2-40B4-BE49-F238E27FC236}">
                              <a16:creationId xmlns:a16="http://schemas.microsoft.com/office/drawing/2014/main" id="{FACDB76B-5EFC-BABC-86EA-441F7DDA28B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792684" y="4273363"/>
                          <a:ext cx="418109" cy="307777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8" name="文本框 117">
                          <a:extLst>
                            <a:ext uri="{FF2B5EF4-FFF2-40B4-BE49-F238E27FC236}">
                              <a16:creationId xmlns:a16="http://schemas.microsoft.com/office/drawing/2014/main" id="{5963DC17-4694-99A6-4714-278E8FC2BB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4061" y="3696903"/>
                          <a:ext cx="41810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3" name="文本框 32">
                          <a:extLst>
                            <a:ext uri="{FF2B5EF4-FFF2-40B4-BE49-F238E27FC236}">
                              <a16:creationId xmlns:a16="http://schemas.microsoft.com/office/drawing/2014/main" id="{D45E1999-7035-836D-8497-69F9EB7D537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4061" y="3696903"/>
                          <a:ext cx="418109" cy="307777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9" name="文本框 118">
                          <a:extLst>
                            <a:ext uri="{FF2B5EF4-FFF2-40B4-BE49-F238E27FC236}">
                              <a16:creationId xmlns:a16="http://schemas.microsoft.com/office/drawing/2014/main" id="{C4540E85-3E17-71E4-0092-9244BD67AD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95728" y="4059679"/>
                          <a:ext cx="41810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文本框 33">
                          <a:extLst>
                            <a:ext uri="{FF2B5EF4-FFF2-40B4-BE49-F238E27FC236}">
                              <a16:creationId xmlns:a16="http://schemas.microsoft.com/office/drawing/2014/main" id="{A719A9D1-99FE-341F-8896-7D983F88346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95728" y="4059679"/>
                          <a:ext cx="418109" cy="307777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" name="矩形: 圆角 119">
                          <a:extLst>
                            <a:ext uri="{FF2B5EF4-FFF2-40B4-BE49-F238E27FC236}">
                              <a16:creationId xmlns:a16="http://schemas.microsoft.com/office/drawing/2014/main" id="{1D43B133-3255-B762-47C6-064FE6356E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15406" y="4456535"/>
                          <a:ext cx="246840" cy="292894"/>
                        </a:xfrm>
                        <a:prstGeom prst="roundRect">
                          <a:avLst/>
                        </a:prstGeom>
                        <a:noFill/>
                        <a:ln w="12700"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18" name="矩形: 圆角 517">
                          <a:extLst>
                            <a:ext uri="{FF2B5EF4-FFF2-40B4-BE49-F238E27FC236}">
                              <a16:creationId xmlns:a16="http://schemas.microsoft.com/office/drawing/2014/main" id="{9B731018-E07F-D038-4192-5182938362B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215406" y="4456535"/>
                          <a:ext cx="246840" cy="292894"/>
                        </a:xfrm>
                        <a:prstGeom prst="roundRect">
                          <a:avLst/>
                        </a:prstGeom>
                        <a:blipFill>
                          <a:blip r:embed="rId25"/>
                          <a:stretch>
                            <a:fillRect l="-11905"/>
                          </a:stretch>
                        </a:blipFill>
                        <a:ln w="12700"/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21" name="矩形: 圆角 120">
                      <a:extLst>
                        <a:ext uri="{FF2B5EF4-FFF2-40B4-BE49-F238E27FC236}">
                          <a16:creationId xmlns:a16="http://schemas.microsoft.com/office/drawing/2014/main" id="{C10B94C4-5EE4-3710-D438-6EF6949F2A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9166" y="4719947"/>
                      <a:ext cx="743074" cy="292894"/>
                    </a:xfrm>
                    <a:prstGeom prst="roundRect">
                      <a:avLst/>
                    </a:prstGeom>
                    <a:noFill/>
                    <a:ln w="12700"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摩擦增大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22" name="直接箭头连接符 10">
                      <a:extLst>
                        <a:ext uri="{FF2B5EF4-FFF2-40B4-BE49-F238E27FC236}">
                          <a16:creationId xmlns:a16="http://schemas.microsoft.com/office/drawing/2014/main" id="{14764ABD-27B4-5702-2A40-BD49ADF595DE}"/>
                        </a:ext>
                      </a:extLst>
                    </p:cNvPr>
                    <p:cNvCxnSpPr>
                      <a:cxnSpLocks/>
                      <a:stCxn id="121" idx="3"/>
                      <a:endCxn id="120" idx="2"/>
                    </p:cNvCxnSpPr>
                    <p:nvPr/>
                  </p:nvCxnSpPr>
                  <p:spPr>
                    <a:xfrm flipV="1">
                      <a:off x="9182240" y="4749429"/>
                      <a:ext cx="156586" cy="116965"/>
                    </a:xfrm>
                    <a:prstGeom prst="bentConnector2">
                      <a:avLst/>
                    </a:prstGeom>
                    <a:ln>
                      <a:prstDash val="dash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3" name="矩形: 圆角 122">
                      <a:extLst>
                        <a:ext uri="{FF2B5EF4-FFF2-40B4-BE49-F238E27FC236}">
                          <a16:creationId xmlns:a16="http://schemas.microsoft.com/office/drawing/2014/main" id="{DBA38A5D-49EB-1B99-6B4F-8074B4A5B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2273" y="7177874"/>
                      <a:ext cx="743074" cy="292894"/>
                    </a:xfrm>
                    <a:prstGeom prst="roundRect">
                      <a:avLst/>
                    </a:prstGeom>
                    <a:noFill/>
                    <a:ln w="12700"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偏移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124" name="直接箭头连接符 10">
                      <a:extLst>
                        <a:ext uri="{FF2B5EF4-FFF2-40B4-BE49-F238E27FC236}">
                          <a16:creationId xmlns:a16="http://schemas.microsoft.com/office/drawing/2014/main" id="{E9C5E627-4A3F-41EC-D99B-D5506D90A675}"/>
                        </a:ext>
                      </a:extLst>
                    </p:cNvPr>
                    <p:cNvCxnSpPr>
                      <a:cxnSpLocks/>
                      <a:stCxn id="12" idx="3"/>
                      <a:endCxn id="60" idx="1"/>
                    </p:cNvCxnSpPr>
                    <p:nvPr/>
                  </p:nvCxnSpPr>
                  <p:spPr>
                    <a:xfrm flipV="1">
                      <a:off x="6599185" y="3974150"/>
                      <a:ext cx="166031" cy="286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直接箭头连接符 10">
                      <a:extLst>
                        <a:ext uri="{FF2B5EF4-FFF2-40B4-BE49-F238E27FC236}">
                          <a16:creationId xmlns:a16="http://schemas.microsoft.com/office/drawing/2014/main" id="{EB148443-6CCC-BF03-F776-5165EC554752}"/>
                        </a:ext>
                      </a:extLst>
                    </p:cNvPr>
                    <p:cNvCxnSpPr>
                      <a:cxnSpLocks/>
                      <a:stCxn id="13" idx="3"/>
                      <a:endCxn id="62" idx="1"/>
                    </p:cNvCxnSpPr>
                    <p:nvPr/>
                  </p:nvCxnSpPr>
                  <p:spPr>
                    <a:xfrm>
                      <a:off x="8696591" y="3974149"/>
                      <a:ext cx="167298" cy="286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文本框 138">
                          <a:extLst>
                            <a:ext uri="{FF2B5EF4-FFF2-40B4-BE49-F238E27FC236}">
                              <a16:creationId xmlns:a16="http://schemas.microsoft.com/office/drawing/2014/main" id="{B2D4E565-9A4F-E80D-158F-5F1069E16BC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2199" y="9277018"/>
                          <a:ext cx="119022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9" name="文本框 138">
                          <a:extLst>
                            <a:ext uri="{FF2B5EF4-FFF2-40B4-BE49-F238E27FC236}">
                              <a16:creationId xmlns:a16="http://schemas.microsoft.com/office/drawing/2014/main" id="{B2D4E565-9A4F-E80D-158F-5F1069E16BC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42199" y="9277018"/>
                          <a:ext cx="1190228" cy="307777"/>
                        </a:xfrm>
                        <a:prstGeom prst="rect">
                          <a:avLst/>
                        </a:prstGeom>
                        <a:blipFill>
                          <a:blip r:embed="rId26"/>
                          <a:stretch>
                            <a:fillRect b="-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45" name="矩形: 圆角 144">
                      <a:extLst>
                        <a:ext uri="{FF2B5EF4-FFF2-40B4-BE49-F238E27FC236}">
                          <a16:creationId xmlns:a16="http://schemas.microsoft.com/office/drawing/2014/main" id="{63018572-2945-F718-A07D-311B3BEC5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67629" y="8374003"/>
                      <a:ext cx="743074" cy="292894"/>
                    </a:xfrm>
                    <a:prstGeom prst="roundRect">
                      <a:avLst/>
                    </a:prstGeom>
                    <a:noFill/>
                    <a:ln w="12700"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</a:rPr>
                        <a:t>噪声淹没</a:t>
                      </a:r>
                      <a:endParaRPr lang="en-US" altLang="zh-CN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55" name="直接箭头连接符 10">
                    <a:extLst>
                      <a:ext uri="{FF2B5EF4-FFF2-40B4-BE49-F238E27FC236}">
                        <a16:creationId xmlns:a16="http://schemas.microsoft.com/office/drawing/2014/main" id="{865E537F-D998-6BAB-4088-8F507D148891}"/>
                      </a:ext>
                    </a:extLst>
                  </p:cNvPr>
                  <p:cNvCxnSpPr>
                    <a:cxnSpLocks/>
                    <a:stCxn id="83" idx="3"/>
                    <a:endCxn id="65" idx="1"/>
                  </p:cNvCxnSpPr>
                  <p:nvPr/>
                </p:nvCxnSpPr>
                <p:spPr>
                  <a:xfrm flipV="1">
                    <a:off x="4198444" y="1739456"/>
                    <a:ext cx="566846" cy="14891"/>
                  </a:xfrm>
                  <a:prstGeom prst="straightConnector1">
                    <a:avLst/>
                  </a:prstGeom>
                  <a:ln w="25400" cmpd="dbl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6" name="图片 55">
                    <a:extLst>
                      <a:ext uri="{FF2B5EF4-FFF2-40B4-BE49-F238E27FC236}">
                        <a16:creationId xmlns:a16="http://schemas.microsoft.com/office/drawing/2014/main" id="{9889A11A-BF23-5782-2845-B893DE6E41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14098" y="1283762"/>
                    <a:ext cx="888999" cy="91138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文本框 56">
                        <a:extLst>
                          <a:ext uri="{FF2B5EF4-FFF2-40B4-BE49-F238E27FC236}">
                            <a16:creationId xmlns:a16="http://schemas.microsoft.com/office/drawing/2014/main" id="{CA1A3429-7966-8D40-B837-8C60879DF8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50074" y="1366395"/>
                        <a:ext cx="45260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80" name="文本框 279">
                        <a:extLst>
                          <a:ext uri="{FF2B5EF4-FFF2-40B4-BE49-F238E27FC236}">
                            <a16:creationId xmlns:a16="http://schemas.microsoft.com/office/drawing/2014/main" id="{216AD22A-D1AB-2CB4-1E15-13F77D9A99F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50074" y="1366395"/>
                        <a:ext cx="452605" cy="307777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文本框 57">
                        <a:extLst>
                          <a:ext uri="{FF2B5EF4-FFF2-40B4-BE49-F238E27FC236}">
                            <a16:creationId xmlns:a16="http://schemas.microsoft.com/office/drawing/2014/main" id="{A65DE6DA-6376-C1EE-B710-AE5C966BB1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331308" y="1108934"/>
                        <a:ext cx="45260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79" name="文本框 678">
                        <a:extLst>
                          <a:ext uri="{FF2B5EF4-FFF2-40B4-BE49-F238E27FC236}">
                            <a16:creationId xmlns:a16="http://schemas.microsoft.com/office/drawing/2014/main" id="{177E22E6-E103-9833-44A9-81A4376CED7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331308" y="1108934"/>
                        <a:ext cx="452605" cy="30777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0AAE37A1-D370-80FE-9607-416174A1B26D}"/>
                    </a:ext>
                  </a:extLst>
                </p:cNvPr>
                <p:cNvCxnSpPr>
                  <a:cxnSpLocks/>
                  <a:stCxn id="85" idx="3"/>
                  <a:endCxn id="45" idx="1"/>
                </p:cNvCxnSpPr>
                <p:nvPr/>
              </p:nvCxnSpPr>
              <p:spPr>
                <a:xfrm>
                  <a:off x="11056319" y="2176717"/>
                  <a:ext cx="313251" cy="674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ECC7416-A180-8EA3-C6CA-C560EEABF9D5}"/>
                    </a:ext>
                  </a:extLst>
                </p:cNvPr>
                <p:cNvSpPr/>
                <p:nvPr/>
              </p:nvSpPr>
              <p:spPr>
                <a:xfrm>
                  <a:off x="11414964" y="6056669"/>
                  <a:ext cx="1352446" cy="54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姿态运动学</a:t>
                  </a:r>
                  <a:endParaRPr lang="en-US" altLang="zh-CN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模型</a:t>
                  </a:r>
                </a:p>
              </p:txBody>
            </p:sp>
          </p:grpSp>
          <p:cxnSp>
            <p:nvCxnSpPr>
              <p:cNvPr id="18" name="直接箭头连接符 281">
                <a:extLst>
                  <a:ext uri="{FF2B5EF4-FFF2-40B4-BE49-F238E27FC236}">
                    <a16:creationId xmlns:a16="http://schemas.microsoft.com/office/drawing/2014/main" id="{645334A2-DA2F-3F7A-EB02-6DA4ECDDBE68}"/>
                  </a:ext>
                </a:extLst>
              </p:cNvPr>
              <p:cNvCxnSpPr>
                <a:cxnSpLocks/>
                <a:stCxn id="45" idx="2"/>
                <a:endCxn id="14" idx="3"/>
              </p:cNvCxnSpPr>
              <p:nvPr/>
            </p:nvCxnSpPr>
            <p:spPr>
              <a:xfrm rot="5400000">
                <a:off x="8642205" y="703244"/>
                <a:ext cx="1653375" cy="5153803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E1D5E002-08AB-1E55-3516-73092A4D9770}"/>
                  </a:ext>
                </a:extLst>
              </p:cNvPr>
              <p:cNvCxnSpPr>
                <a:cxnSpLocks/>
                <a:stCxn id="45" idx="2"/>
                <a:endCxn id="48" idx="0"/>
              </p:cNvCxnSpPr>
              <p:nvPr/>
            </p:nvCxnSpPr>
            <p:spPr>
              <a:xfrm>
                <a:off x="12045793" y="2453458"/>
                <a:ext cx="45394" cy="3603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301">
                <a:extLst>
                  <a:ext uri="{FF2B5EF4-FFF2-40B4-BE49-F238E27FC236}">
                    <a16:creationId xmlns:a16="http://schemas.microsoft.com/office/drawing/2014/main" id="{39A2BAE2-2BC9-18A2-B25B-E93DCF9CAC58}"/>
                  </a:ext>
                </a:extLst>
              </p:cNvPr>
              <p:cNvCxnSpPr>
                <a:cxnSpLocks/>
                <a:stCxn id="94" idx="1"/>
                <a:endCxn id="97" idx="3"/>
              </p:cNvCxnSpPr>
              <p:nvPr/>
            </p:nvCxnSpPr>
            <p:spPr>
              <a:xfrm rot="10800000" flipV="1">
                <a:off x="6646133" y="4429546"/>
                <a:ext cx="541267" cy="748658"/>
              </a:xfrm>
              <a:prstGeom prst="bentConnector3">
                <a:avLst>
                  <a:gd name="adj1" fmla="val 50000"/>
                </a:avLst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1FC0CCDC-D30F-46BD-3A7B-5FCF03337253}"/>
                  </a:ext>
                </a:extLst>
              </p:cNvPr>
              <p:cNvCxnSpPr>
                <a:cxnSpLocks/>
                <a:stCxn id="97" idx="0"/>
                <a:endCxn id="14" idx="2"/>
              </p:cNvCxnSpPr>
              <p:nvPr/>
            </p:nvCxnSpPr>
            <p:spPr>
              <a:xfrm flipV="1">
                <a:off x="6341922" y="4376833"/>
                <a:ext cx="0" cy="530753"/>
              </a:xfrm>
              <a:prstGeom prst="straightConnector1">
                <a:avLst/>
              </a:prstGeom>
              <a:ln w="63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301">
                <a:extLst>
                  <a:ext uri="{FF2B5EF4-FFF2-40B4-BE49-F238E27FC236}">
                    <a16:creationId xmlns:a16="http://schemas.microsoft.com/office/drawing/2014/main" id="{24DEE1FF-AE2B-EAC1-327A-8DB00F85546B}"/>
                  </a:ext>
                </a:extLst>
              </p:cNvPr>
              <p:cNvCxnSpPr>
                <a:cxnSpLocks/>
                <a:stCxn id="95" idx="1"/>
                <a:endCxn id="97" idx="3"/>
              </p:cNvCxnSpPr>
              <p:nvPr/>
            </p:nvCxnSpPr>
            <p:spPr>
              <a:xfrm rot="10800000" flipV="1">
                <a:off x="6646133" y="5178202"/>
                <a:ext cx="560279" cy="1"/>
              </a:xfrm>
              <a:prstGeom prst="bentConnector3">
                <a:avLst>
                  <a:gd name="adj1" fmla="val 50000"/>
                </a:avLst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301">
                <a:extLst>
                  <a:ext uri="{FF2B5EF4-FFF2-40B4-BE49-F238E27FC236}">
                    <a16:creationId xmlns:a16="http://schemas.microsoft.com/office/drawing/2014/main" id="{887C3286-8EA2-0BA8-C876-77D91ECFF73F}"/>
                  </a:ext>
                </a:extLst>
              </p:cNvPr>
              <p:cNvCxnSpPr>
                <a:cxnSpLocks/>
                <a:stCxn id="96" idx="1"/>
                <a:endCxn id="97" idx="3"/>
              </p:cNvCxnSpPr>
              <p:nvPr/>
            </p:nvCxnSpPr>
            <p:spPr>
              <a:xfrm rot="10800000">
                <a:off x="6646133" y="5178204"/>
                <a:ext cx="553059" cy="405790"/>
              </a:xfrm>
              <a:prstGeom prst="bentConnector3">
                <a:avLst>
                  <a:gd name="adj1" fmla="val 50000"/>
                </a:avLst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流程图: 汇总连接 23">
                <a:extLst>
                  <a:ext uri="{FF2B5EF4-FFF2-40B4-BE49-F238E27FC236}">
                    <a16:creationId xmlns:a16="http://schemas.microsoft.com/office/drawing/2014/main" id="{BEB0570D-B5C1-3BCC-4836-81E72335D7C6}"/>
                  </a:ext>
                </a:extLst>
              </p:cNvPr>
              <p:cNvSpPr/>
              <p:nvPr/>
            </p:nvSpPr>
            <p:spPr>
              <a:xfrm>
                <a:off x="-1105678" y="2004575"/>
                <a:ext cx="342901" cy="345417"/>
              </a:xfrm>
              <a:prstGeom prst="flowChartSummingJunction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8C60D138-D902-2C95-B765-3C0B2C6E9557}"/>
                  </a:ext>
                </a:extLst>
              </p:cNvPr>
              <p:cNvCxnSpPr>
                <a:cxnSpLocks/>
                <a:stCxn id="24" idx="6"/>
                <a:endCxn id="49" idx="1"/>
              </p:cNvCxnSpPr>
              <p:nvPr/>
            </p:nvCxnSpPr>
            <p:spPr>
              <a:xfrm>
                <a:off x="-762777" y="2177284"/>
                <a:ext cx="1080657" cy="14696"/>
              </a:xfrm>
              <a:prstGeom prst="straightConnector1">
                <a:avLst/>
              </a:prstGeom>
              <a:ln w="38100" cmpd="dbl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405">
                <a:extLst>
                  <a:ext uri="{FF2B5EF4-FFF2-40B4-BE49-F238E27FC236}">
                    <a16:creationId xmlns:a16="http://schemas.microsoft.com/office/drawing/2014/main" id="{3012CD12-0252-922D-D16C-6DCE3DCEC5E0}"/>
                  </a:ext>
                </a:extLst>
              </p:cNvPr>
              <p:cNvCxnSpPr>
                <a:cxnSpLocks/>
                <a:stCxn id="14" idx="1"/>
                <a:endCxn id="99" idx="3"/>
              </p:cNvCxnSpPr>
              <p:nvPr/>
            </p:nvCxnSpPr>
            <p:spPr>
              <a:xfrm rot="10800000">
                <a:off x="-619469" y="4106217"/>
                <a:ext cx="6411323" cy="617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2F110B1E-275C-F23B-547B-AAC7346A4F96}"/>
                  </a:ext>
                </a:extLst>
              </p:cNvPr>
              <p:cNvCxnSpPr>
                <a:cxnSpLocks/>
                <a:stCxn id="99" idx="0"/>
                <a:endCxn id="24" idx="4"/>
              </p:cNvCxnSpPr>
              <p:nvPr/>
            </p:nvCxnSpPr>
            <p:spPr>
              <a:xfrm flipH="1" flipV="1">
                <a:off x="-934227" y="2349992"/>
                <a:ext cx="10547" cy="1485606"/>
              </a:xfrm>
              <a:prstGeom prst="straightConnector1">
                <a:avLst/>
              </a:prstGeom>
              <a:ln w="38100" cmpd="dbl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289A8DF2-9766-10DF-83BA-CB4E1DED9164}"/>
                  </a:ext>
                </a:extLst>
              </p:cNvPr>
              <p:cNvCxnSpPr>
                <a:cxnSpLocks/>
                <a:stCxn id="48" idx="1"/>
                <a:endCxn id="15" idx="3"/>
              </p:cNvCxnSpPr>
              <p:nvPr/>
            </p:nvCxnSpPr>
            <p:spPr>
              <a:xfrm flipH="1">
                <a:off x="6891990" y="6326669"/>
                <a:ext cx="4522974" cy="106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563">
                <a:extLst>
                  <a:ext uri="{FF2B5EF4-FFF2-40B4-BE49-F238E27FC236}">
                    <a16:creationId xmlns:a16="http://schemas.microsoft.com/office/drawing/2014/main" id="{FE93210B-5CA5-C9FD-8760-C054F1D15CFC}"/>
                  </a:ext>
                </a:extLst>
              </p:cNvPr>
              <p:cNvCxnSpPr>
                <a:cxnSpLocks/>
                <a:stCxn id="15" idx="1"/>
                <a:endCxn id="99" idx="2"/>
              </p:cNvCxnSpPr>
              <p:nvPr/>
            </p:nvCxnSpPr>
            <p:spPr>
              <a:xfrm rot="10800000">
                <a:off x="-923679" y="4376833"/>
                <a:ext cx="6715533" cy="1960492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B859D81-57C5-C906-E31F-B296AD34AA9D}"/>
                  </a:ext>
                </a:extLst>
              </p:cNvPr>
              <p:cNvCxnSpPr>
                <a:cxnSpLocks/>
                <a:stCxn id="97" idx="2"/>
                <a:endCxn id="15" idx="0"/>
              </p:cNvCxnSpPr>
              <p:nvPr/>
            </p:nvCxnSpPr>
            <p:spPr>
              <a:xfrm>
                <a:off x="6341922" y="5448821"/>
                <a:ext cx="0" cy="618504"/>
              </a:xfrm>
              <a:prstGeom prst="straightConnector1">
                <a:avLst/>
              </a:prstGeom>
              <a:ln w="63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99770720-69AB-479D-95C7-1B846C97A26B}"/>
                  </a:ext>
                </a:extLst>
              </p:cNvPr>
              <p:cNvCxnSpPr>
                <a:cxnSpLocks/>
                <a:endCxn id="24" idx="2"/>
              </p:cNvCxnSpPr>
              <p:nvPr/>
            </p:nvCxnSpPr>
            <p:spPr>
              <a:xfrm>
                <a:off x="-2141349" y="2165204"/>
                <a:ext cx="1035671" cy="12080"/>
              </a:xfrm>
              <a:prstGeom prst="straightConnector1">
                <a:avLst/>
              </a:prstGeom>
              <a:ln w="38100" cmpd="dbl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AC01E01C-6145-E1F8-A3E1-060FD28C1550}"/>
                      </a:ext>
                    </a:extLst>
                  </p:cNvPr>
                  <p:cNvSpPr txBox="1"/>
                  <p:nvPr/>
                </p:nvSpPr>
                <p:spPr>
                  <a:xfrm>
                    <a:off x="-2387117" y="1751874"/>
                    <a:ext cx="1457680" cy="7556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b="0" dirty="0"/>
                  </a:p>
                  <a:p>
                    <a:endParaRPr lang="en-US" altLang="zh-CN" sz="14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𝑥𝑑</m:t>
                              </m:r>
                            </m:sub>
                          </m:sSub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𝑦𝑑</m:t>
                              </m:r>
                            </m:sub>
                          </m:sSub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83" name="文本框 582">
                    <a:extLst>
                      <a:ext uri="{FF2B5EF4-FFF2-40B4-BE49-F238E27FC236}">
                        <a16:creationId xmlns:a16="http://schemas.microsoft.com/office/drawing/2014/main" id="{774AFE86-7063-B3B9-C215-D50E0F4A88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387117" y="1751874"/>
                    <a:ext cx="1457680" cy="75565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80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42FCF6A-64FA-2639-20FE-9AEF33DD896E}"/>
                  </a:ext>
                </a:extLst>
              </p:cNvPr>
              <p:cNvSpPr/>
              <p:nvPr/>
            </p:nvSpPr>
            <p:spPr>
              <a:xfrm>
                <a:off x="10230979" y="4816919"/>
                <a:ext cx="1346198" cy="4874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轨道动力学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791C8541-79CE-D853-21AA-3FAA97C96195}"/>
                      </a:ext>
                    </a:extLst>
                  </p:cNvPr>
                  <p:cNvSpPr txBox="1"/>
                  <p:nvPr/>
                </p:nvSpPr>
                <p:spPr>
                  <a:xfrm>
                    <a:off x="11627013" y="4718125"/>
                    <a:ext cx="41433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𝑖𝑜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85" name="文本框 584">
                    <a:extLst>
                      <a:ext uri="{FF2B5EF4-FFF2-40B4-BE49-F238E27FC236}">
                        <a16:creationId xmlns:a16="http://schemas.microsoft.com/office/drawing/2014/main" id="{2AD1630E-3E4D-99A8-8D28-F30178B08F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27013" y="4718125"/>
                    <a:ext cx="414338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r="-20588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直接箭头连接符 589">
                <a:extLst>
                  <a:ext uri="{FF2B5EF4-FFF2-40B4-BE49-F238E27FC236}">
                    <a16:creationId xmlns:a16="http://schemas.microsoft.com/office/drawing/2014/main" id="{77ED404A-6492-8263-FA86-D26E9F7CEE4C}"/>
                  </a:ext>
                </a:extLst>
              </p:cNvPr>
              <p:cNvCxnSpPr>
                <a:cxnSpLocks/>
                <a:stCxn id="33" idx="3"/>
                <a:endCxn id="48" idx="0"/>
              </p:cNvCxnSpPr>
              <p:nvPr/>
            </p:nvCxnSpPr>
            <p:spPr>
              <a:xfrm>
                <a:off x="11577177" y="5060667"/>
                <a:ext cx="514010" cy="996002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593">
                <a:extLst>
                  <a:ext uri="{FF2B5EF4-FFF2-40B4-BE49-F238E27FC236}">
                    <a16:creationId xmlns:a16="http://schemas.microsoft.com/office/drawing/2014/main" id="{4ED7F630-E250-FE63-B5F3-478D9F88E2A5}"/>
                  </a:ext>
                </a:extLst>
              </p:cNvPr>
              <p:cNvCxnSpPr>
                <a:cxnSpLocks/>
                <a:stCxn id="102" idx="3"/>
                <a:endCxn id="33" idx="0"/>
              </p:cNvCxnSpPr>
              <p:nvPr/>
            </p:nvCxnSpPr>
            <p:spPr>
              <a:xfrm>
                <a:off x="9854848" y="4629421"/>
                <a:ext cx="1049230" cy="187498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593">
                <a:extLst>
                  <a:ext uri="{FF2B5EF4-FFF2-40B4-BE49-F238E27FC236}">
                    <a16:creationId xmlns:a16="http://schemas.microsoft.com/office/drawing/2014/main" id="{5419EE51-BA42-5341-DD3D-2107C0F9B277}"/>
                  </a:ext>
                </a:extLst>
              </p:cNvPr>
              <p:cNvCxnSpPr>
                <a:cxnSpLocks/>
                <a:stCxn id="103" idx="3"/>
                <a:endCxn id="33" idx="1"/>
              </p:cNvCxnSpPr>
              <p:nvPr/>
            </p:nvCxnSpPr>
            <p:spPr>
              <a:xfrm>
                <a:off x="9866405" y="5056932"/>
                <a:ext cx="364574" cy="3735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593">
                <a:extLst>
                  <a:ext uri="{FF2B5EF4-FFF2-40B4-BE49-F238E27FC236}">
                    <a16:creationId xmlns:a16="http://schemas.microsoft.com/office/drawing/2014/main" id="{DCF1BA6D-E666-162D-5BE2-3F2C30ACB213}"/>
                  </a:ext>
                </a:extLst>
              </p:cNvPr>
              <p:cNvCxnSpPr>
                <a:cxnSpLocks/>
                <a:stCxn id="104" idx="3"/>
                <a:endCxn id="33" idx="2"/>
              </p:cNvCxnSpPr>
              <p:nvPr/>
            </p:nvCxnSpPr>
            <p:spPr>
              <a:xfrm flipV="1">
                <a:off x="9854496" y="5304415"/>
                <a:ext cx="1049582" cy="203351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658">
                <a:extLst>
                  <a:ext uri="{FF2B5EF4-FFF2-40B4-BE49-F238E27FC236}">
                    <a16:creationId xmlns:a16="http://schemas.microsoft.com/office/drawing/2014/main" id="{6A7CB2F0-8E4C-8E86-4DFE-F483893AA156}"/>
                  </a:ext>
                </a:extLst>
              </p:cNvPr>
              <p:cNvCxnSpPr>
                <a:cxnSpLocks/>
                <a:stCxn id="105" idx="3"/>
                <a:endCxn id="45" idx="0"/>
              </p:cNvCxnSpPr>
              <p:nvPr/>
            </p:nvCxnSpPr>
            <p:spPr>
              <a:xfrm>
                <a:off x="11955060" y="879354"/>
                <a:ext cx="90733" cy="1034104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658">
                <a:extLst>
                  <a:ext uri="{FF2B5EF4-FFF2-40B4-BE49-F238E27FC236}">
                    <a16:creationId xmlns:a16="http://schemas.microsoft.com/office/drawing/2014/main" id="{2AF43377-959F-1FAF-4C24-2D93E4DFEA31}"/>
                  </a:ext>
                </a:extLst>
              </p:cNvPr>
              <p:cNvCxnSpPr>
                <a:cxnSpLocks/>
                <a:stCxn id="106" idx="1"/>
                <a:endCxn id="45" idx="0"/>
              </p:cNvCxnSpPr>
              <p:nvPr/>
            </p:nvCxnSpPr>
            <p:spPr>
              <a:xfrm rot="10800000" flipV="1">
                <a:off x="12045794" y="879354"/>
                <a:ext cx="122117" cy="1034104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658">
                <a:extLst>
                  <a:ext uri="{FF2B5EF4-FFF2-40B4-BE49-F238E27FC236}">
                    <a16:creationId xmlns:a16="http://schemas.microsoft.com/office/drawing/2014/main" id="{626DC950-3664-3718-6B4B-7F4C270891DD}"/>
                  </a:ext>
                </a:extLst>
              </p:cNvPr>
              <p:cNvCxnSpPr>
                <a:cxnSpLocks/>
                <a:stCxn id="108" idx="1"/>
                <a:endCxn id="45" idx="0"/>
              </p:cNvCxnSpPr>
              <p:nvPr/>
            </p:nvCxnSpPr>
            <p:spPr>
              <a:xfrm rot="10800000" flipV="1">
                <a:off x="12045793" y="1446036"/>
                <a:ext cx="128388" cy="467422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658">
                <a:extLst>
                  <a:ext uri="{FF2B5EF4-FFF2-40B4-BE49-F238E27FC236}">
                    <a16:creationId xmlns:a16="http://schemas.microsoft.com/office/drawing/2014/main" id="{72582EB3-0FA8-5749-8841-FA46F58B7074}"/>
                  </a:ext>
                </a:extLst>
              </p:cNvPr>
              <p:cNvCxnSpPr>
                <a:cxnSpLocks/>
                <a:stCxn id="107" idx="3"/>
                <a:endCxn id="45" idx="0"/>
              </p:cNvCxnSpPr>
              <p:nvPr/>
            </p:nvCxnSpPr>
            <p:spPr>
              <a:xfrm>
                <a:off x="11943545" y="1446036"/>
                <a:ext cx="102248" cy="467422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流程图: 汇总连接 42">
                <a:extLst>
                  <a:ext uri="{FF2B5EF4-FFF2-40B4-BE49-F238E27FC236}">
                    <a16:creationId xmlns:a16="http://schemas.microsoft.com/office/drawing/2014/main" id="{0F815C7B-8EBB-4EEF-0066-8EE1B74D98BE}"/>
                  </a:ext>
                </a:extLst>
              </p:cNvPr>
              <p:cNvSpPr/>
              <p:nvPr/>
            </p:nvSpPr>
            <p:spPr>
              <a:xfrm>
                <a:off x="4449465" y="1372939"/>
                <a:ext cx="180000" cy="180000"/>
              </a:xfrm>
              <a:prstGeom prst="flowChartSummingJunction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箭头连接符 301">
                <a:extLst>
                  <a:ext uri="{FF2B5EF4-FFF2-40B4-BE49-F238E27FC236}">
                    <a16:creationId xmlns:a16="http://schemas.microsoft.com/office/drawing/2014/main" id="{24D136A8-C8AD-80CD-8CA0-A1B0A7F700C0}"/>
                  </a:ext>
                </a:extLst>
              </p:cNvPr>
              <p:cNvCxnSpPr>
                <a:cxnSpLocks/>
                <a:stCxn id="123" idx="1"/>
                <a:endCxn id="97" idx="3"/>
              </p:cNvCxnSpPr>
              <p:nvPr/>
            </p:nvCxnSpPr>
            <p:spPr>
              <a:xfrm rot="10800000" flipV="1">
                <a:off x="6646132" y="4803874"/>
                <a:ext cx="558402" cy="374329"/>
              </a:xfrm>
              <a:prstGeom prst="bentConnector3">
                <a:avLst>
                  <a:gd name="adj1" fmla="val 50000"/>
                </a:avLst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CA352993-E8B6-A9C2-3D71-CB45FF75A111}"/>
                  </a:ext>
                </a:extLst>
              </p:cNvPr>
              <p:cNvSpPr/>
              <p:nvPr/>
            </p:nvSpPr>
            <p:spPr>
              <a:xfrm>
                <a:off x="3793582" y="6910460"/>
                <a:ext cx="1100137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太敏组件</a:t>
                </a:r>
              </a:p>
            </p:txBody>
          </p: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8958A118-7827-85EA-4868-BDE4A2B27D32}"/>
                  </a:ext>
                </a:extLst>
              </p:cNvPr>
              <p:cNvCxnSpPr>
                <a:cxnSpLocks/>
                <a:stCxn id="48" idx="1"/>
                <a:endCxn id="132" idx="3"/>
              </p:cNvCxnSpPr>
              <p:nvPr/>
            </p:nvCxnSpPr>
            <p:spPr>
              <a:xfrm rot="10800000" flipV="1">
                <a:off x="4893720" y="6326668"/>
                <a:ext cx="6521245" cy="853791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2">
                <a:extLst>
                  <a:ext uri="{FF2B5EF4-FFF2-40B4-BE49-F238E27FC236}">
                    <a16:creationId xmlns:a16="http://schemas.microsoft.com/office/drawing/2014/main" id="{D02852D4-5715-F88E-9176-EE585CE9DD5D}"/>
                  </a:ext>
                </a:extLst>
              </p:cNvPr>
              <p:cNvCxnSpPr>
                <a:cxnSpLocks/>
                <a:stCxn id="132" idx="1"/>
                <a:endCxn id="99" idx="2"/>
              </p:cNvCxnSpPr>
              <p:nvPr/>
            </p:nvCxnSpPr>
            <p:spPr>
              <a:xfrm rot="10800000">
                <a:off x="-923680" y="4376834"/>
                <a:ext cx="4717262" cy="2803627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DB5FF6C3-1B36-96EE-F2E8-6AF6EEC6481A}"/>
                  </a:ext>
                </a:extLst>
              </p:cNvPr>
              <p:cNvSpPr/>
              <p:nvPr/>
            </p:nvSpPr>
            <p:spPr>
              <a:xfrm>
                <a:off x="356808" y="3064562"/>
                <a:ext cx="1100137" cy="5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增益调度</a:t>
                </a:r>
              </a:p>
            </p:txBody>
          </p:sp>
          <p:cxnSp>
            <p:nvCxnSpPr>
              <p:cNvPr id="144" name="直接箭头连接符 405">
                <a:extLst>
                  <a:ext uri="{FF2B5EF4-FFF2-40B4-BE49-F238E27FC236}">
                    <a16:creationId xmlns:a16="http://schemas.microsoft.com/office/drawing/2014/main" id="{7316AABE-DA44-500A-DA23-4B85DEBA6B41}"/>
                  </a:ext>
                </a:extLst>
              </p:cNvPr>
              <p:cNvCxnSpPr>
                <a:cxnSpLocks/>
                <a:stCxn id="143" idx="0"/>
                <a:endCxn id="49" idx="2"/>
              </p:cNvCxnSpPr>
              <p:nvPr/>
            </p:nvCxnSpPr>
            <p:spPr>
              <a:xfrm rot="5400000" flipH="1" flipV="1">
                <a:off x="605586" y="2763271"/>
                <a:ext cx="602582" cy="1"/>
              </a:xfrm>
              <a:prstGeom prst="bentConnector3">
                <a:avLst>
                  <a:gd name="adj1" fmla="val 50000"/>
                </a:avLst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C742C73B-0486-6223-BDCE-8F14CD6C3AD7}"/>
                  </a:ext>
                </a:extLst>
              </p:cNvPr>
              <p:cNvCxnSpPr>
                <a:cxnSpLocks/>
                <a:stCxn id="97" idx="1"/>
                <a:endCxn id="132" idx="0"/>
              </p:cNvCxnSpPr>
              <p:nvPr/>
            </p:nvCxnSpPr>
            <p:spPr>
              <a:xfrm rot="10800000" flipV="1">
                <a:off x="4343651" y="5178204"/>
                <a:ext cx="1694060" cy="1732256"/>
              </a:xfrm>
              <a:prstGeom prst="bentConnector2">
                <a:avLst/>
              </a:prstGeom>
              <a:ln w="63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301">
                <a:extLst>
                  <a:ext uri="{FF2B5EF4-FFF2-40B4-BE49-F238E27FC236}">
                    <a16:creationId xmlns:a16="http://schemas.microsoft.com/office/drawing/2014/main" id="{7246682F-8D89-A39F-1F96-89D24DC3CD02}"/>
                  </a:ext>
                </a:extLst>
              </p:cNvPr>
              <p:cNvCxnSpPr>
                <a:cxnSpLocks/>
                <a:stCxn id="145" idx="1"/>
                <a:endCxn id="97" idx="3"/>
              </p:cNvCxnSpPr>
              <p:nvPr/>
            </p:nvCxnSpPr>
            <p:spPr>
              <a:xfrm rot="10800000">
                <a:off x="6646132" y="5178204"/>
                <a:ext cx="553758" cy="821800"/>
              </a:xfrm>
              <a:prstGeom prst="bentConnector3">
                <a:avLst>
                  <a:gd name="adj1" fmla="val 50000"/>
                </a:avLst>
              </a:prstGeom>
              <a:ln w="63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FE1FA634-7349-D4E0-4215-2FF381388BA0}"/>
                    </a:ext>
                  </a:extLst>
                </p:cNvPr>
                <p:cNvSpPr/>
                <p:nvPr/>
              </p:nvSpPr>
              <p:spPr>
                <a:xfrm>
                  <a:off x="4335338" y="1444947"/>
                  <a:ext cx="296940" cy="292894"/>
                </a:xfrm>
                <a:prstGeom prst="round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</m:oMath>
                    </m:oMathPara>
                  </a14:m>
                  <a:endParaRPr lang="en-US" altLang="zh-CN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矩形: 圆角 178">
                  <a:extLst>
                    <a:ext uri="{FF2B5EF4-FFF2-40B4-BE49-F238E27FC236}">
                      <a16:creationId xmlns:a16="http://schemas.microsoft.com/office/drawing/2014/main" id="{F72A22E2-C250-08E9-00B5-22DBEC2BBA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5338" y="1444947"/>
                  <a:ext cx="296940" cy="292894"/>
                </a:xfrm>
                <a:prstGeom prst="round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10">
              <a:extLst>
                <a:ext uri="{FF2B5EF4-FFF2-40B4-BE49-F238E27FC236}">
                  <a16:creationId xmlns:a16="http://schemas.microsoft.com/office/drawing/2014/main" id="{8B7D017E-682B-8C8A-0777-688931E5D189}"/>
                </a:ext>
              </a:extLst>
            </p:cNvPr>
            <p:cNvCxnSpPr>
              <a:cxnSpLocks/>
              <a:stCxn id="6" idx="3"/>
              <a:endCxn id="43" idx="2"/>
            </p:cNvCxnSpPr>
            <p:nvPr/>
          </p:nvCxnSpPr>
          <p:spPr>
            <a:xfrm flipV="1">
              <a:off x="4632278" y="1589939"/>
              <a:ext cx="261687" cy="1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10">
              <a:extLst>
                <a:ext uri="{FF2B5EF4-FFF2-40B4-BE49-F238E27FC236}">
                  <a16:creationId xmlns:a16="http://schemas.microsoft.com/office/drawing/2014/main" id="{696CBEFD-5BF7-9603-EBCC-14D95644A760}"/>
                </a:ext>
              </a:extLst>
            </p:cNvPr>
            <p:cNvCxnSpPr>
              <a:cxnSpLocks/>
              <a:stCxn id="43" idx="6"/>
              <a:endCxn id="59" idx="1"/>
            </p:cNvCxnSpPr>
            <p:nvPr/>
          </p:nvCxnSpPr>
          <p:spPr>
            <a:xfrm>
              <a:off x="5073965" y="1589939"/>
              <a:ext cx="129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10">
              <a:extLst>
                <a:ext uri="{FF2B5EF4-FFF2-40B4-BE49-F238E27FC236}">
                  <a16:creationId xmlns:a16="http://schemas.microsoft.com/office/drawing/2014/main" id="{59F3CEF6-A31E-005C-AC95-841F83992EB5}"/>
                </a:ext>
              </a:extLst>
            </p:cNvPr>
            <p:cNvCxnSpPr>
              <a:cxnSpLocks/>
              <a:stCxn id="62" idx="3"/>
              <a:endCxn id="43" idx="4"/>
            </p:cNvCxnSpPr>
            <p:nvPr/>
          </p:nvCxnSpPr>
          <p:spPr>
            <a:xfrm flipH="1">
              <a:off x="4983965" y="1583572"/>
              <a:ext cx="4056323" cy="96367"/>
            </a:xfrm>
            <a:prstGeom prst="bentConnector4">
              <a:avLst>
                <a:gd name="adj1" fmla="val -3620"/>
                <a:gd name="adj2" fmla="val 3891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10">
              <a:extLst>
                <a:ext uri="{FF2B5EF4-FFF2-40B4-BE49-F238E27FC236}">
                  <a16:creationId xmlns:a16="http://schemas.microsoft.com/office/drawing/2014/main" id="{E8DC908E-4489-3A55-71F9-F375334391C4}"/>
                </a:ext>
              </a:extLst>
            </p:cNvPr>
            <p:cNvCxnSpPr>
              <a:cxnSpLocks/>
              <a:stCxn id="62" idx="3"/>
              <a:endCxn id="120" idx="3"/>
            </p:cNvCxnSpPr>
            <p:nvPr/>
          </p:nvCxnSpPr>
          <p:spPr>
            <a:xfrm flipH="1">
              <a:off x="9039007" y="1583572"/>
              <a:ext cx="1281" cy="625964"/>
            </a:xfrm>
            <a:prstGeom prst="bentConnector3">
              <a:avLst>
                <a:gd name="adj1" fmla="val -1088126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97D4803-6718-E875-D92C-6F643D2E8D35}"/>
                </a:ext>
              </a:extLst>
            </p:cNvPr>
            <p:cNvCxnSpPr>
              <a:cxnSpLocks/>
              <a:stCxn id="120" idx="1"/>
              <a:endCxn id="62" idx="2"/>
            </p:cNvCxnSpPr>
            <p:nvPr/>
          </p:nvCxnSpPr>
          <p:spPr>
            <a:xfrm rot="10800000">
              <a:off x="8740469" y="1730020"/>
              <a:ext cx="51698" cy="4795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518E311-D59E-301A-DCF7-FCD755455557}"/>
                </a:ext>
              </a:extLst>
            </p:cNvPr>
            <p:cNvSpPr/>
            <p:nvPr/>
          </p:nvSpPr>
          <p:spPr>
            <a:xfrm>
              <a:off x="5973468" y="1429683"/>
              <a:ext cx="202478" cy="30777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限幅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1CAE787-2DB8-08D8-4710-156655DBF681}"/>
                </a:ext>
              </a:extLst>
            </p:cNvPr>
            <p:cNvSpPr/>
            <p:nvPr/>
          </p:nvSpPr>
          <p:spPr>
            <a:xfrm>
              <a:off x="8070874" y="1426814"/>
              <a:ext cx="202478" cy="30777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限幅</a:t>
              </a:r>
              <a:endParaRPr lang="en-US" altLang="zh-CN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0015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D2EDA60C-4D79-B696-AFAA-EC2AA4C86904}"/>
              </a:ext>
            </a:extLst>
          </p:cNvPr>
          <p:cNvGrpSpPr/>
          <p:nvPr/>
        </p:nvGrpSpPr>
        <p:grpSpPr>
          <a:xfrm>
            <a:off x="2756370" y="331512"/>
            <a:ext cx="6517768" cy="1897720"/>
            <a:chOff x="3539151" y="989603"/>
            <a:chExt cx="6517768" cy="1897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A614D7B0-E930-5868-857A-B3432A71C7FE}"/>
                    </a:ext>
                  </a:extLst>
                </p:cNvPr>
                <p:cNvSpPr/>
                <p:nvPr/>
              </p:nvSpPr>
              <p:spPr>
                <a:xfrm>
                  <a:off x="3907941" y="1546518"/>
                  <a:ext cx="467814" cy="43051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A614D7B0-E930-5868-857A-B3432A71C7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7941" y="1546518"/>
                  <a:ext cx="467814" cy="43051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8C2B5FDC-A117-C57B-C8FC-A3F6B807BFC7}"/>
                    </a:ext>
                  </a:extLst>
                </p:cNvPr>
                <p:cNvSpPr/>
                <p:nvPr/>
              </p:nvSpPr>
              <p:spPr>
                <a:xfrm>
                  <a:off x="4927351" y="1550955"/>
                  <a:ext cx="690565" cy="38796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8C2B5FDC-A117-C57B-C8FC-A3F6B807BF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351" y="1550955"/>
                  <a:ext cx="690565" cy="387969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22988171-D4D9-9DC5-52F4-D08A939CD28D}"/>
                    </a:ext>
                  </a:extLst>
                </p:cNvPr>
                <p:cNvSpPr/>
                <p:nvPr/>
              </p:nvSpPr>
              <p:spPr>
                <a:xfrm>
                  <a:off x="5848233" y="1552422"/>
                  <a:ext cx="690565" cy="38796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22988171-D4D9-9DC5-52F4-D08A939CD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8233" y="1552422"/>
                  <a:ext cx="690565" cy="387969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1C806C81-EDB8-753A-6D43-BBD5EB01E999}"/>
                    </a:ext>
                  </a:extLst>
                </p:cNvPr>
                <p:cNvSpPr/>
                <p:nvPr/>
              </p:nvSpPr>
              <p:spPr>
                <a:xfrm>
                  <a:off x="8059273" y="1564181"/>
                  <a:ext cx="690565" cy="38796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1C806C81-EDB8-753A-6D43-BBD5EB01E9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273" y="1564181"/>
                  <a:ext cx="690565" cy="38796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DC8F8AEB-7483-D6CC-8AF2-C7D06CEC1EB2}"/>
                    </a:ext>
                  </a:extLst>
                </p:cNvPr>
                <p:cNvSpPr/>
                <p:nvPr/>
              </p:nvSpPr>
              <p:spPr>
                <a:xfrm>
                  <a:off x="8997058" y="1550955"/>
                  <a:ext cx="345282" cy="38796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DC8F8AEB-7483-D6CC-8AF2-C7D06CEC1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7058" y="1550955"/>
                  <a:ext cx="345282" cy="38796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2C1513F4-5378-2CC8-FDA2-694240A2FD50}"/>
                    </a:ext>
                  </a:extLst>
                </p:cNvPr>
                <p:cNvSpPr/>
                <p:nvPr/>
              </p:nvSpPr>
              <p:spPr>
                <a:xfrm>
                  <a:off x="9712838" y="1526179"/>
                  <a:ext cx="344081" cy="43051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2C1513F4-5378-2CC8-FDA2-694240A2F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838" y="1526179"/>
                  <a:ext cx="344081" cy="430519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流程图: 汇总连接 9">
              <a:extLst>
                <a:ext uri="{FF2B5EF4-FFF2-40B4-BE49-F238E27FC236}">
                  <a16:creationId xmlns:a16="http://schemas.microsoft.com/office/drawing/2014/main" id="{191CA78C-D975-5F68-1357-B1F94E3DB99B}"/>
                </a:ext>
              </a:extLst>
            </p:cNvPr>
            <p:cNvSpPr/>
            <p:nvPr/>
          </p:nvSpPr>
          <p:spPr>
            <a:xfrm>
              <a:off x="4565654" y="1663451"/>
              <a:ext cx="202403" cy="196655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61EBB8E-EEFA-5DA0-BAB0-C57F19415112}"/>
                </a:ext>
              </a:extLst>
            </p:cNvPr>
            <p:cNvCxnSpPr>
              <a:cxnSpLocks/>
              <a:stCxn id="4" idx="3"/>
              <a:endCxn id="10" idx="2"/>
            </p:cNvCxnSpPr>
            <p:nvPr/>
          </p:nvCxnSpPr>
          <p:spPr>
            <a:xfrm>
              <a:off x="4375755" y="1761778"/>
              <a:ext cx="189899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0">
              <a:extLst>
                <a:ext uri="{FF2B5EF4-FFF2-40B4-BE49-F238E27FC236}">
                  <a16:creationId xmlns:a16="http://schemas.microsoft.com/office/drawing/2014/main" id="{3D27FB25-F9C6-50CA-0862-34C03BC6ED66}"/>
                </a:ext>
              </a:extLst>
            </p:cNvPr>
            <p:cNvCxnSpPr>
              <a:cxnSpLocks/>
              <a:stCxn id="10" idx="6"/>
              <a:endCxn id="5" idx="1"/>
            </p:cNvCxnSpPr>
            <p:nvPr/>
          </p:nvCxnSpPr>
          <p:spPr>
            <a:xfrm flipV="1">
              <a:off x="4768057" y="1744940"/>
              <a:ext cx="159294" cy="168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0">
              <a:extLst>
                <a:ext uri="{FF2B5EF4-FFF2-40B4-BE49-F238E27FC236}">
                  <a16:creationId xmlns:a16="http://schemas.microsoft.com/office/drawing/2014/main" id="{838B862B-C259-65AA-B902-3FC9417BE0DF}"/>
                </a:ext>
              </a:extLst>
            </p:cNvPr>
            <p:cNvCxnSpPr>
              <a:cxnSpLocks/>
              <a:stCxn id="24" idx="1"/>
              <a:endCxn id="23" idx="3"/>
            </p:cNvCxnSpPr>
            <p:nvPr/>
          </p:nvCxnSpPr>
          <p:spPr>
            <a:xfrm rot="10800000" flipV="1">
              <a:off x="8904515" y="1266591"/>
              <a:ext cx="118908" cy="167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0">
              <a:extLst>
                <a:ext uri="{FF2B5EF4-FFF2-40B4-BE49-F238E27FC236}">
                  <a16:creationId xmlns:a16="http://schemas.microsoft.com/office/drawing/2014/main" id="{4C818942-F0F3-39C1-1E90-DCFF51A8B6F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5617916" y="1744940"/>
              <a:ext cx="230317" cy="14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8AB14E13-137E-A699-0CF2-E1A58493BC77}"/>
                    </a:ext>
                  </a:extLst>
                </p:cNvPr>
                <p:cNvSpPr/>
                <p:nvPr/>
              </p:nvSpPr>
              <p:spPr>
                <a:xfrm>
                  <a:off x="6750547" y="1550957"/>
                  <a:ext cx="690565" cy="38796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8AB14E13-137E-A699-0CF2-E1A58493B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0547" y="1550957"/>
                  <a:ext cx="690565" cy="387969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0">
              <a:extLst>
                <a:ext uri="{FF2B5EF4-FFF2-40B4-BE49-F238E27FC236}">
                  <a16:creationId xmlns:a16="http://schemas.microsoft.com/office/drawing/2014/main" id="{4ABC0B36-761F-58B9-EEF2-6D547D11C80F}"/>
                </a:ext>
              </a:extLst>
            </p:cNvPr>
            <p:cNvCxnSpPr>
              <a:cxnSpLocks/>
              <a:stCxn id="6" idx="3"/>
              <a:endCxn id="15" idx="1"/>
            </p:cNvCxnSpPr>
            <p:nvPr/>
          </p:nvCxnSpPr>
          <p:spPr>
            <a:xfrm flipV="1">
              <a:off x="6538798" y="1744942"/>
              <a:ext cx="211749" cy="14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汇总连接 16">
              <a:extLst>
                <a:ext uri="{FF2B5EF4-FFF2-40B4-BE49-F238E27FC236}">
                  <a16:creationId xmlns:a16="http://schemas.microsoft.com/office/drawing/2014/main" id="{1C1B5CAC-C378-0D83-9220-321116C13ECD}"/>
                </a:ext>
              </a:extLst>
            </p:cNvPr>
            <p:cNvSpPr/>
            <p:nvPr/>
          </p:nvSpPr>
          <p:spPr>
            <a:xfrm>
              <a:off x="7659608" y="1652586"/>
              <a:ext cx="202403" cy="196655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0">
              <a:extLst>
                <a:ext uri="{FF2B5EF4-FFF2-40B4-BE49-F238E27FC236}">
                  <a16:creationId xmlns:a16="http://schemas.microsoft.com/office/drawing/2014/main" id="{5AB44113-53DE-AB4B-8094-EE2D4451452F}"/>
                </a:ext>
              </a:extLst>
            </p:cNvPr>
            <p:cNvCxnSpPr>
              <a:cxnSpLocks/>
              <a:stCxn id="15" idx="3"/>
              <a:endCxn id="17" idx="2"/>
            </p:cNvCxnSpPr>
            <p:nvPr/>
          </p:nvCxnSpPr>
          <p:spPr>
            <a:xfrm>
              <a:off x="7441112" y="1744942"/>
              <a:ext cx="218496" cy="59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0">
              <a:extLst>
                <a:ext uri="{FF2B5EF4-FFF2-40B4-BE49-F238E27FC236}">
                  <a16:creationId xmlns:a16="http://schemas.microsoft.com/office/drawing/2014/main" id="{3AD6A0EE-3F01-509F-FCDE-BF71ADBCF0D0}"/>
                </a:ext>
              </a:extLst>
            </p:cNvPr>
            <p:cNvCxnSpPr>
              <a:cxnSpLocks/>
              <a:stCxn id="17" idx="6"/>
              <a:endCxn id="7" idx="1"/>
            </p:cNvCxnSpPr>
            <p:nvPr/>
          </p:nvCxnSpPr>
          <p:spPr>
            <a:xfrm>
              <a:off x="7862011" y="1750914"/>
              <a:ext cx="197262" cy="725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0">
              <a:extLst>
                <a:ext uri="{FF2B5EF4-FFF2-40B4-BE49-F238E27FC236}">
                  <a16:creationId xmlns:a16="http://schemas.microsoft.com/office/drawing/2014/main" id="{167066FE-A8EA-FF46-7D97-2B0F23F21E20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8749838" y="1744940"/>
              <a:ext cx="247220" cy="132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10">
              <a:extLst>
                <a:ext uri="{FF2B5EF4-FFF2-40B4-BE49-F238E27FC236}">
                  <a16:creationId xmlns:a16="http://schemas.microsoft.com/office/drawing/2014/main" id="{419B1B12-9EA3-F482-794B-93C5433BE3BA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9342340" y="1741439"/>
              <a:ext cx="370498" cy="350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10">
              <a:extLst>
                <a:ext uri="{FF2B5EF4-FFF2-40B4-BE49-F238E27FC236}">
                  <a16:creationId xmlns:a16="http://schemas.microsoft.com/office/drawing/2014/main" id="{7D85E4C7-2572-14A9-E419-DF82840D0C4F}"/>
                </a:ext>
              </a:extLst>
            </p:cNvPr>
            <p:cNvCxnSpPr>
              <a:cxnSpLocks/>
              <a:stCxn id="25" idx="1"/>
              <a:endCxn id="17" idx="0"/>
            </p:cNvCxnSpPr>
            <p:nvPr/>
          </p:nvCxnSpPr>
          <p:spPr>
            <a:xfrm rot="10800000" flipV="1">
              <a:off x="7760811" y="1266590"/>
              <a:ext cx="371443" cy="3859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FB10C319-4EBA-A7A1-999F-4562A74D190F}"/>
                    </a:ext>
                  </a:extLst>
                </p:cNvPr>
                <p:cNvSpPr/>
                <p:nvPr/>
              </p:nvSpPr>
              <p:spPr>
                <a:xfrm>
                  <a:off x="8486423" y="1089326"/>
                  <a:ext cx="418092" cy="38796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FB10C319-4EBA-A7A1-999F-4562A74D19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423" y="1089326"/>
                  <a:ext cx="418092" cy="387969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87AD481A-B90A-0FA0-46A7-DBD7AD4AFB29}"/>
                    </a:ext>
                  </a:extLst>
                </p:cNvPr>
                <p:cNvSpPr/>
                <p:nvPr/>
              </p:nvSpPr>
              <p:spPr>
                <a:xfrm>
                  <a:off x="9023423" y="1072607"/>
                  <a:ext cx="292552" cy="387969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87AD481A-B90A-0FA0-46A7-DBD7AD4AF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3423" y="1072607"/>
                  <a:ext cx="292552" cy="387969"/>
                </a:xfrm>
                <a:prstGeom prst="roundRect">
                  <a:avLst/>
                </a:prstGeom>
                <a:blipFill>
                  <a:blip r:embed="rId10"/>
                  <a:stretch>
                    <a:fillRect l="-1961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FD3F63B7-1535-2B30-8DFF-C688B35B19B6}"/>
                    </a:ext>
                  </a:extLst>
                </p:cNvPr>
                <p:cNvSpPr/>
                <p:nvPr/>
              </p:nvSpPr>
              <p:spPr>
                <a:xfrm>
                  <a:off x="8132253" y="1145349"/>
                  <a:ext cx="202404" cy="242483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FD3F63B7-1535-2B30-8DFF-C688B35B19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253" y="1145349"/>
                  <a:ext cx="202404" cy="242483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10">
              <a:extLst>
                <a:ext uri="{FF2B5EF4-FFF2-40B4-BE49-F238E27FC236}">
                  <a16:creationId xmlns:a16="http://schemas.microsoft.com/office/drawing/2014/main" id="{C906ECFE-B30E-5D68-C212-A37AF0712DA8}"/>
                </a:ext>
              </a:extLst>
            </p:cNvPr>
            <p:cNvCxnSpPr>
              <a:cxnSpLocks/>
              <a:stCxn id="23" idx="1"/>
              <a:endCxn id="25" idx="3"/>
            </p:cNvCxnSpPr>
            <p:nvPr/>
          </p:nvCxnSpPr>
          <p:spPr>
            <a:xfrm rot="10800000">
              <a:off x="8334657" y="1266591"/>
              <a:ext cx="151766" cy="167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10">
              <a:extLst>
                <a:ext uri="{FF2B5EF4-FFF2-40B4-BE49-F238E27FC236}">
                  <a16:creationId xmlns:a16="http://schemas.microsoft.com/office/drawing/2014/main" id="{01EC35AE-BF07-63F2-1AE0-4F137595EEB3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rot="16200000" flipV="1">
              <a:off x="9139572" y="1442995"/>
              <a:ext cx="478348" cy="1255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10">
              <a:extLst>
                <a:ext uri="{FF2B5EF4-FFF2-40B4-BE49-F238E27FC236}">
                  <a16:creationId xmlns:a16="http://schemas.microsoft.com/office/drawing/2014/main" id="{E56D868A-EC6D-8EEB-3822-B9C4D91497F0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rot="10800000" flipV="1">
              <a:off x="4666857" y="1741440"/>
              <a:ext cx="4774665" cy="118665"/>
            </a:xfrm>
            <a:prstGeom prst="bentConnector4">
              <a:avLst>
                <a:gd name="adj1" fmla="val 15"/>
                <a:gd name="adj2" fmla="val 109933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5A6BBB9C-7BDC-A85C-F0A7-6DA1CFFB120A}"/>
                </a:ext>
              </a:extLst>
            </p:cNvPr>
            <p:cNvSpPr/>
            <p:nvPr/>
          </p:nvSpPr>
          <p:spPr>
            <a:xfrm>
              <a:off x="7083591" y="2193714"/>
              <a:ext cx="344081" cy="430519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10">
              <a:extLst>
                <a:ext uri="{FF2B5EF4-FFF2-40B4-BE49-F238E27FC236}">
                  <a16:creationId xmlns:a16="http://schemas.microsoft.com/office/drawing/2014/main" id="{B23D5BE9-7700-5D8E-4892-C5BCD425389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rot="10800000" flipV="1">
              <a:off x="8610407" y="1750913"/>
              <a:ext cx="705568" cy="438879"/>
            </a:xfrm>
            <a:prstGeom prst="bentConnector3">
              <a:avLst>
                <a:gd name="adj1" fmla="val -1581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10">
              <a:extLst>
                <a:ext uri="{FF2B5EF4-FFF2-40B4-BE49-F238E27FC236}">
                  <a16:creationId xmlns:a16="http://schemas.microsoft.com/office/drawing/2014/main" id="{15D11275-F9D9-76A9-A1F1-E76EA6AD3935}"/>
                </a:ext>
              </a:extLst>
            </p:cNvPr>
            <p:cNvCxnSpPr>
              <a:cxnSpLocks/>
              <a:stCxn id="34" idx="1"/>
              <a:endCxn id="17" idx="4"/>
            </p:cNvCxnSpPr>
            <p:nvPr/>
          </p:nvCxnSpPr>
          <p:spPr>
            <a:xfrm rot="10800000">
              <a:off x="7760811" y="1849241"/>
              <a:ext cx="366761" cy="3405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10">
              <a:extLst>
                <a:ext uri="{FF2B5EF4-FFF2-40B4-BE49-F238E27FC236}">
                  <a16:creationId xmlns:a16="http://schemas.microsoft.com/office/drawing/2014/main" id="{692B736D-9341-2525-74A0-0FD46617143E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8362635" y="2362291"/>
              <a:ext cx="6354" cy="279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10">
              <a:extLst>
                <a:ext uri="{FF2B5EF4-FFF2-40B4-BE49-F238E27FC236}">
                  <a16:creationId xmlns:a16="http://schemas.microsoft.com/office/drawing/2014/main" id="{DE2643BF-2C50-5A6F-A370-0ADEC942D692}"/>
                </a:ext>
              </a:extLst>
            </p:cNvPr>
            <p:cNvCxnSpPr>
              <a:cxnSpLocks/>
              <a:stCxn id="9" idx="0"/>
              <a:endCxn id="25" idx="0"/>
            </p:cNvCxnSpPr>
            <p:nvPr/>
          </p:nvCxnSpPr>
          <p:spPr>
            <a:xfrm rot="16200000" flipV="1">
              <a:off x="8868752" y="510052"/>
              <a:ext cx="380830" cy="1651424"/>
            </a:xfrm>
            <a:prstGeom prst="bentConnector3">
              <a:avLst>
                <a:gd name="adj1" fmla="val 16002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8DC5574C-BCE5-EA31-883C-F4ADA0F406F5}"/>
                    </a:ext>
                  </a:extLst>
                </p:cNvPr>
                <p:cNvSpPr/>
                <p:nvPr/>
              </p:nvSpPr>
              <p:spPr>
                <a:xfrm>
                  <a:off x="8127571" y="2017295"/>
                  <a:ext cx="482836" cy="34499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8DC5574C-BCE5-EA31-883C-F4ADA0F40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571" y="2017295"/>
                  <a:ext cx="482836" cy="344996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52C9062C-0775-F5DD-B03D-02BF8CADBD4A}"/>
                </a:ext>
              </a:extLst>
            </p:cNvPr>
            <p:cNvSpPr/>
            <p:nvPr/>
          </p:nvSpPr>
          <p:spPr>
            <a:xfrm>
              <a:off x="7960642" y="2641595"/>
              <a:ext cx="803985" cy="24572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摩擦增大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B5AB0A59-C573-86E8-1F83-AEB87C013F9D}"/>
                    </a:ext>
                  </a:extLst>
                </p:cNvPr>
                <p:cNvSpPr txBox="1"/>
                <p:nvPr/>
              </p:nvSpPr>
              <p:spPr>
                <a:xfrm>
                  <a:off x="3895243" y="1467004"/>
                  <a:ext cx="118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B5AB0A59-C573-86E8-1F83-AEB87C013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243" y="1467004"/>
                  <a:ext cx="1186532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31C6BB82-645A-C82E-FEB3-395EC6830592}"/>
                    </a:ext>
                  </a:extLst>
                </p:cNvPr>
                <p:cNvSpPr txBox="1"/>
                <p:nvPr/>
              </p:nvSpPr>
              <p:spPr>
                <a:xfrm>
                  <a:off x="4000758" y="1997659"/>
                  <a:ext cx="118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31C6BB82-645A-C82E-FEB3-395EC6830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758" y="1997659"/>
                  <a:ext cx="1186532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F7AA898B-2C8F-917C-0CE5-B9D9C33D2818}"/>
                    </a:ext>
                  </a:extLst>
                </p:cNvPr>
                <p:cNvSpPr txBox="1"/>
                <p:nvPr/>
              </p:nvSpPr>
              <p:spPr>
                <a:xfrm>
                  <a:off x="4228894" y="1434628"/>
                  <a:ext cx="118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F7AA898B-2C8F-917C-0CE5-B9D9C33D2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894" y="1434628"/>
                  <a:ext cx="1186532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662AF8D-0365-7FEA-3349-1D071046CECF}"/>
                    </a:ext>
                  </a:extLst>
                </p:cNvPr>
                <p:cNvSpPr txBox="1"/>
                <p:nvPr/>
              </p:nvSpPr>
              <p:spPr>
                <a:xfrm>
                  <a:off x="5151842" y="1417861"/>
                  <a:ext cx="118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662AF8D-0365-7FEA-3349-1D071046C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842" y="1417861"/>
                  <a:ext cx="1186532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B960C05-4831-93DB-8775-DB450148670F}"/>
                    </a:ext>
                  </a:extLst>
                </p:cNvPr>
                <p:cNvSpPr txBox="1"/>
                <p:nvPr/>
              </p:nvSpPr>
              <p:spPr>
                <a:xfrm>
                  <a:off x="6080540" y="1459999"/>
                  <a:ext cx="118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B960C05-4831-93DB-8775-DB450148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0540" y="1459999"/>
                  <a:ext cx="1186532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79D02B69-E3F0-D80C-B9CF-7323C1BA903C}"/>
                    </a:ext>
                  </a:extLst>
                </p:cNvPr>
                <p:cNvSpPr txBox="1"/>
                <p:nvPr/>
              </p:nvSpPr>
              <p:spPr>
                <a:xfrm>
                  <a:off x="6967440" y="1467619"/>
                  <a:ext cx="118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79D02B69-E3F0-D80C-B9CF-7323C1BA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440" y="1467619"/>
                  <a:ext cx="1186532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AFAAC18A-8633-44EB-C9B9-5DD6AB988AD4}"/>
                    </a:ext>
                  </a:extLst>
                </p:cNvPr>
                <p:cNvSpPr txBox="1"/>
                <p:nvPr/>
              </p:nvSpPr>
              <p:spPr>
                <a:xfrm>
                  <a:off x="7312156" y="989603"/>
                  <a:ext cx="118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AFAAC18A-8633-44EB-C9B9-5DD6AB988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156" y="989603"/>
                  <a:ext cx="1186532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BC218F8-D196-7C8D-2DB1-42EBBF3E25D4}"/>
                    </a:ext>
                  </a:extLst>
                </p:cNvPr>
                <p:cNvSpPr txBox="1"/>
                <p:nvPr/>
              </p:nvSpPr>
              <p:spPr>
                <a:xfrm>
                  <a:off x="7291042" y="1876295"/>
                  <a:ext cx="1186532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BC218F8-D196-7C8D-2DB1-42EBBF3E2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1042" y="1876295"/>
                  <a:ext cx="1186532" cy="325025"/>
                </a:xfrm>
                <a:prstGeom prst="rect">
                  <a:avLst/>
                </a:prstGeom>
                <a:blipFill>
                  <a:blip r:embed="rId20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箭头连接符 10">
              <a:extLst>
                <a:ext uri="{FF2B5EF4-FFF2-40B4-BE49-F238E27FC236}">
                  <a16:creationId xmlns:a16="http://schemas.microsoft.com/office/drawing/2014/main" id="{531F893E-198A-B27C-AB52-2E0176C12D5C}"/>
                </a:ext>
              </a:extLst>
            </p:cNvPr>
            <p:cNvCxnSpPr>
              <a:cxnSpLocks/>
              <a:stCxn id="35" idx="1"/>
              <a:endCxn id="17" idx="4"/>
            </p:cNvCxnSpPr>
            <p:nvPr/>
          </p:nvCxnSpPr>
          <p:spPr>
            <a:xfrm rot="10800000">
              <a:off x="7760810" y="1849241"/>
              <a:ext cx="199832" cy="9152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375D2AD-94C5-D22C-73EF-DB7AFD74242D}"/>
                    </a:ext>
                  </a:extLst>
                </p:cNvPr>
                <p:cNvSpPr txBox="1"/>
                <p:nvPr/>
              </p:nvSpPr>
              <p:spPr>
                <a:xfrm>
                  <a:off x="7497821" y="2316570"/>
                  <a:ext cx="769495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𝑘𝐼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375D2AD-94C5-D22C-73EF-DB7AFD742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821" y="2316570"/>
                  <a:ext cx="769495" cy="325025"/>
                </a:xfrm>
                <a:prstGeom prst="rect">
                  <a:avLst/>
                </a:prstGeom>
                <a:blipFill>
                  <a:blip r:embed="rId21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548E9DD-8326-6C95-9F51-5E4D34AE3D7D}"/>
                    </a:ext>
                  </a:extLst>
                </p:cNvPr>
                <p:cNvSpPr txBox="1"/>
                <p:nvPr/>
              </p:nvSpPr>
              <p:spPr>
                <a:xfrm>
                  <a:off x="9189016" y="1716201"/>
                  <a:ext cx="8219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548E9DD-8326-6C95-9F51-5E4D34AE3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016" y="1716201"/>
                  <a:ext cx="821931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3E6ABD7A-A45D-D04B-64DB-58D3736515F9}"/>
                </a:ext>
              </a:extLst>
            </p:cNvPr>
            <p:cNvSpPr/>
            <p:nvPr/>
          </p:nvSpPr>
          <p:spPr>
            <a:xfrm>
              <a:off x="6693836" y="2078457"/>
              <a:ext cx="803985" cy="24572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增益衰减</a:t>
              </a:r>
            </a:p>
          </p:txBody>
        </p:sp>
        <p:cxnSp>
          <p:nvCxnSpPr>
            <p:cNvPr id="48" name="直接箭头连接符 10">
              <a:extLst>
                <a:ext uri="{FF2B5EF4-FFF2-40B4-BE49-F238E27FC236}">
                  <a16:creationId xmlns:a16="http://schemas.microsoft.com/office/drawing/2014/main" id="{D73446C8-A391-05C4-948D-7B79516B8BC7}"/>
                </a:ext>
              </a:extLst>
            </p:cNvPr>
            <p:cNvCxnSpPr>
              <a:cxnSpLocks/>
              <a:stCxn id="47" idx="0"/>
              <a:endCxn id="15" idx="2"/>
            </p:cNvCxnSpPr>
            <p:nvPr/>
          </p:nvCxnSpPr>
          <p:spPr>
            <a:xfrm rot="5400000" flipH="1" flipV="1">
              <a:off x="7026064" y="2008692"/>
              <a:ext cx="13953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10">
              <a:extLst>
                <a:ext uri="{FF2B5EF4-FFF2-40B4-BE49-F238E27FC236}">
                  <a16:creationId xmlns:a16="http://schemas.microsoft.com/office/drawing/2014/main" id="{98C4732B-5D8F-692A-21B5-76218FFF7D0D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flipV="1">
              <a:off x="3539151" y="1761778"/>
              <a:ext cx="368790" cy="5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6F9A6F7-C158-720D-31C4-FBFAEAE7B2F6}"/>
                    </a:ext>
                  </a:extLst>
                </p:cNvPr>
                <p:cNvSpPr txBox="1"/>
                <p:nvPr/>
              </p:nvSpPr>
              <p:spPr>
                <a:xfrm>
                  <a:off x="3539151" y="1866283"/>
                  <a:ext cx="414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6F9A6F7-C158-720D-31C4-FBFAEAE7B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9151" y="1866283"/>
                  <a:ext cx="414338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41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表格 54">
                <a:extLst>
                  <a:ext uri="{FF2B5EF4-FFF2-40B4-BE49-F238E27FC236}">
                    <a16:creationId xmlns:a16="http://schemas.microsoft.com/office/drawing/2014/main" id="{9019E8D9-A96F-2EA9-41EB-6EBFADEDD3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02961" y="2632116"/>
              <a:ext cx="3511550" cy="373907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5775">
                      <a:extLst>
                        <a:ext uri="{9D8B030D-6E8A-4147-A177-3AD203B41FA5}">
                          <a16:colId xmlns:a16="http://schemas.microsoft.com/office/drawing/2014/main" val="639401785"/>
                        </a:ext>
                      </a:extLst>
                    </a:gridCol>
                    <a:gridCol w="1755775">
                      <a:extLst>
                        <a:ext uri="{9D8B030D-6E8A-4147-A177-3AD203B41FA5}">
                          <a16:colId xmlns:a16="http://schemas.microsoft.com/office/drawing/2014/main" val="15292344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参量名称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符号表示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51933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sz="105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角动量控制值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172883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飞轮转动惯量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866504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转速控制值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57879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转速偏差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963474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实际转速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812141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转速环增益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631441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转速反馈系数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311979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转速环时间常数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880901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电压控制值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04985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sz="105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电流环增益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253325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电流反馈系数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629629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sz="105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sz="105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电流环时间常数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002207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电流控制值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19072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功率放大器增益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746952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1050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功率放大器时间常数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45249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电枢电流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1608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等效电阻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379546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机电时间常数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45918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反电动势系数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364879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负载等效电流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989598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摩擦等效电流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288397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 dirty="0">
                              <a:effectLst/>
                            </a:rPr>
                            <a:t>摩擦系数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4179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表格 54">
                <a:extLst>
                  <a:ext uri="{FF2B5EF4-FFF2-40B4-BE49-F238E27FC236}">
                    <a16:creationId xmlns:a16="http://schemas.microsoft.com/office/drawing/2014/main" id="{9019E8D9-A96F-2EA9-41EB-6EBFADEDD3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2191137"/>
                  </p:ext>
                </p:extLst>
              </p:nvPr>
            </p:nvGraphicFramePr>
            <p:xfrm>
              <a:off x="6902961" y="2632116"/>
              <a:ext cx="3511550" cy="37386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55775">
                      <a:extLst>
                        <a:ext uri="{9D8B030D-6E8A-4147-A177-3AD203B41FA5}">
                          <a16:colId xmlns:a16="http://schemas.microsoft.com/office/drawing/2014/main" val="639401785"/>
                        </a:ext>
                      </a:extLst>
                    </a:gridCol>
                    <a:gridCol w="1755775">
                      <a:extLst>
                        <a:ext uri="{9D8B030D-6E8A-4147-A177-3AD203B41FA5}">
                          <a16:colId xmlns:a16="http://schemas.microsoft.com/office/drawing/2014/main" val="1529234485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参量名称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符号表示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5193351"/>
                      </a:ext>
                    </a:extLst>
                  </a:tr>
                  <a:tr h="1743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110345" r="-101038" b="-197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角动量控制值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1728838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234615" r="-101038" b="-2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飞轮转动惯量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8665049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322222" r="-101038" b="-1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转速控制值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5787967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438462" r="-101038" b="-18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转速偏差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9634749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538462" r="-101038" b="-17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实际转速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8121419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614815" r="-101038" b="-162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转速环增益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6314414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742308" r="-101038" b="-15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转速反馈系数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3119791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842308" r="-101038" b="-14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转速环时间常数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8809013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907407" r="-101038" b="-13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电压控制值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04985084"/>
                      </a:ext>
                    </a:extLst>
                  </a:tr>
                  <a:tr h="1743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971429" r="-101038" b="-118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电流环增益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2533255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1111111" r="-101038" b="-1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电流反馈系数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62962966"/>
                      </a:ext>
                    </a:extLst>
                  </a:tr>
                  <a:tr h="1743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1167857" r="-101038" b="-9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电流环时间常数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00220725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1314815" r="-101038" b="-92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电流控制值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1907224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1469231" r="-101038" b="-86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功率放大器增益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74695260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1569231" r="-101038" b="-76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1050" kern="100" dirty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功率放大器时间常数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4524967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1607407" r="-101038" b="-6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电枢电流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16081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1773077" r="-101038" b="-5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等效电阻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37954691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1873077" r="-101038" b="-4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机电时间常数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64591858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1900000" r="-101038" b="-3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反电动势系数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36487926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2076923" r="-101038" b="-25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负载等效电流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98959851"/>
                      </a:ext>
                    </a:extLst>
                  </a:tr>
                  <a:tr h="17513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1951724" r="-101038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>
                              <a:effectLst/>
                            </a:rPr>
                            <a:t>摩擦等效电流</a:t>
                          </a:r>
                          <a:endParaRPr lang="zh-CN" sz="105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28839747"/>
                      </a:ext>
                    </a:extLst>
                  </a:tr>
                  <a:tr h="1600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4"/>
                          <a:stretch>
                            <a:fillRect l="-346" t="-2288462" r="-101038" b="-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sz="1050" kern="100" dirty="0">
                              <a:effectLst/>
                            </a:rPr>
                            <a:t>摩擦系数</a:t>
                          </a:r>
                          <a:endParaRPr lang="zh-CN" sz="105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41799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209B9E6E-55CF-D05E-2111-CD272DC2774B}"/>
              </a:ext>
            </a:extLst>
          </p:cNvPr>
          <p:cNvSpPr txBox="1"/>
          <p:nvPr/>
        </p:nvSpPr>
        <p:spPr>
          <a:xfrm>
            <a:off x="2058072" y="413209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仅供参考，以</a:t>
            </a:r>
            <a:r>
              <a:rPr lang="en-US" altLang="zh-CN" dirty="0"/>
              <a:t>《</a:t>
            </a:r>
            <a:r>
              <a:rPr lang="zh-CN" altLang="en-US" dirty="0"/>
              <a:t>运动控制系统</a:t>
            </a:r>
            <a:r>
              <a:rPr lang="en-US" altLang="zh-CN" dirty="0"/>
              <a:t>》</a:t>
            </a:r>
            <a:r>
              <a:rPr lang="zh-CN" altLang="en-US" dirty="0"/>
              <a:t>为准</a:t>
            </a:r>
          </a:p>
        </p:txBody>
      </p:sp>
    </p:spTree>
    <p:extLst>
      <p:ext uri="{BB962C8B-B14F-4D97-AF65-F5344CB8AC3E}">
        <p14:creationId xmlns:p14="http://schemas.microsoft.com/office/powerpoint/2010/main" val="372545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33278EB7-B414-5471-82E3-F626C9975920}"/>
              </a:ext>
            </a:extLst>
          </p:cNvPr>
          <p:cNvSpPr/>
          <p:nvPr/>
        </p:nvSpPr>
        <p:spPr>
          <a:xfrm>
            <a:off x="3052058" y="1195477"/>
            <a:ext cx="5088276" cy="4467046"/>
          </a:xfrm>
          <a:custGeom>
            <a:avLst/>
            <a:gdLst/>
            <a:ahLst/>
            <a:cxnLst/>
            <a:rect l="l" t="t" r="r" b="b"/>
            <a:pathLst>
              <a:path w="795640" h="698500">
                <a:moveTo>
                  <a:pt x="781750" y="387871"/>
                </a:moveTo>
                <a:lnTo>
                  <a:pt x="623490" y="659879"/>
                </a:lnTo>
                <a:cubicBezTo>
                  <a:pt x="609578" y="683790"/>
                  <a:pt x="584002" y="698500"/>
                  <a:pt x="556338" y="698500"/>
                </a:cubicBezTo>
                <a:lnTo>
                  <a:pt x="239302" y="698500"/>
                </a:lnTo>
                <a:cubicBezTo>
                  <a:pt x="211638" y="698500"/>
                  <a:pt x="186062" y="683790"/>
                  <a:pt x="172150" y="659879"/>
                </a:cubicBezTo>
                <a:lnTo>
                  <a:pt x="13890" y="387871"/>
                </a:lnTo>
                <a:cubicBezTo>
                  <a:pt x="0" y="363997"/>
                  <a:pt x="0" y="334503"/>
                  <a:pt x="13890" y="310629"/>
                </a:cubicBezTo>
                <a:lnTo>
                  <a:pt x="172150" y="38621"/>
                </a:lnTo>
                <a:cubicBezTo>
                  <a:pt x="186062" y="14710"/>
                  <a:pt x="211638" y="0"/>
                  <a:pt x="239302" y="0"/>
                </a:cubicBezTo>
                <a:lnTo>
                  <a:pt x="556338" y="0"/>
                </a:lnTo>
                <a:cubicBezTo>
                  <a:pt x="584002" y="0"/>
                  <a:pt x="609578" y="14710"/>
                  <a:pt x="623490" y="38621"/>
                </a:cubicBezTo>
                <a:lnTo>
                  <a:pt x="781750" y="310629"/>
                </a:lnTo>
                <a:cubicBezTo>
                  <a:pt x="795640" y="334503"/>
                  <a:pt x="795640" y="363997"/>
                  <a:pt x="781750" y="38787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dirty="0"/>
              <a:t>圆角六边形</a:t>
            </a:r>
          </a:p>
        </p:txBody>
      </p:sp>
    </p:spTree>
    <p:extLst>
      <p:ext uri="{BB962C8B-B14F-4D97-AF65-F5344CB8AC3E}">
        <p14:creationId xmlns:p14="http://schemas.microsoft.com/office/powerpoint/2010/main" val="59183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FE5B36C-4CA7-212A-735C-35CCAABB18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8801416"/>
              </p:ext>
            </p:extLst>
          </p:nvPr>
        </p:nvGraphicFramePr>
        <p:xfrm>
          <a:off x="2514598" y="1232285"/>
          <a:ext cx="6954984" cy="3131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548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A2A557-6875-D34E-0C62-51D41D012813}"/>
              </a:ext>
            </a:extLst>
          </p:cNvPr>
          <p:cNvGrpSpPr/>
          <p:nvPr/>
        </p:nvGrpSpPr>
        <p:grpSpPr>
          <a:xfrm>
            <a:off x="1360961" y="1194319"/>
            <a:ext cx="3419609" cy="4087967"/>
            <a:chOff x="1360961" y="1194319"/>
            <a:chExt cx="3419609" cy="4087967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247E0C2-F414-EE47-3503-BAEF4A66B8E8}"/>
                </a:ext>
              </a:extLst>
            </p:cNvPr>
            <p:cNvGrpSpPr/>
            <p:nvPr/>
          </p:nvGrpSpPr>
          <p:grpSpPr>
            <a:xfrm>
              <a:off x="1360961" y="1194319"/>
              <a:ext cx="3419609" cy="4030616"/>
              <a:chOff x="1360961" y="1194319"/>
              <a:chExt cx="3419609" cy="4030616"/>
            </a:xfrm>
          </p:grpSpPr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44A43F6F-EC04-5C0E-F8BD-D905386D42D5}"/>
                  </a:ext>
                </a:extLst>
              </p:cNvPr>
              <p:cNvGrpSpPr/>
              <p:nvPr/>
            </p:nvGrpSpPr>
            <p:grpSpPr>
              <a:xfrm>
                <a:off x="1373663" y="1194319"/>
                <a:ext cx="3399007" cy="958370"/>
                <a:chOff x="1373663" y="1194319"/>
                <a:chExt cx="3399007" cy="958370"/>
              </a:xfrm>
            </p:grpSpPr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4CD80B65-1301-F9E6-9C75-A66E75F1D089}"/>
                    </a:ext>
                  </a:extLst>
                </p:cNvPr>
                <p:cNvGrpSpPr/>
                <p:nvPr/>
              </p:nvGrpSpPr>
              <p:grpSpPr>
                <a:xfrm>
                  <a:off x="1373663" y="1194319"/>
                  <a:ext cx="3399007" cy="958370"/>
                  <a:chOff x="4489148" y="844566"/>
                  <a:chExt cx="3399007" cy="958370"/>
                </a:xfrm>
              </p:grpSpPr>
              <p:cxnSp>
                <p:nvCxnSpPr>
                  <p:cNvPr id="5" name="直接箭头连接符 4">
                    <a:extLst>
                      <a:ext uri="{FF2B5EF4-FFF2-40B4-BE49-F238E27FC236}">
                        <a16:creationId xmlns:a16="http://schemas.microsoft.com/office/drawing/2014/main" id="{1177A711-6AA3-480D-7037-716789FE6C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658" y="1583703"/>
                    <a:ext cx="2828041" cy="0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直接箭头连接符 6">
                    <a:extLst>
                      <a:ext uri="{FF2B5EF4-FFF2-40B4-BE49-F238E27FC236}">
                        <a16:creationId xmlns:a16="http://schemas.microsoft.com/office/drawing/2014/main" id="{B5971361-17B9-0302-E8DE-49F10FF501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73658" y="1017960"/>
                    <a:ext cx="0" cy="565743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>
                        <a:extLst>
                          <a:ext uri="{FF2B5EF4-FFF2-40B4-BE49-F238E27FC236}">
                            <a16:creationId xmlns:a16="http://schemas.microsoft.com/office/drawing/2014/main" id="{60B97CBD-561C-54B9-A61F-F8CCCC77C8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89148" y="844566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文本框 7">
                        <a:extLst>
                          <a:ext uri="{FF2B5EF4-FFF2-40B4-BE49-F238E27FC236}">
                            <a16:creationId xmlns:a16="http://schemas.microsoft.com/office/drawing/2014/main" id="{60B97CBD-561C-54B9-A61F-F8CCCC77C84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9148" y="844566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>
                        <a:extLst>
                          <a:ext uri="{FF2B5EF4-FFF2-40B4-BE49-F238E27FC236}">
                            <a16:creationId xmlns:a16="http://schemas.microsoft.com/office/drawing/2014/main" id="{BB1B1F5F-4FC7-BB75-2A8C-E00C32A378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86498" y="1495159"/>
                        <a:ext cx="30165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文本框 11">
                        <a:extLst>
                          <a:ext uri="{FF2B5EF4-FFF2-40B4-BE49-F238E27FC236}">
                            <a16:creationId xmlns:a16="http://schemas.microsoft.com/office/drawing/2014/main" id="{BB1B1F5F-4FC7-BB75-2A8C-E00C32A3789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86498" y="1495159"/>
                        <a:ext cx="301657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" name="文本框 1">
                        <a:extLst>
                          <a:ext uri="{FF2B5EF4-FFF2-40B4-BE49-F238E27FC236}">
                            <a16:creationId xmlns:a16="http://schemas.microsoft.com/office/drawing/2014/main" id="{6EC82EE9-CF45-DFA5-A075-DE058E801BE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37392" y="1508712"/>
                        <a:ext cx="3016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" name="文本框 1">
                        <a:extLst>
                          <a:ext uri="{FF2B5EF4-FFF2-40B4-BE49-F238E27FC236}">
                            <a16:creationId xmlns:a16="http://schemas.microsoft.com/office/drawing/2014/main" id="{6EC82EE9-CF45-DFA5-A075-DE058E801BE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37392" y="1508712"/>
                        <a:ext cx="301657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778118FA-F6A4-E249-48B4-562E50A2C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58172" y="1933456"/>
                  <a:ext cx="19796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BB6C213A-6CD4-D6DD-504A-3EE94BB4E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6136" y="1580037"/>
                  <a:ext cx="244169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B7932E6B-2206-8B33-6140-FEE15A056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4547" y="1580037"/>
                  <a:ext cx="0" cy="3534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AE4F9CBB-F3E8-6EFC-ED22-19FF96EDC7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3388" y="1719371"/>
                      <a:ext cx="3016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AE4F9CBB-F3E8-6EFC-ED22-19FF96EDC7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388" y="1719371"/>
                      <a:ext cx="301647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文本框 53">
                      <a:extLst>
                        <a:ext uri="{FF2B5EF4-FFF2-40B4-BE49-F238E27FC236}">
                          <a16:creationId xmlns:a16="http://schemas.microsoft.com/office/drawing/2014/main" id="{70BBB119-83FE-9057-31BA-86AC58019F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66481" y="1309767"/>
                      <a:ext cx="4996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文本框 53">
                      <a:extLst>
                        <a:ext uri="{FF2B5EF4-FFF2-40B4-BE49-F238E27FC236}">
                          <a16:creationId xmlns:a16="http://schemas.microsoft.com/office/drawing/2014/main" id="{70BBB119-83FE-9057-31BA-86AC58019FA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66481" y="1309767"/>
                      <a:ext cx="49962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1475E0B7-C2F0-FAEE-45C9-061885CA7B35}"/>
                  </a:ext>
                </a:extLst>
              </p:cNvPr>
              <p:cNvCxnSpPr/>
              <p:nvPr/>
            </p:nvCxnSpPr>
            <p:spPr>
              <a:xfrm>
                <a:off x="1956136" y="1933456"/>
                <a:ext cx="8411" cy="3118486"/>
              </a:xfrm>
              <a:prstGeom prst="line">
                <a:avLst/>
              </a:prstGeom>
              <a:ln w="889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8A740301-9C94-BFD2-CB80-7DAFF236F5B4}"/>
                  </a:ext>
                </a:extLst>
              </p:cNvPr>
              <p:cNvGrpSpPr/>
              <p:nvPr/>
            </p:nvGrpSpPr>
            <p:grpSpPr>
              <a:xfrm>
                <a:off x="1366359" y="3537505"/>
                <a:ext cx="3414211" cy="1687430"/>
                <a:chOff x="1367513" y="1976441"/>
                <a:chExt cx="3414211" cy="1687430"/>
              </a:xfrm>
            </p:grpSpPr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D782176B-CB64-6B2D-B801-7516FAD07C1C}"/>
                    </a:ext>
                  </a:extLst>
                </p:cNvPr>
                <p:cNvGrpSpPr/>
                <p:nvPr/>
              </p:nvGrpSpPr>
              <p:grpSpPr>
                <a:xfrm>
                  <a:off x="1367513" y="1976441"/>
                  <a:ext cx="3414211" cy="1687430"/>
                  <a:chOff x="4482998" y="77021"/>
                  <a:chExt cx="3414211" cy="1687430"/>
                </a:xfrm>
              </p:grpSpPr>
              <p:cxnSp>
                <p:nvCxnSpPr>
                  <p:cNvPr id="25" name="直接箭头连接符 24">
                    <a:extLst>
                      <a:ext uri="{FF2B5EF4-FFF2-40B4-BE49-F238E27FC236}">
                        <a16:creationId xmlns:a16="http://schemas.microsoft.com/office/drawing/2014/main" id="{9AD3ABBD-8CD7-9A1E-AAC4-FB8C9EFD18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658" y="1583703"/>
                    <a:ext cx="2828041" cy="0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箭头连接符 25">
                    <a:extLst>
                      <a:ext uri="{FF2B5EF4-FFF2-40B4-BE49-F238E27FC236}">
                        <a16:creationId xmlns:a16="http://schemas.microsoft.com/office/drawing/2014/main" id="{BEB5E468-5EDD-0DA0-E833-C43815B995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73658" y="181888"/>
                    <a:ext cx="0" cy="1401815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文本框 26">
                        <a:extLst>
                          <a:ext uri="{FF2B5EF4-FFF2-40B4-BE49-F238E27FC236}">
                            <a16:creationId xmlns:a16="http://schemas.microsoft.com/office/drawing/2014/main" id="{CCFAB528-A917-8B2C-2C6B-DA8F530166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82998" y="77021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文本框 26">
                        <a:extLst>
                          <a:ext uri="{FF2B5EF4-FFF2-40B4-BE49-F238E27FC236}">
                            <a16:creationId xmlns:a16="http://schemas.microsoft.com/office/drawing/2014/main" id="{CCFAB528-A917-8B2C-2C6B-DA8F530166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2998" y="77021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文本框 27">
                        <a:extLst>
                          <a:ext uri="{FF2B5EF4-FFF2-40B4-BE49-F238E27FC236}">
                            <a16:creationId xmlns:a16="http://schemas.microsoft.com/office/drawing/2014/main" id="{ACEF85F9-806C-18A2-E2C4-47D13FABE21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95552" y="1456674"/>
                        <a:ext cx="30165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文本框 27">
                        <a:extLst>
                          <a:ext uri="{FF2B5EF4-FFF2-40B4-BE49-F238E27FC236}">
                            <a16:creationId xmlns:a16="http://schemas.microsoft.com/office/drawing/2014/main" id="{ACEF85F9-806C-18A2-E2C4-47D13FABE21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95552" y="1456674"/>
                        <a:ext cx="301657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CE6D15F7-F6B6-897F-5B03-A32B00F8C4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75574" y="1373829"/>
                        <a:ext cx="3016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CE6D15F7-F6B6-897F-5B03-A32B00F8C4F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75574" y="1373829"/>
                        <a:ext cx="301647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文本框 89">
                        <a:extLst>
                          <a:ext uri="{FF2B5EF4-FFF2-40B4-BE49-F238E27FC236}">
                            <a16:creationId xmlns:a16="http://schemas.microsoft.com/office/drawing/2014/main" id="{09B4EA24-19ED-21D8-9BD9-9978F8EE86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0165" y="418864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" name="文本框 89">
                        <a:extLst>
                          <a:ext uri="{FF2B5EF4-FFF2-40B4-BE49-F238E27FC236}">
                            <a16:creationId xmlns:a16="http://schemas.microsoft.com/office/drawing/2014/main" id="{09B4EA24-19ED-21D8-9BD9-9978F8EE866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0165" y="418864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A03048A3-4A30-0E56-34D3-A39AF3F250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66583" y="3492699"/>
                  <a:ext cx="19796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FC615D85-455B-90DF-EE55-9A34409F8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8172" y="2469079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78D20E96-72E7-3F57-1145-E0730BE7964A}"/>
                  </a:ext>
                </a:extLst>
              </p:cNvPr>
              <p:cNvGrpSpPr/>
              <p:nvPr/>
            </p:nvGrpSpPr>
            <p:grpSpPr>
              <a:xfrm>
                <a:off x="1360961" y="1952961"/>
                <a:ext cx="3419609" cy="1738433"/>
                <a:chOff x="1374815" y="3549837"/>
                <a:chExt cx="3419609" cy="1738433"/>
              </a:xfrm>
            </p:grpSpPr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89A24A55-1ED1-A583-C663-C4F8BD0E58D0}"/>
                    </a:ext>
                  </a:extLst>
                </p:cNvPr>
                <p:cNvGrpSpPr/>
                <p:nvPr/>
              </p:nvGrpSpPr>
              <p:grpSpPr>
                <a:xfrm>
                  <a:off x="1374815" y="3549837"/>
                  <a:ext cx="3419609" cy="1738433"/>
                  <a:chOff x="4490300" y="81598"/>
                  <a:chExt cx="3419609" cy="1738433"/>
                </a:xfrm>
              </p:grpSpPr>
              <p:cxnSp>
                <p:nvCxnSpPr>
                  <p:cNvPr id="32" name="直接箭头连接符 31">
                    <a:extLst>
                      <a:ext uri="{FF2B5EF4-FFF2-40B4-BE49-F238E27FC236}">
                        <a16:creationId xmlns:a16="http://schemas.microsoft.com/office/drawing/2014/main" id="{C95F0510-111A-4CCA-B819-16BD3DAAFA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658" y="1583703"/>
                    <a:ext cx="2828041" cy="0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>
                    <a:extLst>
                      <a:ext uri="{FF2B5EF4-FFF2-40B4-BE49-F238E27FC236}">
                        <a16:creationId xmlns:a16="http://schemas.microsoft.com/office/drawing/2014/main" id="{4B4696EA-A969-A51B-626F-FFEF746376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73658" y="181888"/>
                    <a:ext cx="0" cy="1401815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C595E7A4-5C63-FEB3-693C-1E7EC34D93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95698" y="81598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C595E7A4-5C63-FEB3-693C-1E7EC34D938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5698" y="81598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文本框 34">
                        <a:extLst>
                          <a:ext uri="{FF2B5EF4-FFF2-40B4-BE49-F238E27FC236}">
                            <a16:creationId xmlns:a16="http://schemas.microsoft.com/office/drawing/2014/main" id="{BB7A1021-A377-36FF-6435-280310B6E4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08252" y="1512254"/>
                        <a:ext cx="30165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文本框 34">
                        <a:extLst>
                          <a:ext uri="{FF2B5EF4-FFF2-40B4-BE49-F238E27FC236}">
                            <a16:creationId xmlns:a16="http://schemas.microsoft.com/office/drawing/2014/main" id="{BB7A1021-A377-36FF-6435-280310B6E4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08252" y="1512254"/>
                        <a:ext cx="301657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文本框 92">
                        <a:extLst>
                          <a:ext uri="{FF2B5EF4-FFF2-40B4-BE49-F238E27FC236}">
                            <a16:creationId xmlns:a16="http://schemas.microsoft.com/office/drawing/2014/main" id="{F47BC100-2B56-B7FB-F83D-DC6FA6C964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95699" y="352427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" name="文本框 92">
                        <a:extLst>
                          <a:ext uri="{FF2B5EF4-FFF2-40B4-BE49-F238E27FC236}">
                            <a16:creationId xmlns:a16="http://schemas.microsoft.com/office/drawing/2014/main" id="{F47BC100-2B56-B7FB-F83D-DC6FA6C964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5699" y="352427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文本框 93">
                        <a:extLst>
                          <a:ext uri="{FF2B5EF4-FFF2-40B4-BE49-F238E27FC236}">
                            <a16:creationId xmlns:a16="http://schemas.microsoft.com/office/drawing/2014/main" id="{BB9465A1-C45E-3CCE-598D-6D2F961142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90300" y="1055508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𝑑𝐿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4" name="文本框 93">
                        <a:extLst>
                          <a:ext uri="{FF2B5EF4-FFF2-40B4-BE49-F238E27FC236}">
                            <a16:creationId xmlns:a16="http://schemas.microsoft.com/office/drawing/2014/main" id="{BB9465A1-C45E-3CCE-598D-6D2F9611429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0300" y="1055508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96661CDC-6841-47E1-7DF4-D99CE5A1CF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7928" y="4867956"/>
                      <a:ext cx="3016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96661CDC-6841-47E1-7DF4-D99CE5A1CF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7928" y="4867956"/>
                      <a:ext cx="301647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68CB77AA-FB89-33F3-ECFD-02C7C4E6EB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66583" y="5051942"/>
                  <a:ext cx="19796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70C74CC7-F1DE-4AEA-562B-C0EAA8E4C7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6583" y="3999429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599B2EC7-BA2F-0E83-0E98-A39E18D55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6583" y="4736029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F105E90-CE2D-3B79-31CD-D5E3005D30A1}"/>
                    </a:ext>
                  </a:extLst>
                </p:cNvPr>
                <p:cNvSpPr txBox="1"/>
                <p:nvPr/>
              </p:nvSpPr>
              <p:spPr>
                <a:xfrm>
                  <a:off x="1720315" y="3384595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F105E90-CE2D-3B79-31CD-D5E3005D3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0315" y="3384595"/>
                  <a:ext cx="301657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4D736ED-9316-F078-27B2-F2F50BA15EF4}"/>
                    </a:ext>
                  </a:extLst>
                </p:cNvPr>
                <p:cNvSpPr txBox="1"/>
                <p:nvPr/>
              </p:nvSpPr>
              <p:spPr>
                <a:xfrm>
                  <a:off x="1729150" y="5005287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4D736ED-9316-F078-27B2-F2F50BA15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150" y="5005287"/>
                  <a:ext cx="301657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65349F-B8D9-8A17-AAAC-D1381B959353}"/>
              </a:ext>
            </a:extLst>
          </p:cNvPr>
          <p:cNvGrpSpPr/>
          <p:nvPr/>
        </p:nvGrpSpPr>
        <p:grpSpPr>
          <a:xfrm>
            <a:off x="5569330" y="1309767"/>
            <a:ext cx="3419609" cy="4058687"/>
            <a:chOff x="5635781" y="1240039"/>
            <a:chExt cx="3419609" cy="4058687"/>
          </a:xfrm>
        </p:grpSpPr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46736140-7BED-7149-127E-EC0E7D560DB2}"/>
                </a:ext>
              </a:extLst>
            </p:cNvPr>
            <p:cNvGrpSpPr/>
            <p:nvPr/>
          </p:nvGrpSpPr>
          <p:grpSpPr>
            <a:xfrm>
              <a:off x="5635781" y="1240039"/>
              <a:ext cx="3419609" cy="4030616"/>
              <a:chOff x="5635781" y="1240039"/>
              <a:chExt cx="3419609" cy="4030616"/>
            </a:xfrm>
          </p:grpSpPr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3939463E-F155-199A-70A2-91CAD7D5EA99}"/>
                  </a:ext>
                </a:extLst>
              </p:cNvPr>
              <p:cNvGrpSpPr/>
              <p:nvPr/>
            </p:nvGrpSpPr>
            <p:grpSpPr>
              <a:xfrm>
                <a:off x="5635781" y="1240039"/>
                <a:ext cx="3419609" cy="4030616"/>
                <a:chOff x="1360961" y="1194319"/>
                <a:chExt cx="3419609" cy="4030616"/>
              </a:xfrm>
            </p:grpSpPr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83C18BE2-28D8-035F-D65F-677685FA6C8D}"/>
                    </a:ext>
                  </a:extLst>
                </p:cNvPr>
                <p:cNvGrpSpPr/>
                <p:nvPr/>
              </p:nvGrpSpPr>
              <p:grpSpPr>
                <a:xfrm>
                  <a:off x="1373663" y="1194319"/>
                  <a:ext cx="3399007" cy="958370"/>
                  <a:chOff x="1373663" y="1194319"/>
                  <a:chExt cx="3399007" cy="958370"/>
                </a:xfrm>
              </p:grpSpPr>
              <p:grpSp>
                <p:nvGrpSpPr>
                  <p:cNvPr id="185" name="组合 184">
                    <a:extLst>
                      <a:ext uri="{FF2B5EF4-FFF2-40B4-BE49-F238E27FC236}">
                        <a16:creationId xmlns:a16="http://schemas.microsoft.com/office/drawing/2014/main" id="{C07FCA88-15B0-C1B0-3019-67A4C9FBD3D2}"/>
                      </a:ext>
                    </a:extLst>
                  </p:cNvPr>
                  <p:cNvGrpSpPr/>
                  <p:nvPr/>
                </p:nvGrpSpPr>
                <p:grpSpPr>
                  <a:xfrm>
                    <a:off x="1373663" y="1194319"/>
                    <a:ext cx="3399007" cy="958370"/>
                    <a:chOff x="4489148" y="844566"/>
                    <a:chExt cx="3399007" cy="958370"/>
                  </a:xfrm>
                </p:grpSpPr>
                <p:cxnSp>
                  <p:nvCxnSpPr>
                    <p:cNvPr id="191" name="直接箭头连接符 190">
                      <a:extLst>
                        <a:ext uri="{FF2B5EF4-FFF2-40B4-BE49-F238E27FC236}">
                          <a16:creationId xmlns:a16="http://schemas.microsoft.com/office/drawing/2014/main" id="{FE4C18F0-F900-C16E-1219-97E20D1E93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73658" y="1583703"/>
                      <a:ext cx="2828041" cy="0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直接箭头连接符 191">
                      <a:extLst>
                        <a:ext uri="{FF2B5EF4-FFF2-40B4-BE49-F238E27FC236}">
                          <a16:creationId xmlns:a16="http://schemas.microsoft.com/office/drawing/2014/main" id="{44E612AA-AC10-C62C-7FE2-DC5DCAE3B7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873658" y="1017960"/>
                      <a:ext cx="0" cy="565743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文本框 192">
                          <a:extLst>
                            <a:ext uri="{FF2B5EF4-FFF2-40B4-BE49-F238E27FC236}">
                              <a16:creationId xmlns:a16="http://schemas.microsoft.com/office/drawing/2014/main" id="{7A3503E1-9DCB-628E-45B2-C6E7F1BBC84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89148" y="844566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3" name="文本框 192">
                          <a:extLst>
                            <a:ext uri="{FF2B5EF4-FFF2-40B4-BE49-F238E27FC236}">
                              <a16:creationId xmlns:a16="http://schemas.microsoft.com/office/drawing/2014/main" id="{7A3503E1-9DCB-628E-45B2-C6E7F1BBC84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89148" y="844566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文本框 193">
                          <a:extLst>
                            <a:ext uri="{FF2B5EF4-FFF2-40B4-BE49-F238E27FC236}">
                              <a16:creationId xmlns:a16="http://schemas.microsoft.com/office/drawing/2014/main" id="{9A5552F7-4B3B-79A7-EA01-A9CFA430020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86498" y="1495159"/>
                          <a:ext cx="30165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4" name="文本框 193">
                          <a:extLst>
                            <a:ext uri="{FF2B5EF4-FFF2-40B4-BE49-F238E27FC236}">
                              <a16:creationId xmlns:a16="http://schemas.microsoft.com/office/drawing/2014/main" id="{9A5552F7-4B3B-79A7-EA01-A9CFA430020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6498" y="1495159"/>
                          <a:ext cx="301657" cy="307777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86" name="直接连接符 185">
                    <a:extLst>
                      <a:ext uri="{FF2B5EF4-FFF2-40B4-BE49-F238E27FC236}">
                        <a16:creationId xmlns:a16="http://schemas.microsoft.com/office/drawing/2014/main" id="{194C1CD1-4CB9-D338-BA17-82B1CBA43D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58172" y="1933456"/>
                    <a:ext cx="19796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>
                    <a:extLst>
                      <a:ext uri="{FF2B5EF4-FFF2-40B4-BE49-F238E27FC236}">
                        <a16:creationId xmlns:a16="http://schemas.microsoft.com/office/drawing/2014/main" id="{C2E7FCB1-D1CE-1317-5124-0DA412A6E3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56136" y="1580037"/>
                    <a:ext cx="244169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>
                    <a:extLst>
                      <a:ext uri="{FF2B5EF4-FFF2-40B4-BE49-F238E27FC236}">
                        <a16:creationId xmlns:a16="http://schemas.microsoft.com/office/drawing/2014/main" id="{637F2073-41F6-3F23-6366-F3B24D9286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64547" y="1580037"/>
                    <a:ext cx="0" cy="35341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文本框 188">
                        <a:extLst>
                          <a:ext uri="{FF2B5EF4-FFF2-40B4-BE49-F238E27FC236}">
                            <a16:creationId xmlns:a16="http://schemas.microsoft.com/office/drawing/2014/main" id="{F6FA290B-543F-D0A1-C3D5-3E356DAF31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53388" y="1719371"/>
                        <a:ext cx="3016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9" name="文本框 188">
                        <a:extLst>
                          <a:ext uri="{FF2B5EF4-FFF2-40B4-BE49-F238E27FC236}">
                            <a16:creationId xmlns:a16="http://schemas.microsoft.com/office/drawing/2014/main" id="{F6FA290B-543F-D0A1-C3D5-3E356DAF316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388" y="1719371"/>
                        <a:ext cx="301647" cy="307777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0" name="文本框 189">
                        <a:extLst>
                          <a:ext uri="{FF2B5EF4-FFF2-40B4-BE49-F238E27FC236}">
                            <a16:creationId xmlns:a16="http://schemas.microsoft.com/office/drawing/2014/main" id="{FA73F033-C998-31A0-EF45-A4377A2E64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66481" y="1309767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0" name="文本框 189">
                        <a:extLst>
                          <a:ext uri="{FF2B5EF4-FFF2-40B4-BE49-F238E27FC236}">
                            <a16:creationId xmlns:a16="http://schemas.microsoft.com/office/drawing/2014/main" id="{FA73F033-C998-31A0-EF45-A4377A2E64C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66481" y="1309767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540DC5EA-39E3-B0D1-DABD-2F26786810E9}"/>
                    </a:ext>
                  </a:extLst>
                </p:cNvPr>
                <p:cNvCxnSpPr/>
                <p:nvPr/>
              </p:nvCxnSpPr>
              <p:spPr>
                <a:xfrm>
                  <a:off x="1956136" y="1933456"/>
                  <a:ext cx="8411" cy="3118486"/>
                </a:xfrm>
                <a:prstGeom prst="line">
                  <a:avLst/>
                </a:prstGeom>
                <a:ln w="635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组合 162">
                  <a:extLst>
                    <a:ext uri="{FF2B5EF4-FFF2-40B4-BE49-F238E27FC236}">
                      <a16:creationId xmlns:a16="http://schemas.microsoft.com/office/drawing/2014/main" id="{E2054831-15F7-CC63-B174-C36EDD4C99EF}"/>
                    </a:ext>
                  </a:extLst>
                </p:cNvPr>
                <p:cNvGrpSpPr/>
                <p:nvPr/>
              </p:nvGrpSpPr>
              <p:grpSpPr>
                <a:xfrm>
                  <a:off x="1366359" y="3537505"/>
                  <a:ext cx="3414211" cy="1687430"/>
                  <a:chOff x="1367513" y="1976441"/>
                  <a:chExt cx="3414211" cy="1687430"/>
                </a:xfrm>
              </p:grpSpPr>
              <p:grpSp>
                <p:nvGrpSpPr>
                  <p:cNvPr id="176" name="组合 175">
                    <a:extLst>
                      <a:ext uri="{FF2B5EF4-FFF2-40B4-BE49-F238E27FC236}">
                        <a16:creationId xmlns:a16="http://schemas.microsoft.com/office/drawing/2014/main" id="{0B45BE4F-138D-DCC7-8EA4-7885819924F8}"/>
                      </a:ext>
                    </a:extLst>
                  </p:cNvPr>
                  <p:cNvGrpSpPr/>
                  <p:nvPr/>
                </p:nvGrpSpPr>
                <p:grpSpPr>
                  <a:xfrm>
                    <a:off x="1367513" y="1976441"/>
                    <a:ext cx="3414211" cy="1687430"/>
                    <a:chOff x="4482998" y="77021"/>
                    <a:chExt cx="3414211" cy="1687430"/>
                  </a:xfrm>
                </p:grpSpPr>
                <p:cxnSp>
                  <p:nvCxnSpPr>
                    <p:cNvPr id="179" name="直接箭头连接符 178">
                      <a:extLst>
                        <a:ext uri="{FF2B5EF4-FFF2-40B4-BE49-F238E27FC236}">
                          <a16:creationId xmlns:a16="http://schemas.microsoft.com/office/drawing/2014/main" id="{FB48683B-0A9A-19CF-642F-81604A7D1B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73658" y="1583703"/>
                      <a:ext cx="2828041" cy="0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直接箭头连接符 179">
                      <a:extLst>
                        <a:ext uri="{FF2B5EF4-FFF2-40B4-BE49-F238E27FC236}">
                          <a16:creationId xmlns:a16="http://schemas.microsoft.com/office/drawing/2014/main" id="{12877A0D-17E1-DD84-42EE-1FEC29B3DC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873658" y="181888"/>
                      <a:ext cx="0" cy="1401815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1" name="文本框 180">
                          <a:extLst>
                            <a:ext uri="{FF2B5EF4-FFF2-40B4-BE49-F238E27FC236}">
                              <a16:creationId xmlns:a16="http://schemas.microsoft.com/office/drawing/2014/main" id="{8538CEAE-0CFD-8CD3-EE33-836E11E0588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82998" y="77021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1" name="文本框 180">
                          <a:extLst>
                            <a:ext uri="{FF2B5EF4-FFF2-40B4-BE49-F238E27FC236}">
                              <a16:creationId xmlns:a16="http://schemas.microsoft.com/office/drawing/2014/main" id="{8538CEAE-0CFD-8CD3-EE33-836E11E0588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82998" y="77021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2" name="文本框 181">
                          <a:extLst>
                            <a:ext uri="{FF2B5EF4-FFF2-40B4-BE49-F238E27FC236}">
                              <a16:creationId xmlns:a16="http://schemas.microsoft.com/office/drawing/2014/main" id="{28EFBBD1-B7E9-414A-8EE2-470C14C4EA0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95552" y="1456674"/>
                          <a:ext cx="30165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2" name="文本框 181">
                          <a:extLst>
                            <a:ext uri="{FF2B5EF4-FFF2-40B4-BE49-F238E27FC236}">
                              <a16:creationId xmlns:a16="http://schemas.microsoft.com/office/drawing/2014/main" id="{28EFBBD1-B7E9-414A-8EE2-470C14C4EA0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95552" y="1456674"/>
                          <a:ext cx="301657" cy="307777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3" name="文本框 182">
                          <a:extLst>
                            <a:ext uri="{FF2B5EF4-FFF2-40B4-BE49-F238E27FC236}">
                              <a16:creationId xmlns:a16="http://schemas.microsoft.com/office/drawing/2014/main" id="{E4433614-BEB6-9498-DAA1-CA530FE2CE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75574" y="1373829"/>
                          <a:ext cx="30164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3" name="文本框 182">
                          <a:extLst>
                            <a:ext uri="{FF2B5EF4-FFF2-40B4-BE49-F238E27FC236}">
                              <a16:creationId xmlns:a16="http://schemas.microsoft.com/office/drawing/2014/main" id="{E4433614-BEB6-9498-DAA1-CA530FE2CE6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675574" y="1373829"/>
                          <a:ext cx="301647" cy="307777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4" name="文本框 183">
                          <a:extLst>
                            <a:ext uri="{FF2B5EF4-FFF2-40B4-BE49-F238E27FC236}">
                              <a16:creationId xmlns:a16="http://schemas.microsoft.com/office/drawing/2014/main" id="{F91373F1-FD2B-2C01-2C16-638C2997618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20165" y="418864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4" name="文本框 183">
                          <a:extLst>
                            <a:ext uri="{FF2B5EF4-FFF2-40B4-BE49-F238E27FC236}">
                              <a16:creationId xmlns:a16="http://schemas.microsoft.com/office/drawing/2014/main" id="{F91373F1-FD2B-2C01-2C16-638C2997618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20165" y="418864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77" name="直接连接符 176">
                    <a:extLst>
                      <a:ext uri="{FF2B5EF4-FFF2-40B4-BE49-F238E27FC236}">
                        <a16:creationId xmlns:a16="http://schemas.microsoft.com/office/drawing/2014/main" id="{5411CB48-2509-0226-71F4-175FED2A2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66583" y="3492699"/>
                    <a:ext cx="19796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77">
                    <a:extLst>
                      <a:ext uri="{FF2B5EF4-FFF2-40B4-BE49-F238E27FC236}">
                        <a16:creationId xmlns:a16="http://schemas.microsoft.com/office/drawing/2014/main" id="{4F4E84A8-3B1F-8B76-04B2-39B75A845D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58172" y="2469079"/>
                    <a:ext cx="2549452" cy="0"/>
                  </a:xfrm>
                  <a:prstGeom prst="line">
                    <a:avLst/>
                  </a:prstGeom>
                  <a:ln w="8890">
                    <a:prstDash val="lg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>
                    <a:extLst>
                      <a:ext uri="{FF2B5EF4-FFF2-40B4-BE49-F238E27FC236}">
                        <a16:creationId xmlns:a16="http://schemas.microsoft.com/office/drawing/2014/main" id="{A5F6B34A-94FF-F2F3-F1DE-BB55325896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61495" y="3483123"/>
                    <a:ext cx="256127" cy="837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组合 163">
                  <a:extLst>
                    <a:ext uri="{FF2B5EF4-FFF2-40B4-BE49-F238E27FC236}">
                      <a16:creationId xmlns:a16="http://schemas.microsoft.com/office/drawing/2014/main" id="{D30941AC-004E-BB11-4106-5EC3C6D62EA4}"/>
                    </a:ext>
                  </a:extLst>
                </p:cNvPr>
                <p:cNvGrpSpPr/>
                <p:nvPr/>
              </p:nvGrpSpPr>
              <p:grpSpPr>
                <a:xfrm>
                  <a:off x="1360961" y="1952961"/>
                  <a:ext cx="3419609" cy="1738433"/>
                  <a:chOff x="1374815" y="3549837"/>
                  <a:chExt cx="3419609" cy="1738433"/>
                </a:xfrm>
              </p:grpSpPr>
              <p:grpSp>
                <p:nvGrpSpPr>
                  <p:cNvPr id="165" name="组合 164">
                    <a:extLst>
                      <a:ext uri="{FF2B5EF4-FFF2-40B4-BE49-F238E27FC236}">
                        <a16:creationId xmlns:a16="http://schemas.microsoft.com/office/drawing/2014/main" id="{1D067089-A174-2A2D-9E96-49344142391B}"/>
                      </a:ext>
                    </a:extLst>
                  </p:cNvPr>
                  <p:cNvGrpSpPr/>
                  <p:nvPr/>
                </p:nvGrpSpPr>
                <p:grpSpPr>
                  <a:xfrm>
                    <a:off x="1374815" y="3549837"/>
                    <a:ext cx="3419609" cy="1738433"/>
                    <a:chOff x="4490300" y="81598"/>
                    <a:chExt cx="3419609" cy="1738433"/>
                  </a:xfrm>
                </p:grpSpPr>
                <p:cxnSp>
                  <p:nvCxnSpPr>
                    <p:cNvPr id="170" name="直接箭头连接符 169">
                      <a:extLst>
                        <a:ext uri="{FF2B5EF4-FFF2-40B4-BE49-F238E27FC236}">
                          <a16:creationId xmlns:a16="http://schemas.microsoft.com/office/drawing/2014/main" id="{ACEB6187-FFA1-9E86-755E-E6C318615F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73658" y="1583703"/>
                      <a:ext cx="2828041" cy="0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直接箭头连接符 170">
                      <a:extLst>
                        <a:ext uri="{FF2B5EF4-FFF2-40B4-BE49-F238E27FC236}">
                          <a16:creationId xmlns:a16="http://schemas.microsoft.com/office/drawing/2014/main" id="{1B421685-6C17-5B2B-0715-61078882D7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873658" y="181888"/>
                      <a:ext cx="0" cy="1401815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2" name="文本框 171">
                          <a:extLst>
                            <a:ext uri="{FF2B5EF4-FFF2-40B4-BE49-F238E27FC236}">
                              <a16:creationId xmlns:a16="http://schemas.microsoft.com/office/drawing/2014/main" id="{F3CDBCBB-2C91-9798-E63C-EC78ABBB7F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95698" y="81598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2" name="文本框 171">
                          <a:extLst>
                            <a:ext uri="{FF2B5EF4-FFF2-40B4-BE49-F238E27FC236}">
                              <a16:creationId xmlns:a16="http://schemas.microsoft.com/office/drawing/2014/main" id="{F3CDBCBB-2C91-9798-E63C-EC78ABBB7F7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95698" y="81598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3" name="文本框 172">
                          <a:extLst>
                            <a:ext uri="{FF2B5EF4-FFF2-40B4-BE49-F238E27FC236}">
                              <a16:creationId xmlns:a16="http://schemas.microsoft.com/office/drawing/2014/main" id="{EEE8ABE6-9DA6-E165-41C2-A751D4E9192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608252" y="1512254"/>
                          <a:ext cx="30165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3" name="文本框 172">
                          <a:extLst>
                            <a:ext uri="{FF2B5EF4-FFF2-40B4-BE49-F238E27FC236}">
                              <a16:creationId xmlns:a16="http://schemas.microsoft.com/office/drawing/2014/main" id="{EEE8ABE6-9DA6-E165-41C2-A751D4E9192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08252" y="1512254"/>
                          <a:ext cx="301657" cy="30777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4" name="文本框 173">
                          <a:extLst>
                            <a:ext uri="{FF2B5EF4-FFF2-40B4-BE49-F238E27FC236}">
                              <a16:creationId xmlns:a16="http://schemas.microsoft.com/office/drawing/2014/main" id="{172F771D-6F66-93C3-8D5F-5EA685B65A2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95699" y="352427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4" name="文本框 173">
                          <a:extLst>
                            <a:ext uri="{FF2B5EF4-FFF2-40B4-BE49-F238E27FC236}">
                              <a16:creationId xmlns:a16="http://schemas.microsoft.com/office/drawing/2014/main" id="{172F771D-6F66-93C3-8D5F-5EA685B65A2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95699" y="352427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5" name="文本框 174">
                          <a:extLst>
                            <a:ext uri="{FF2B5EF4-FFF2-40B4-BE49-F238E27FC236}">
                              <a16:creationId xmlns:a16="http://schemas.microsoft.com/office/drawing/2014/main" id="{1B04F967-767F-78EF-A5B9-DF16DF13C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90300" y="1055508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5" name="文本框 174">
                          <a:extLst>
                            <a:ext uri="{FF2B5EF4-FFF2-40B4-BE49-F238E27FC236}">
                              <a16:creationId xmlns:a16="http://schemas.microsoft.com/office/drawing/2014/main" id="{1B04F967-767F-78EF-A5B9-DF16DF13C8E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90300" y="1055508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6" name="文本框 165">
                        <a:extLst>
                          <a:ext uri="{FF2B5EF4-FFF2-40B4-BE49-F238E27FC236}">
                            <a16:creationId xmlns:a16="http://schemas.microsoft.com/office/drawing/2014/main" id="{68299DFE-5F13-902B-A854-27EF0AB53F1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47928" y="4867956"/>
                        <a:ext cx="3016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6" name="文本框 165">
                        <a:extLst>
                          <a:ext uri="{FF2B5EF4-FFF2-40B4-BE49-F238E27FC236}">
                            <a16:creationId xmlns:a16="http://schemas.microsoft.com/office/drawing/2014/main" id="{68299DFE-5F13-902B-A854-27EF0AB53F1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7928" y="4867956"/>
                        <a:ext cx="301647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67" name="直接连接符 166">
                    <a:extLst>
                      <a:ext uri="{FF2B5EF4-FFF2-40B4-BE49-F238E27FC236}">
                        <a16:creationId xmlns:a16="http://schemas.microsoft.com/office/drawing/2014/main" id="{4293CCA1-F7BB-CBD4-7459-537DA42756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66583" y="5051942"/>
                    <a:ext cx="19796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接连接符 167">
                    <a:extLst>
                      <a:ext uri="{FF2B5EF4-FFF2-40B4-BE49-F238E27FC236}">
                        <a16:creationId xmlns:a16="http://schemas.microsoft.com/office/drawing/2014/main" id="{2777E6BD-41DF-A3BC-4242-5C5CA988BE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6583" y="3999429"/>
                    <a:ext cx="2549452" cy="0"/>
                  </a:xfrm>
                  <a:prstGeom prst="line">
                    <a:avLst/>
                  </a:prstGeom>
                  <a:ln w="8890">
                    <a:prstDash val="lg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>
                    <a:extLst>
                      <a:ext uri="{FF2B5EF4-FFF2-40B4-BE49-F238E27FC236}">
                        <a16:creationId xmlns:a16="http://schemas.microsoft.com/office/drawing/2014/main" id="{57A98A9F-6F1E-92EF-6071-4FD8EC26D9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6583" y="4736029"/>
                    <a:ext cx="2549452" cy="0"/>
                  </a:xfrm>
                  <a:prstGeom prst="line">
                    <a:avLst/>
                  </a:prstGeom>
                  <a:ln w="8890">
                    <a:prstDash val="lg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14E8FDDF-91C2-7194-196C-CB9D013D5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1722" y="2152689"/>
                  <a:ext cx="0" cy="2899253"/>
                </a:xfrm>
                <a:prstGeom prst="line">
                  <a:avLst/>
                </a:prstGeom>
                <a:ln w="635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F91BAB6F-A9A9-C53D-AF44-E878F7CE3EB0}"/>
                  </a:ext>
                </a:extLst>
              </p:cNvPr>
              <p:cNvSpPr/>
              <p:nvPr/>
            </p:nvSpPr>
            <p:spPr>
              <a:xfrm>
                <a:off x="6238875" y="3188494"/>
                <a:ext cx="252413" cy="314325"/>
              </a:xfrm>
              <a:custGeom>
                <a:avLst/>
                <a:gdLst>
                  <a:gd name="connsiteX0" fmla="*/ 0 w 252413"/>
                  <a:gd name="connsiteY0" fmla="*/ 314325 h 314325"/>
                  <a:gd name="connsiteX1" fmla="*/ 147638 w 252413"/>
                  <a:gd name="connsiteY1" fmla="*/ 226219 h 314325"/>
                  <a:gd name="connsiteX2" fmla="*/ 252413 w 252413"/>
                  <a:gd name="connsiteY2" fmla="*/ 0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413" h="314325">
                    <a:moveTo>
                      <a:pt x="0" y="314325"/>
                    </a:moveTo>
                    <a:cubicBezTo>
                      <a:pt x="52784" y="296465"/>
                      <a:pt x="105569" y="278606"/>
                      <a:pt x="147638" y="226219"/>
                    </a:cubicBezTo>
                    <a:cubicBezTo>
                      <a:pt x="189707" y="173831"/>
                      <a:pt x="236935" y="30559"/>
                      <a:pt x="25241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9067FE66-E8AC-5601-774D-A5B817A4510D}"/>
                  </a:ext>
                </a:extLst>
              </p:cNvPr>
              <p:cNvCxnSpPr>
                <a:cxnSpLocks/>
                <a:stCxn id="199" idx="2"/>
              </p:cNvCxnSpPr>
              <p:nvPr/>
            </p:nvCxnSpPr>
            <p:spPr>
              <a:xfrm flipV="1">
                <a:off x="6491288" y="2446241"/>
                <a:ext cx="261937" cy="7422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E7A2C527-0951-8CD1-59B9-DA039A319EE6}"/>
                  </a:ext>
                </a:extLst>
              </p:cNvPr>
              <p:cNvSpPr/>
              <p:nvPr/>
            </p:nvSpPr>
            <p:spPr>
              <a:xfrm>
                <a:off x="6748463" y="2385708"/>
                <a:ext cx="152400" cy="90792"/>
              </a:xfrm>
              <a:custGeom>
                <a:avLst/>
                <a:gdLst>
                  <a:gd name="connsiteX0" fmla="*/ 0 w 152400"/>
                  <a:gd name="connsiteY0" fmla="*/ 66980 h 90792"/>
                  <a:gd name="connsiteX1" fmla="*/ 54768 w 152400"/>
                  <a:gd name="connsiteY1" fmla="*/ 305 h 90792"/>
                  <a:gd name="connsiteX2" fmla="*/ 152400 w 152400"/>
                  <a:gd name="connsiteY2" fmla="*/ 90792 h 90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2400" h="90792">
                    <a:moveTo>
                      <a:pt x="0" y="66980"/>
                    </a:moveTo>
                    <a:cubicBezTo>
                      <a:pt x="14684" y="31658"/>
                      <a:pt x="29368" y="-3664"/>
                      <a:pt x="54768" y="305"/>
                    </a:cubicBezTo>
                    <a:cubicBezTo>
                      <a:pt x="80168" y="4274"/>
                      <a:pt x="116284" y="47533"/>
                      <a:pt x="152400" y="9079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137F981B-5A22-938C-54A7-F2F83A2B4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463" y="2198409"/>
                <a:ext cx="0" cy="2899253"/>
              </a:xfrm>
              <a:prstGeom prst="line">
                <a:avLst/>
              </a:prstGeom>
              <a:ln w="635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3" name="任意多边形: 形状 212">
                <a:extLst>
                  <a:ext uri="{FF2B5EF4-FFF2-40B4-BE49-F238E27FC236}">
                    <a16:creationId xmlns:a16="http://schemas.microsoft.com/office/drawing/2014/main" id="{46DF7F10-F760-52C0-2A1A-DA5971B0B6BA}"/>
                  </a:ext>
                </a:extLst>
              </p:cNvPr>
              <p:cNvSpPr/>
              <p:nvPr/>
            </p:nvSpPr>
            <p:spPr>
              <a:xfrm>
                <a:off x="6492875" y="5029200"/>
                <a:ext cx="254000" cy="63500"/>
              </a:xfrm>
              <a:custGeom>
                <a:avLst/>
                <a:gdLst>
                  <a:gd name="connsiteX0" fmla="*/ 0 w 254000"/>
                  <a:gd name="connsiteY0" fmla="*/ 63500 h 63500"/>
                  <a:gd name="connsiteX1" fmla="*/ 104775 w 254000"/>
                  <a:gd name="connsiteY1" fmla="*/ 47625 h 63500"/>
                  <a:gd name="connsiteX2" fmla="*/ 254000 w 254000"/>
                  <a:gd name="connsiteY2" fmla="*/ 0 h 6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4000" h="63500">
                    <a:moveTo>
                      <a:pt x="0" y="63500"/>
                    </a:moveTo>
                    <a:cubicBezTo>
                      <a:pt x="31221" y="60854"/>
                      <a:pt x="62442" y="58208"/>
                      <a:pt x="104775" y="47625"/>
                    </a:cubicBezTo>
                    <a:cubicBezTo>
                      <a:pt x="147108" y="37042"/>
                      <a:pt x="198438" y="44979"/>
                      <a:pt x="254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BB9618D8-8789-AE4A-B413-A0435C0BF2EE}"/>
                  </a:ext>
                </a:extLst>
              </p:cNvPr>
              <p:cNvCxnSpPr>
                <a:cxnSpLocks/>
                <a:stCxn id="213" idx="2"/>
              </p:cNvCxnSpPr>
              <p:nvPr/>
            </p:nvCxnSpPr>
            <p:spPr>
              <a:xfrm flipV="1">
                <a:off x="6746875" y="4073831"/>
                <a:ext cx="1038225" cy="9553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2B1981EA-B61A-6707-F163-7BF0F1C98D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4306" y="2198409"/>
                <a:ext cx="0" cy="2899253"/>
              </a:xfrm>
              <a:prstGeom prst="line">
                <a:avLst/>
              </a:prstGeom>
              <a:ln w="635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>
                <a:extLst>
                  <a:ext uri="{FF2B5EF4-FFF2-40B4-BE49-F238E27FC236}">
                    <a16:creationId xmlns:a16="http://schemas.microsoft.com/office/drawing/2014/main" id="{48CC3503-9F2E-EEF0-30AA-B78D555ADE9E}"/>
                  </a:ext>
                </a:extLst>
              </p:cNvPr>
              <p:cNvCxnSpPr>
                <a:cxnSpLocks/>
                <a:stCxn id="224" idx="2"/>
              </p:cNvCxnSpPr>
              <p:nvPr/>
            </p:nvCxnSpPr>
            <p:spPr>
              <a:xfrm>
                <a:off x="7024688" y="2483644"/>
                <a:ext cx="760412" cy="15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任意多边形: 形状 223">
                <a:extLst>
                  <a:ext uri="{FF2B5EF4-FFF2-40B4-BE49-F238E27FC236}">
                    <a16:creationId xmlns:a16="http://schemas.microsoft.com/office/drawing/2014/main" id="{56BD3C5B-6E56-DCA3-A0F8-AA4D8C4545E6}"/>
                  </a:ext>
                </a:extLst>
              </p:cNvPr>
              <p:cNvSpPr/>
              <p:nvPr/>
            </p:nvSpPr>
            <p:spPr>
              <a:xfrm>
                <a:off x="6900863" y="2476500"/>
                <a:ext cx="123825" cy="9790"/>
              </a:xfrm>
              <a:custGeom>
                <a:avLst/>
                <a:gdLst>
                  <a:gd name="connsiteX0" fmla="*/ 0 w 123825"/>
                  <a:gd name="connsiteY0" fmla="*/ 0 h 9790"/>
                  <a:gd name="connsiteX1" fmla="*/ 52387 w 123825"/>
                  <a:gd name="connsiteY1" fmla="*/ 9525 h 9790"/>
                  <a:gd name="connsiteX2" fmla="*/ 123825 w 123825"/>
                  <a:gd name="connsiteY2" fmla="*/ 7144 h 9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825" h="9790">
                    <a:moveTo>
                      <a:pt x="0" y="0"/>
                    </a:moveTo>
                    <a:cubicBezTo>
                      <a:pt x="15875" y="4167"/>
                      <a:pt x="31750" y="8334"/>
                      <a:pt x="52387" y="9525"/>
                    </a:cubicBezTo>
                    <a:cubicBezTo>
                      <a:pt x="73024" y="10716"/>
                      <a:pt x="109538" y="7541"/>
                      <a:pt x="123825" y="714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任意多边形: 形状 226">
                <a:extLst>
                  <a:ext uri="{FF2B5EF4-FFF2-40B4-BE49-F238E27FC236}">
                    <a16:creationId xmlns:a16="http://schemas.microsoft.com/office/drawing/2014/main" id="{E056AFA6-BC71-BA3F-F077-30D7F5457868}"/>
                  </a:ext>
                </a:extLst>
              </p:cNvPr>
              <p:cNvSpPr/>
              <p:nvPr/>
            </p:nvSpPr>
            <p:spPr>
              <a:xfrm>
                <a:off x="7784306" y="2483644"/>
                <a:ext cx="285750" cy="755390"/>
              </a:xfrm>
              <a:custGeom>
                <a:avLst/>
                <a:gdLst>
                  <a:gd name="connsiteX0" fmla="*/ 0 w 285750"/>
                  <a:gd name="connsiteY0" fmla="*/ 0 h 755390"/>
                  <a:gd name="connsiteX1" fmla="*/ 52388 w 285750"/>
                  <a:gd name="connsiteY1" fmla="*/ 23812 h 755390"/>
                  <a:gd name="connsiteX2" fmla="*/ 76200 w 285750"/>
                  <a:gd name="connsiteY2" fmla="*/ 142875 h 755390"/>
                  <a:gd name="connsiteX3" fmla="*/ 130969 w 285750"/>
                  <a:gd name="connsiteY3" fmla="*/ 704850 h 755390"/>
                  <a:gd name="connsiteX4" fmla="*/ 285750 w 285750"/>
                  <a:gd name="connsiteY4" fmla="*/ 716756 h 75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0" h="755390">
                    <a:moveTo>
                      <a:pt x="0" y="0"/>
                    </a:moveTo>
                    <a:cubicBezTo>
                      <a:pt x="19844" y="-1"/>
                      <a:pt x="39688" y="-1"/>
                      <a:pt x="52388" y="23812"/>
                    </a:cubicBezTo>
                    <a:cubicBezTo>
                      <a:pt x="65088" y="47625"/>
                      <a:pt x="63103" y="29369"/>
                      <a:pt x="76200" y="142875"/>
                    </a:cubicBezTo>
                    <a:cubicBezTo>
                      <a:pt x="89297" y="256381"/>
                      <a:pt x="96044" y="609203"/>
                      <a:pt x="130969" y="704850"/>
                    </a:cubicBezTo>
                    <a:cubicBezTo>
                      <a:pt x="165894" y="800497"/>
                      <a:pt x="246063" y="734219"/>
                      <a:pt x="285750" y="71675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任意多边形: 形状 227">
                <a:extLst>
                  <a:ext uri="{FF2B5EF4-FFF2-40B4-BE49-F238E27FC236}">
                    <a16:creationId xmlns:a16="http://schemas.microsoft.com/office/drawing/2014/main" id="{BC312D1F-BB4F-7175-5EF8-3469FAF0D791}"/>
                  </a:ext>
                </a:extLst>
              </p:cNvPr>
              <p:cNvSpPr/>
              <p:nvPr/>
            </p:nvSpPr>
            <p:spPr>
              <a:xfrm>
                <a:off x="8067675" y="3180684"/>
                <a:ext cx="404813" cy="17335"/>
              </a:xfrm>
              <a:custGeom>
                <a:avLst/>
                <a:gdLst>
                  <a:gd name="connsiteX0" fmla="*/ 0 w 404813"/>
                  <a:gd name="connsiteY0" fmla="*/ 17335 h 17335"/>
                  <a:gd name="connsiteX1" fmla="*/ 59531 w 404813"/>
                  <a:gd name="connsiteY1" fmla="*/ 666 h 17335"/>
                  <a:gd name="connsiteX2" fmla="*/ 133350 w 404813"/>
                  <a:gd name="connsiteY2" fmla="*/ 3047 h 17335"/>
                  <a:gd name="connsiteX3" fmla="*/ 404813 w 404813"/>
                  <a:gd name="connsiteY3" fmla="*/ 666 h 1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4813" h="17335">
                    <a:moveTo>
                      <a:pt x="0" y="17335"/>
                    </a:moveTo>
                    <a:cubicBezTo>
                      <a:pt x="18653" y="10191"/>
                      <a:pt x="37306" y="3047"/>
                      <a:pt x="59531" y="666"/>
                    </a:cubicBezTo>
                    <a:cubicBezTo>
                      <a:pt x="81756" y="-1715"/>
                      <a:pt x="133350" y="3047"/>
                      <a:pt x="133350" y="3047"/>
                    </a:cubicBezTo>
                    <a:lnTo>
                      <a:pt x="404813" y="666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FD22085F-0551-0B8B-A645-84D306921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6068" y="2190654"/>
                <a:ext cx="0" cy="2899253"/>
              </a:xfrm>
              <a:prstGeom prst="line">
                <a:avLst/>
              </a:prstGeom>
              <a:ln w="635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>
                <a:extLst>
                  <a:ext uri="{FF2B5EF4-FFF2-40B4-BE49-F238E27FC236}">
                    <a16:creationId xmlns:a16="http://schemas.microsoft.com/office/drawing/2014/main" id="{D58045D4-5FEB-7112-5A22-865905CD7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8000" y="2190653"/>
                <a:ext cx="0" cy="2899253"/>
              </a:xfrm>
              <a:prstGeom prst="line">
                <a:avLst/>
              </a:prstGeom>
              <a:ln w="635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1" name="任意多边形: 形状 230">
                <a:extLst>
                  <a:ext uri="{FF2B5EF4-FFF2-40B4-BE49-F238E27FC236}">
                    <a16:creationId xmlns:a16="http://schemas.microsoft.com/office/drawing/2014/main" id="{DEE6B962-1E71-6DAD-2815-7B9C4B332FEB}"/>
                  </a:ext>
                </a:extLst>
              </p:cNvPr>
              <p:cNvSpPr/>
              <p:nvPr/>
            </p:nvSpPr>
            <p:spPr>
              <a:xfrm>
                <a:off x="7781925" y="4014779"/>
                <a:ext cx="709613" cy="61921"/>
              </a:xfrm>
              <a:custGeom>
                <a:avLst/>
                <a:gdLst>
                  <a:gd name="connsiteX0" fmla="*/ 0 w 709613"/>
                  <a:gd name="connsiteY0" fmla="*/ 61921 h 61921"/>
                  <a:gd name="connsiteX1" fmla="*/ 128588 w 709613"/>
                  <a:gd name="connsiteY1" fmla="*/ 9 h 61921"/>
                  <a:gd name="connsiteX2" fmla="*/ 295275 w 709613"/>
                  <a:gd name="connsiteY2" fmla="*/ 57159 h 61921"/>
                  <a:gd name="connsiteX3" fmla="*/ 352425 w 709613"/>
                  <a:gd name="connsiteY3" fmla="*/ 57159 h 61921"/>
                  <a:gd name="connsiteX4" fmla="*/ 709613 w 709613"/>
                  <a:gd name="connsiteY4" fmla="*/ 61921 h 6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9613" h="61921">
                    <a:moveTo>
                      <a:pt x="0" y="61921"/>
                    </a:moveTo>
                    <a:cubicBezTo>
                      <a:pt x="39688" y="31362"/>
                      <a:pt x="79376" y="803"/>
                      <a:pt x="128588" y="9"/>
                    </a:cubicBezTo>
                    <a:cubicBezTo>
                      <a:pt x="177800" y="-785"/>
                      <a:pt x="257969" y="47634"/>
                      <a:pt x="295275" y="57159"/>
                    </a:cubicBezTo>
                    <a:cubicBezTo>
                      <a:pt x="332581" y="66684"/>
                      <a:pt x="352425" y="57159"/>
                      <a:pt x="352425" y="57159"/>
                    </a:cubicBezTo>
                    <a:lnTo>
                      <a:pt x="709613" y="6192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29D73CE-0492-4452-39F6-4AC446F3D4DB}"/>
                    </a:ext>
                  </a:extLst>
                </p:cNvPr>
                <p:cNvSpPr txBox="1"/>
                <p:nvPr/>
              </p:nvSpPr>
              <p:spPr>
                <a:xfrm>
                  <a:off x="5994817" y="1914032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29D73CE-0492-4452-39F6-4AC446F3D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817" y="1914032"/>
                  <a:ext cx="301657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53851DF-A40A-54EA-6D9F-48C410D89FC6}"/>
                    </a:ext>
                  </a:extLst>
                </p:cNvPr>
                <p:cNvSpPr txBox="1"/>
                <p:nvPr/>
              </p:nvSpPr>
              <p:spPr>
                <a:xfrm>
                  <a:off x="5994816" y="3451994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53851DF-A40A-54EA-6D9F-48C410D89F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816" y="3451994"/>
                  <a:ext cx="301657" cy="27699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0629B4A-3295-E32F-E8F3-C92F6ABAEE09}"/>
                    </a:ext>
                  </a:extLst>
                </p:cNvPr>
                <p:cNvSpPr txBox="1"/>
                <p:nvPr/>
              </p:nvSpPr>
              <p:spPr>
                <a:xfrm>
                  <a:off x="6018849" y="5021727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0629B4A-3295-E32F-E8F3-C92F6ABAE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849" y="5021727"/>
                  <a:ext cx="301657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8929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6FBE3-DA01-F86C-AF3D-BFD78E100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E00DDE8C-88E6-9432-C16B-16FF1F73283C}"/>
              </a:ext>
            </a:extLst>
          </p:cNvPr>
          <p:cNvGrpSpPr/>
          <p:nvPr/>
        </p:nvGrpSpPr>
        <p:grpSpPr>
          <a:xfrm>
            <a:off x="203936" y="1351064"/>
            <a:ext cx="3524717" cy="3857623"/>
            <a:chOff x="903783" y="1175269"/>
            <a:chExt cx="3524717" cy="3857623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7051A6AA-B103-BB20-EBF3-C6EB7A838A84}"/>
                </a:ext>
              </a:extLst>
            </p:cNvPr>
            <p:cNvGrpSpPr/>
            <p:nvPr/>
          </p:nvGrpSpPr>
          <p:grpSpPr>
            <a:xfrm>
              <a:off x="903783" y="1175269"/>
              <a:ext cx="3524717" cy="3857623"/>
              <a:chOff x="1247953" y="1194319"/>
              <a:chExt cx="3524717" cy="3857623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73F47B74-3D38-2C73-8AE4-0A0446C06C37}"/>
                  </a:ext>
                </a:extLst>
              </p:cNvPr>
              <p:cNvGrpSpPr/>
              <p:nvPr/>
            </p:nvGrpSpPr>
            <p:grpSpPr>
              <a:xfrm>
                <a:off x="1373663" y="1194319"/>
                <a:ext cx="3399007" cy="958370"/>
                <a:chOff x="1373663" y="1194319"/>
                <a:chExt cx="3399007" cy="958370"/>
              </a:xfrm>
            </p:grpSpPr>
            <p:grpSp>
              <p:nvGrpSpPr>
                <p:cNvPr id="150" name="组合 149">
                  <a:extLst>
                    <a:ext uri="{FF2B5EF4-FFF2-40B4-BE49-F238E27FC236}">
                      <a16:creationId xmlns:a16="http://schemas.microsoft.com/office/drawing/2014/main" id="{EB7710F9-B7FB-26E2-E440-732A7F9AD873}"/>
                    </a:ext>
                  </a:extLst>
                </p:cNvPr>
                <p:cNvGrpSpPr/>
                <p:nvPr/>
              </p:nvGrpSpPr>
              <p:grpSpPr>
                <a:xfrm>
                  <a:off x="1373663" y="1194319"/>
                  <a:ext cx="3399007" cy="958370"/>
                  <a:chOff x="4489148" y="844566"/>
                  <a:chExt cx="3399007" cy="958370"/>
                </a:xfrm>
              </p:grpSpPr>
              <p:cxnSp>
                <p:nvCxnSpPr>
                  <p:cNvPr id="156" name="直接箭头连接符 155">
                    <a:extLst>
                      <a:ext uri="{FF2B5EF4-FFF2-40B4-BE49-F238E27FC236}">
                        <a16:creationId xmlns:a16="http://schemas.microsoft.com/office/drawing/2014/main" id="{EFF33840-C89D-9816-92AC-E0B925541C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658" y="1583703"/>
                    <a:ext cx="2828041" cy="0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箭头连接符 156">
                    <a:extLst>
                      <a:ext uri="{FF2B5EF4-FFF2-40B4-BE49-F238E27FC236}">
                        <a16:creationId xmlns:a16="http://schemas.microsoft.com/office/drawing/2014/main" id="{74A79CB0-D739-051C-6F1E-181D80C242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73658" y="1017960"/>
                    <a:ext cx="0" cy="565743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文本框 157">
                        <a:extLst>
                          <a:ext uri="{FF2B5EF4-FFF2-40B4-BE49-F238E27FC236}">
                            <a16:creationId xmlns:a16="http://schemas.microsoft.com/office/drawing/2014/main" id="{EE97600E-AD2B-8685-2ADB-4964B7C1B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89148" y="844566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8" name="文本框 157">
                        <a:extLst>
                          <a:ext uri="{FF2B5EF4-FFF2-40B4-BE49-F238E27FC236}">
                            <a16:creationId xmlns:a16="http://schemas.microsoft.com/office/drawing/2014/main" id="{EE97600E-AD2B-8685-2ADB-4964B7C1B46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9148" y="844566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文本框 158">
                        <a:extLst>
                          <a:ext uri="{FF2B5EF4-FFF2-40B4-BE49-F238E27FC236}">
                            <a16:creationId xmlns:a16="http://schemas.microsoft.com/office/drawing/2014/main" id="{3F094C11-9CDB-E9FE-C8D9-88386E6C95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86498" y="1495159"/>
                        <a:ext cx="30165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9" name="文本框 158">
                        <a:extLst>
                          <a:ext uri="{FF2B5EF4-FFF2-40B4-BE49-F238E27FC236}">
                            <a16:creationId xmlns:a16="http://schemas.microsoft.com/office/drawing/2014/main" id="{3F094C11-9CDB-E9FE-C8D9-88386E6C958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86498" y="1495159"/>
                        <a:ext cx="301657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8401E35C-A9A8-96FE-D605-1F69EC5000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61600" y="1579444"/>
                  <a:ext cx="19796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B5EA3A06-7DEE-10D4-E6EA-3B668DC2A1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9564" y="1933456"/>
                  <a:ext cx="244169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ADC51AB6-2E75-4F42-368A-F9019F570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4547" y="1580037"/>
                  <a:ext cx="0" cy="3534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文本框 153">
                      <a:extLst>
                        <a:ext uri="{FF2B5EF4-FFF2-40B4-BE49-F238E27FC236}">
                          <a16:creationId xmlns:a16="http://schemas.microsoft.com/office/drawing/2014/main" id="{E66C9D38-AA08-DABC-C281-68CC9B6107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3388" y="1719371"/>
                      <a:ext cx="3016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文本框 153">
                      <a:extLst>
                        <a:ext uri="{FF2B5EF4-FFF2-40B4-BE49-F238E27FC236}">
                          <a16:creationId xmlns:a16="http://schemas.microsoft.com/office/drawing/2014/main" id="{E66C9D38-AA08-DABC-C281-68CC9B6107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388" y="1719371"/>
                      <a:ext cx="301647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文本框 154">
                      <a:extLst>
                        <a:ext uri="{FF2B5EF4-FFF2-40B4-BE49-F238E27FC236}">
                          <a16:creationId xmlns:a16="http://schemas.microsoft.com/office/drawing/2014/main" id="{A45BBAB4-7BAA-00D3-5D1E-A4DDF8C05A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8907" y="1327968"/>
                      <a:ext cx="4996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5" name="文本框 154">
                      <a:extLst>
                        <a:ext uri="{FF2B5EF4-FFF2-40B4-BE49-F238E27FC236}">
                          <a16:creationId xmlns:a16="http://schemas.microsoft.com/office/drawing/2014/main" id="{A45BBAB4-7BAA-00D3-5D1E-A4DDF8C05A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8907" y="1327968"/>
                      <a:ext cx="49962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8381A67B-4B71-CAC6-3D34-4E21ECDD2DBD}"/>
                  </a:ext>
                </a:extLst>
              </p:cNvPr>
              <p:cNvCxnSpPr/>
              <p:nvPr/>
            </p:nvCxnSpPr>
            <p:spPr>
              <a:xfrm>
                <a:off x="1956136" y="1933456"/>
                <a:ext cx="8411" cy="3118486"/>
              </a:xfrm>
              <a:prstGeom prst="line">
                <a:avLst/>
              </a:prstGeom>
              <a:ln w="889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819450A9-FCE7-F866-620B-04485FD669A0}"/>
                  </a:ext>
                </a:extLst>
              </p:cNvPr>
              <p:cNvGrpSpPr/>
              <p:nvPr/>
            </p:nvGrpSpPr>
            <p:grpSpPr>
              <a:xfrm>
                <a:off x="1366359" y="3537505"/>
                <a:ext cx="3380635" cy="1506682"/>
                <a:chOff x="1367513" y="1976441"/>
                <a:chExt cx="3380635" cy="1506682"/>
              </a:xfrm>
            </p:grpSpPr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ACE7F3D5-75C4-F535-9296-F0C9567847DB}"/>
                    </a:ext>
                  </a:extLst>
                </p:cNvPr>
                <p:cNvGrpSpPr/>
                <p:nvPr/>
              </p:nvGrpSpPr>
              <p:grpSpPr>
                <a:xfrm>
                  <a:off x="1367513" y="1976441"/>
                  <a:ext cx="3380635" cy="1506682"/>
                  <a:chOff x="4482998" y="77021"/>
                  <a:chExt cx="3380635" cy="1506682"/>
                </a:xfrm>
              </p:grpSpPr>
              <p:cxnSp>
                <p:nvCxnSpPr>
                  <p:cNvPr id="144" name="直接箭头连接符 143">
                    <a:extLst>
                      <a:ext uri="{FF2B5EF4-FFF2-40B4-BE49-F238E27FC236}">
                        <a16:creationId xmlns:a16="http://schemas.microsoft.com/office/drawing/2014/main" id="{FCEAD3C9-F852-596E-3FAC-3960D836C8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657" y="1304303"/>
                    <a:ext cx="2828041" cy="0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箭头连接符 144">
                    <a:extLst>
                      <a:ext uri="{FF2B5EF4-FFF2-40B4-BE49-F238E27FC236}">
                        <a16:creationId xmlns:a16="http://schemas.microsoft.com/office/drawing/2014/main" id="{3772B67F-D639-23D3-C5EC-8AC6838755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73658" y="181888"/>
                    <a:ext cx="0" cy="1401815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6" name="文本框 145">
                        <a:extLst>
                          <a:ext uri="{FF2B5EF4-FFF2-40B4-BE49-F238E27FC236}">
                            <a16:creationId xmlns:a16="http://schemas.microsoft.com/office/drawing/2014/main" id="{644B7DB0-3B71-193C-C83B-F6508708F2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82998" y="77021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6" name="文本框 145">
                        <a:extLst>
                          <a:ext uri="{FF2B5EF4-FFF2-40B4-BE49-F238E27FC236}">
                            <a16:creationId xmlns:a16="http://schemas.microsoft.com/office/drawing/2014/main" id="{644B7DB0-3B71-193C-C83B-F6508708F28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2998" y="77021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7" name="文本框 146">
                        <a:extLst>
                          <a:ext uri="{FF2B5EF4-FFF2-40B4-BE49-F238E27FC236}">
                            <a16:creationId xmlns:a16="http://schemas.microsoft.com/office/drawing/2014/main" id="{E3575AA6-6A52-DD4E-D127-0985505D2A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61976" y="1219940"/>
                        <a:ext cx="30165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7" name="文本框 146">
                        <a:extLst>
                          <a:ext uri="{FF2B5EF4-FFF2-40B4-BE49-F238E27FC236}">
                            <a16:creationId xmlns:a16="http://schemas.microsoft.com/office/drawing/2014/main" id="{E3575AA6-6A52-DD4E-D127-0985505D2A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1976" y="1219940"/>
                        <a:ext cx="301657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8" name="文本框 147">
                        <a:extLst>
                          <a:ext uri="{FF2B5EF4-FFF2-40B4-BE49-F238E27FC236}">
                            <a16:creationId xmlns:a16="http://schemas.microsoft.com/office/drawing/2014/main" id="{2431D9F9-9A31-40EA-343D-17C407E604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70027" y="1123081"/>
                        <a:ext cx="3016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8" name="文本框 147">
                        <a:extLst>
                          <a:ext uri="{FF2B5EF4-FFF2-40B4-BE49-F238E27FC236}">
                            <a16:creationId xmlns:a16="http://schemas.microsoft.com/office/drawing/2014/main" id="{2431D9F9-9A31-40EA-343D-17C407E604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70027" y="1123081"/>
                        <a:ext cx="301647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文本框 148">
                        <a:extLst>
                          <a:ext uri="{FF2B5EF4-FFF2-40B4-BE49-F238E27FC236}">
                            <a16:creationId xmlns:a16="http://schemas.microsoft.com/office/drawing/2014/main" id="{4A682673-BC3D-8DCC-D9DC-9919D8F361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0165" y="418864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9" name="文本框 148">
                        <a:extLst>
                          <a:ext uri="{FF2B5EF4-FFF2-40B4-BE49-F238E27FC236}">
                            <a16:creationId xmlns:a16="http://schemas.microsoft.com/office/drawing/2014/main" id="{4A682673-BC3D-8DCC-D9DC-9919D8F361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0165" y="418864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7AD2D793-20FC-68E7-1E18-B99F5FCA7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53883" y="2471366"/>
                  <a:ext cx="19796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61B569DD-493D-5BF0-1DF3-A9668EB97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8172" y="2469079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ABFDC848-59BF-58B7-8E63-1FF7EE63C78D}"/>
                  </a:ext>
                </a:extLst>
              </p:cNvPr>
              <p:cNvGrpSpPr/>
              <p:nvPr/>
            </p:nvGrpSpPr>
            <p:grpSpPr>
              <a:xfrm>
                <a:off x="1247953" y="1952961"/>
                <a:ext cx="3487935" cy="1502105"/>
                <a:chOff x="1261807" y="3549837"/>
                <a:chExt cx="3487935" cy="1502105"/>
              </a:xfrm>
            </p:grpSpPr>
            <p:grpSp>
              <p:nvGrpSpPr>
                <p:cNvPr id="130" name="组合 129">
                  <a:extLst>
                    <a:ext uri="{FF2B5EF4-FFF2-40B4-BE49-F238E27FC236}">
                      <a16:creationId xmlns:a16="http://schemas.microsoft.com/office/drawing/2014/main" id="{16130258-B549-035B-5B4E-9CE954492223}"/>
                    </a:ext>
                  </a:extLst>
                </p:cNvPr>
                <p:cNvGrpSpPr/>
                <p:nvPr/>
              </p:nvGrpSpPr>
              <p:grpSpPr>
                <a:xfrm>
                  <a:off x="1261807" y="3549837"/>
                  <a:ext cx="3487935" cy="1502105"/>
                  <a:chOff x="4377292" y="81598"/>
                  <a:chExt cx="3487935" cy="1502105"/>
                </a:xfrm>
              </p:grpSpPr>
              <p:cxnSp>
                <p:nvCxnSpPr>
                  <p:cNvPr id="135" name="直接箭头连接符 134">
                    <a:extLst>
                      <a:ext uri="{FF2B5EF4-FFF2-40B4-BE49-F238E27FC236}">
                        <a16:creationId xmlns:a16="http://schemas.microsoft.com/office/drawing/2014/main" id="{50E7FB47-6048-3D24-470A-E04E180959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658" y="802653"/>
                    <a:ext cx="2828041" cy="0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箭头连接符 135">
                    <a:extLst>
                      <a:ext uri="{FF2B5EF4-FFF2-40B4-BE49-F238E27FC236}">
                        <a16:creationId xmlns:a16="http://schemas.microsoft.com/office/drawing/2014/main" id="{1D7B8F45-AB3D-109A-0EC3-CF95030C97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73658" y="181888"/>
                    <a:ext cx="0" cy="1401815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文本框 136">
                        <a:extLst>
                          <a:ext uri="{FF2B5EF4-FFF2-40B4-BE49-F238E27FC236}">
                            <a16:creationId xmlns:a16="http://schemas.microsoft.com/office/drawing/2014/main" id="{6B8A3C34-F45A-A31C-4559-1F3BC74CB4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95698" y="81598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文本框 136">
                        <a:extLst>
                          <a:ext uri="{FF2B5EF4-FFF2-40B4-BE49-F238E27FC236}">
                            <a16:creationId xmlns:a16="http://schemas.microsoft.com/office/drawing/2014/main" id="{6B8A3C34-F45A-A31C-4559-1F3BC74CB43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5698" y="81598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8" name="文本框 137">
                        <a:extLst>
                          <a:ext uri="{FF2B5EF4-FFF2-40B4-BE49-F238E27FC236}">
                            <a16:creationId xmlns:a16="http://schemas.microsoft.com/office/drawing/2014/main" id="{097C1418-0144-0690-B913-101DCB904D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63570" y="763895"/>
                        <a:ext cx="30165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8" name="文本框 137">
                        <a:extLst>
                          <a:ext uri="{FF2B5EF4-FFF2-40B4-BE49-F238E27FC236}">
                            <a16:creationId xmlns:a16="http://schemas.microsoft.com/office/drawing/2014/main" id="{097C1418-0144-0690-B913-101DCB904DD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3570" y="763895"/>
                        <a:ext cx="301657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9" name="文本框 138">
                        <a:extLst>
                          <a:ext uri="{FF2B5EF4-FFF2-40B4-BE49-F238E27FC236}">
                            <a16:creationId xmlns:a16="http://schemas.microsoft.com/office/drawing/2014/main" id="{5FB10933-6300-D4CB-FE71-43891AA252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95699" y="352427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𝑑𝐿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9" name="文本框 138">
                        <a:extLst>
                          <a:ext uri="{FF2B5EF4-FFF2-40B4-BE49-F238E27FC236}">
                            <a16:creationId xmlns:a16="http://schemas.microsoft.com/office/drawing/2014/main" id="{5FB10933-6300-D4CB-FE71-43891AA252B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5699" y="352427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文本框 139">
                        <a:extLst>
                          <a:ext uri="{FF2B5EF4-FFF2-40B4-BE49-F238E27FC236}">
                            <a16:creationId xmlns:a16="http://schemas.microsoft.com/office/drawing/2014/main" id="{9ED43A62-C0A2-A94F-A2AF-489E162EF2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77292" y="1192762"/>
                        <a:ext cx="499621" cy="3172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0" name="文本框 139">
                        <a:extLst>
                          <a:ext uri="{FF2B5EF4-FFF2-40B4-BE49-F238E27FC236}">
                            <a16:creationId xmlns:a16="http://schemas.microsoft.com/office/drawing/2014/main" id="{9ED43A62-C0A2-A94F-A2AF-489E162EF22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77292" y="1192762"/>
                        <a:ext cx="499621" cy="31720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r="-609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文本框 130">
                      <a:extLst>
                        <a:ext uri="{FF2B5EF4-FFF2-40B4-BE49-F238E27FC236}">
                          <a16:creationId xmlns:a16="http://schemas.microsoft.com/office/drawing/2014/main" id="{EC1EE025-7A30-0900-7CD6-826E747526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25931" y="4132843"/>
                      <a:ext cx="3016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文本框 130">
                      <a:extLst>
                        <a:ext uri="{FF2B5EF4-FFF2-40B4-BE49-F238E27FC236}">
                          <a16:creationId xmlns:a16="http://schemas.microsoft.com/office/drawing/2014/main" id="{EC1EE025-7A30-0900-7CD6-826E747526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5931" y="4132843"/>
                      <a:ext cx="301647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59316187-5A37-60D6-3068-CBA8B70C68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60919" y="3999429"/>
                  <a:ext cx="19796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A802337F-601D-75B4-3EF3-B7B23FD1E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6583" y="3999429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>
                  <a:extLst>
                    <a:ext uri="{FF2B5EF4-FFF2-40B4-BE49-F238E27FC236}">
                      <a16:creationId xmlns:a16="http://schemas.microsoft.com/office/drawing/2014/main" id="{A7DEB9C0-D24F-4D0D-2CC6-A902C0873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8173" y="4876308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F20F3645-64FF-9FF3-578D-A747E1793C44}"/>
                    </a:ext>
                  </a:extLst>
                </p:cNvPr>
                <p:cNvSpPr txBox="1"/>
                <p:nvPr/>
              </p:nvSpPr>
              <p:spPr>
                <a:xfrm>
                  <a:off x="1368117" y="1853254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F20F3645-64FF-9FF3-578D-A747E1793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117" y="1853254"/>
                  <a:ext cx="301657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BA7CE01-7A02-4F80-906E-49B0D8502F75}"/>
                    </a:ext>
                  </a:extLst>
                </p:cNvPr>
                <p:cNvSpPr txBox="1"/>
                <p:nvPr/>
              </p:nvSpPr>
              <p:spPr>
                <a:xfrm>
                  <a:off x="1372504" y="2609225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BA7CE01-7A02-4F80-906E-49B0D8502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504" y="2609225"/>
                  <a:ext cx="301657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03D97F4-AD56-1C4C-9D5D-2C6BCAF95542}"/>
                    </a:ext>
                  </a:extLst>
                </p:cNvPr>
                <p:cNvSpPr txBox="1"/>
                <p:nvPr/>
              </p:nvSpPr>
              <p:spPr>
                <a:xfrm>
                  <a:off x="1393211" y="4681900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03D97F4-AD56-1C4C-9D5D-2C6BCAF95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211" y="4681900"/>
                  <a:ext cx="301657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0902462-FB09-738C-4BA4-C2F3AC28657B}"/>
              </a:ext>
            </a:extLst>
          </p:cNvPr>
          <p:cNvGrpSpPr/>
          <p:nvPr/>
        </p:nvGrpSpPr>
        <p:grpSpPr>
          <a:xfrm>
            <a:off x="4172283" y="1478949"/>
            <a:ext cx="3524717" cy="3875746"/>
            <a:chOff x="4942383" y="1251469"/>
            <a:chExt cx="3524717" cy="3875746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42796397-1726-D458-FF6A-855474CD63B1}"/>
                </a:ext>
              </a:extLst>
            </p:cNvPr>
            <p:cNvGrpSpPr/>
            <p:nvPr/>
          </p:nvGrpSpPr>
          <p:grpSpPr>
            <a:xfrm>
              <a:off x="4942383" y="1251469"/>
              <a:ext cx="3524717" cy="3875746"/>
              <a:chOff x="4942383" y="1251469"/>
              <a:chExt cx="3524717" cy="3875746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4D32D517-6498-5AEF-7EB5-F3216DEC23E1}"/>
                  </a:ext>
                </a:extLst>
              </p:cNvPr>
              <p:cNvGrpSpPr/>
              <p:nvPr/>
            </p:nvGrpSpPr>
            <p:grpSpPr>
              <a:xfrm>
                <a:off x="4942383" y="1251469"/>
                <a:ext cx="3524717" cy="3857623"/>
                <a:chOff x="1247953" y="1194319"/>
                <a:chExt cx="3524717" cy="3857623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46923E19-40F4-C363-404F-257CBD144639}"/>
                    </a:ext>
                  </a:extLst>
                </p:cNvPr>
                <p:cNvGrpSpPr/>
                <p:nvPr/>
              </p:nvGrpSpPr>
              <p:grpSpPr>
                <a:xfrm>
                  <a:off x="1373663" y="1194319"/>
                  <a:ext cx="3399007" cy="958370"/>
                  <a:chOff x="1373663" y="1194319"/>
                  <a:chExt cx="3399007" cy="958370"/>
                </a:xfrm>
              </p:grpSpPr>
              <p:grpSp>
                <p:nvGrpSpPr>
                  <p:cNvPr id="45" name="组合 44">
                    <a:extLst>
                      <a:ext uri="{FF2B5EF4-FFF2-40B4-BE49-F238E27FC236}">
                        <a16:creationId xmlns:a16="http://schemas.microsoft.com/office/drawing/2014/main" id="{E501EE74-9335-8269-8587-456725458666}"/>
                      </a:ext>
                    </a:extLst>
                  </p:cNvPr>
                  <p:cNvGrpSpPr/>
                  <p:nvPr/>
                </p:nvGrpSpPr>
                <p:grpSpPr>
                  <a:xfrm>
                    <a:off x="1373663" y="1194319"/>
                    <a:ext cx="3399007" cy="958370"/>
                    <a:chOff x="4489148" y="844566"/>
                    <a:chExt cx="3399007" cy="958370"/>
                  </a:xfrm>
                </p:grpSpPr>
                <p:cxnSp>
                  <p:nvCxnSpPr>
                    <p:cNvPr id="55" name="直接箭头连接符 54">
                      <a:extLst>
                        <a:ext uri="{FF2B5EF4-FFF2-40B4-BE49-F238E27FC236}">
                          <a16:creationId xmlns:a16="http://schemas.microsoft.com/office/drawing/2014/main" id="{952C6A8B-FDFB-9095-D5FA-2EB06E00DE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73658" y="1583703"/>
                      <a:ext cx="2828041" cy="0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接箭头连接符 58">
                      <a:extLst>
                        <a:ext uri="{FF2B5EF4-FFF2-40B4-BE49-F238E27FC236}">
                          <a16:creationId xmlns:a16="http://schemas.microsoft.com/office/drawing/2014/main" id="{E3297993-02DB-4E15-D0DE-2956CFE777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873658" y="1017960"/>
                      <a:ext cx="0" cy="565743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0" name="文本框 59">
                          <a:extLst>
                            <a:ext uri="{FF2B5EF4-FFF2-40B4-BE49-F238E27FC236}">
                              <a16:creationId xmlns:a16="http://schemas.microsoft.com/office/drawing/2014/main" id="{C710F031-1CF6-DC96-8CF6-62A7C816985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89148" y="844566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0" name="文本框 59">
                          <a:extLst>
                            <a:ext uri="{FF2B5EF4-FFF2-40B4-BE49-F238E27FC236}">
                              <a16:creationId xmlns:a16="http://schemas.microsoft.com/office/drawing/2014/main" id="{C710F031-1CF6-DC96-8CF6-62A7C816985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89148" y="844566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文本框 60">
                          <a:extLst>
                            <a:ext uri="{FF2B5EF4-FFF2-40B4-BE49-F238E27FC236}">
                              <a16:creationId xmlns:a16="http://schemas.microsoft.com/office/drawing/2014/main" id="{41828203-6F49-A6AE-AD91-62F39723465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86498" y="1495159"/>
                          <a:ext cx="30165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文本框 60">
                          <a:extLst>
                            <a:ext uri="{FF2B5EF4-FFF2-40B4-BE49-F238E27FC236}">
                              <a16:creationId xmlns:a16="http://schemas.microsoft.com/office/drawing/2014/main" id="{41828203-6F49-A6AE-AD91-62F3972346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6498" y="1495159"/>
                          <a:ext cx="301657" cy="307777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815190C4-DF03-C756-D8C8-AE17473ED0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61600" y="1579444"/>
                    <a:ext cx="19796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>
                    <a:extLst>
                      <a:ext uri="{FF2B5EF4-FFF2-40B4-BE49-F238E27FC236}">
                        <a16:creationId xmlns:a16="http://schemas.microsoft.com/office/drawing/2014/main" id="{28AF5312-BCE3-24A5-4F41-AABE2ED915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59564" y="1933456"/>
                    <a:ext cx="244169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ADB2B0E8-BD86-15A3-5186-89F30AAB3D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64547" y="1580037"/>
                    <a:ext cx="0" cy="35341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>
                        <a:extLst>
                          <a:ext uri="{FF2B5EF4-FFF2-40B4-BE49-F238E27FC236}">
                            <a16:creationId xmlns:a16="http://schemas.microsoft.com/office/drawing/2014/main" id="{8A580C86-6BDC-FF89-1406-D90746740B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53388" y="1719371"/>
                        <a:ext cx="3016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0" name="文本框 49">
                        <a:extLst>
                          <a:ext uri="{FF2B5EF4-FFF2-40B4-BE49-F238E27FC236}">
                            <a16:creationId xmlns:a16="http://schemas.microsoft.com/office/drawing/2014/main" id="{8A580C86-6BDC-FF89-1406-D90746740B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388" y="1719371"/>
                        <a:ext cx="301647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文本框 52">
                        <a:extLst>
                          <a:ext uri="{FF2B5EF4-FFF2-40B4-BE49-F238E27FC236}">
                            <a16:creationId xmlns:a16="http://schemas.microsoft.com/office/drawing/2014/main" id="{18179C4A-6AA5-FFE2-45C8-D226C3EDCB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18907" y="1327968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3" name="文本框 52">
                        <a:extLst>
                          <a:ext uri="{FF2B5EF4-FFF2-40B4-BE49-F238E27FC236}">
                            <a16:creationId xmlns:a16="http://schemas.microsoft.com/office/drawing/2014/main" id="{18179C4A-6AA5-FFE2-45C8-D226C3EDCB6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18907" y="1327968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" name="直接连接符 3">
                  <a:extLst>
                    <a:ext uri="{FF2B5EF4-FFF2-40B4-BE49-F238E27FC236}">
                      <a16:creationId xmlns:a16="http://schemas.microsoft.com/office/drawing/2014/main" id="{80F01844-1D85-1D0A-BB18-29989F238760}"/>
                    </a:ext>
                  </a:extLst>
                </p:cNvPr>
                <p:cNvCxnSpPr/>
                <p:nvPr/>
              </p:nvCxnSpPr>
              <p:spPr>
                <a:xfrm>
                  <a:off x="1956136" y="1933456"/>
                  <a:ext cx="8411" cy="3118486"/>
                </a:xfrm>
                <a:prstGeom prst="line">
                  <a:avLst/>
                </a:prstGeom>
                <a:ln w="9525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9B68FD7E-B916-D7BD-8871-573445DCF57C}"/>
                    </a:ext>
                  </a:extLst>
                </p:cNvPr>
                <p:cNvGrpSpPr/>
                <p:nvPr/>
              </p:nvGrpSpPr>
              <p:grpSpPr>
                <a:xfrm>
                  <a:off x="1366359" y="3537505"/>
                  <a:ext cx="3380635" cy="1506682"/>
                  <a:chOff x="1367513" y="1976441"/>
                  <a:chExt cx="3380635" cy="1506682"/>
                </a:xfrm>
              </p:grpSpPr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9CFFDBE3-4614-6EA9-C4A2-7C3DF9118773}"/>
                      </a:ext>
                    </a:extLst>
                  </p:cNvPr>
                  <p:cNvGrpSpPr/>
                  <p:nvPr/>
                </p:nvGrpSpPr>
                <p:grpSpPr>
                  <a:xfrm>
                    <a:off x="1367513" y="1976441"/>
                    <a:ext cx="3380635" cy="1506682"/>
                    <a:chOff x="4482998" y="77021"/>
                    <a:chExt cx="3380635" cy="1506682"/>
                  </a:xfrm>
                </p:grpSpPr>
                <p:cxnSp>
                  <p:nvCxnSpPr>
                    <p:cNvPr id="36" name="直接箭头连接符 35">
                      <a:extLst>
                        <a:ext uri="{FF2B5EF4-FFF2-40B4-BE49-F238E27FC236}">
                          <a16:creationId xmlns:a16="http://schemas.microsoft.com/office/drawing/2014/main" id="{2013C92A-652E-1C8D-938C-A9AE84E699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73657" y="1304303"/>
                      <a:ext cx="2828041" cy="0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直接箭头连接符 37">
                      <a:extLst>
                        <a:ext uri="{FF2B5EF4-FFF2-40B4-BE49-F238E27FC236}">
                          <a16:creationId xmlns:a16="http://schemas.microsoft.com/office/drawing/2014/main" id="{11E69B00-F038-D987-2305-9E70DF6984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873658" y="181888"/>
                      <a:ext cx="0" cy="1401815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文本框 39">
                          <a:extLst>
                            <a:ext uri="{FF2B5EF4-FFF2-40B4-BE49-F238E27FC236}">
                              <a16:creationId xmlns:a16="http://schemas.microsoft.com/office/drawing/2014/main" id="{01177A27-0D55-F869-3787-949E2FF2768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82998" y="77021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0" name="文本框 39">
                          <a:extLst>
                            <a:ext uri="{FF2B5EF4-FFF2-40B4-BE49-F238E27FC236}">
                              <a16:creationId xmlns:a16="http://schemas.microsoft.com/office/drawing/2014/main" id="{01177A27-0D55-F869-3787-949E2FF2768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82998" y="77021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文本框 40">
                          <a:extLst>
                            <a:ext uri="{FF2B5EF4-FFF2-40B4-BE49-F238E27FC236}">
                              <a16:creationId xmlns:a16="http://schemas.microsoft.com/office/drawing/2014/main" id="{E9BF21BA-E028-C96A-91CE-FB1B9A05B6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61976" y="1219940"/>
                          <a:ext cx="30165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文本框 40">
                          <a:extLst>
                            <a:ext uri="{FF2B5EF4-FFF2-40B4-BE49-F238E27FC236}">
                              <a16:creationId xmlns:a16="http://schemas.microsoft.com/office/drawing/2014/main" id="{E9BF21BA-E028-C96A-91CE-FB1B9A05B63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61976" y="1219940"/>
                          <a:ext cx="301657" cy="307777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文本框 42">
                          <a:extLst>
                            <a:ext uri="{FF2B5EF4-FFF2-40B4-BE49-F238E27FC236}">
                              <a16:creationId xmlns:a16="http://schemas.microsoft.com/office/drawing/2014/main" id="{F66D8615-7205-7693-E407-E0304329D5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70027" y="1123081"/>
                          <a:ext cx="30164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3" name="文本框 42">
                          <a:extLst>
                            <a:ext uri="{FF2B5EF4-FFF2-40B4-BE49-F238E27FC236}">
                              <a16:creationId xmlns:a16="http://schemas.microsoft.com/office/drawing/2014/main" id="{F66D8615-7205-7693-E407-E0304329D51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670027" y="1123081"/>
                          <a:ext cx="301647" cy="307777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4" name="文本框 43">
                          <a:extLst>
                            <a:ext uri="{FF2B5EF4-FFF2-40B4-BE49-F238E27FC236}">
                              <a16:creationId xmlns:a16="http://schemas.microsoft.com/office/drawing/2014/main" id="{FF8A735C-248A-0562-843F-2875B5B5A67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20165" y="418864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4" name="文本框 43">
                          <a:extLst>
                            <a:ext uri="{FF2B5EF4-FFF2-40B4-BE49-F238E27FC236}">
                              <a16:creationId xmlns:a16="http://schemas.microsoft.com/office/drawing/2014/main" id="{FF8A735C-248A-0562-843F-2875B5B5A67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20165" y="418864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EDC80471-5877-5CD0-F78B-7CA84A2377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53883" y="2471366"/>
                    <a:ext cx="19796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>
                    <a:extLst>
                      <a:ext uri="{FF2B5EF4-FFF2-40B4-BE49-F238E27FC236}">
                        <a16:creationId xmlns:a16="http://schemas.microsoft.com/office/drawing/2014/main" id="{D0700F7D-D3CD-4AC7-5861-1431F37E9F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58172" y="2469079"/>
                    <a:ext cx="2549452" cy="0"/>
                  </a:xfrm>
                  <a:prstGeom prst="line">
                    <a:avLst/>
                  </a:prstGeom>
                  <a:ln w="8890">
                    <a:prstDash val="lg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47FC53FE-F080-517E-92B2-5FD19E83BAED}"/>
                    </a:ext>
                  </a:extLst>
                </p:cNvPr>
                <p:cNvGrpSpPr/>
                <p:nvPr/>
              </p:nvGrpSpPr>
              <p:grpSpPr>
                <a:xfrm>
                  <a:off x="1247953" y="1952961"/>
                  <a:ext cx="3487935" cy="1502105"/>
                  <a:chOff x="1261807" y="3549837"/>
                  <a:chExt cx="3487935" cy="1502105"/>
                </a:xfrm>
              </p:grpSpPr>
              <p:grpSp>
                <p:nvGrpSpPr>
                  <p:cNvPr id="10" name="组合 9">
                    <a:extLst>
                      <a:ext uri="{FF2B5EF4-FFF2-40B4-BE49-F238E27FC236}">
                        <a16:creationId xmlns:a16="http://schemas.microsoft.com/office/drawing/2014/main" id="{527316E0-2665-CA68-5793-424A00DCA51D}"/>
                      </a:ext>
                    </a:extLst>
                  </p:cNvPr>
                  <p:cNvGrpSpPr/>
                  <p:nvPr/>
                </p:nvGrpSpPr>
                <p:grpSpPr>
                  <a:xfrm>
                    <a:off x="1261807" y="3549837"/>
                    <a:ext cx="3487935" cy="1502105"/>
                    <a:chOff x="4377292" y="81598"/>
                    <a:chExt cx="3487935" cy="1502105"/>
                  </a:xfrm>
                </p:grpSpPr>
                <p:cxnSp>
                  <p:nvCxnSpPr>
                    <p:cNvPr id="17" name="直接箭头连接符 16">
                      <a:extLst>
                        <a:ext uri="{FF2B5EF4-FFF2-40B4-BE49-F238E27FC236}">
                          <a16:creationId xmlns:a16="http://schemas.microsoft.com/office/drawing/2014/main" id="{2242F595-9F70-ACD7-DE02-34AB41230A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73658" y="802653"/>
                      <a:ext cx="2828041" cy="0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接箭头连接符 17">
                      <a:extLst>
                        <a:ext uri="{FF2B5EF4-FFF2-40B4-BE49-F238E27FC236}">
                          <a16:creationId xmlns:a16="http://schemas.microsoft.com/office/drawing/2014/main" id="{22BDF451-2A75-6FC5-DBA3-99ABB2512C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873658" y="181888"/>
                      <a:ext cx="0" cy="1401815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文本框 18">
                          <a:extLst>
                            <a:ext uri="{FF2B5EF4-FFF2-40B4-BE49-F238E27FC236}">
                              <a16:creationId xmlns:a16="http://schemas.microsoft.com/office/drawing/2014/main" id="{E36E2D1A-62A2-9B97-E924-F4871CE5134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95698" y="81598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" name="文本框 18">
                          <a:extLst>
                            <a:ext uri="{FF2B5EF4-FFF2-40B4-BE49-F238E27FC236}">
                              <a16:creationId xmlns:a16="http://schemas.microsoft.com/office/drawing/2014/main" id="{E36E2D1A-62A2-9B97-E924-F4871CE5134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95698" y="81598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" name="文本框 19">
                          <a:extLst>
                            <a:ext uri="{FF2B5EF4-FFF2-40B4-BE49-F238E27FC236}">
                              <a16:creationId xmlns:a16="http://schemas.microsoft.com/office/drawing/2014/main" id="{B72AE360-F2B7-E856-2A49-0F3307B540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63570" y="763895"/>
                          <a:ext cx="30165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" name="文本框 19">
                          <a:extLst>
                            <a:ext uri="{FF2B5EF4-FFF2-40B4-BE49-F238E27FC236}">
                              <a16:creationId xmlns:a16="http://schemas.microsoft.com/office/drawing/2014/main" id="{B72AE360-F2B7-E856-2A49-0F3307B5402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63570" y="763895"/>
                          <a:ext cx="301657" cy="307777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DF3B3B94-EFD3-AF7E-A365-07F50670F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95699" y="352427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DF3B3B94-EFD3-AF7E-A365-07F50670F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95699" y="352427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文本框 21">
                          <a:extLst>
                            <a:ext uri="{FF2B5EF4-FFF2-40B4-BE49-F238E27FC236}">
                              <a16:creationId xmlns:a16="http://schemas.microsoft.com/office/drawing/2014/main" id="{00A7E574-6AE1-AAC3-02DD-7F142EDAEA2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77292" y="1192762"/>
                          <a:ext cx="499621" cy="31720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2" name="文本框 21">
                          <a:extLst>
                            <a:ext uri="{FF2B5EF4-FFF2-40B4-BE49-F238E27FC236}">
                              <a16:creationId xmlns:a16="http://schemas.microsoft.com/office/drawing/2014/main" id="{00A7E574-6AE1-AAC3-02DD-7F142EDAEA2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77292" y="1192762"/>
                          <a:ext cx="499621" cy="317203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 r="-487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文本框 10">
                        <a:extLst>
                          <a:ext uri="{FF2B5EF4-FFF2-40B4-BE49-F238E27FC236}">
                            <a16:creationId xmlns:a16="http://schemas.microsoft.com/office/drawing/2014/main" id="{61E0CFD7-47F1-9BD2-977D-5F09A1CB2F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25931" y="4132843"/>
                        <a:ext cx="3016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文本框 10">
                        <a:extLst>
                          <a:ext uri="{FF2B5EF4-FFF2-40B4-BE49-F238E27FC236}">
                            <a16:creationId xmlns:a16="http://schemas.microsoft.com/office/drawing/2014/main" id="{61E0CFD7-47F1-9BD2-977D-5F09A1CB2F6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5931" y="4132843"/>
                        <a:ext cx="301647" cy="307777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" name="直接连接符 13">
                    <a:extLst>
                      <a:ext uri="{FF2B5EF4-FFF2-40B4-BE49-F238E27FC236}">
                        <a16:creationId xmlns:a16="http://schemas.microsoft.com/office/drawing/2014/main" id="{2571F0CB-1163-ADD6-AC9A-D789E6B9FF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60919" y="3999429"/>
                    <a:ext cx="19796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1B830214-FD5A-2C1F-B827-2C3A185110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6583" y="3999429"/>
                    <a:ext cx="2549452" cy="0"/>
                  </a:xfrm>
                  <a:prstGeom prst="line">
                    <a:avLst/>
                  </a:prstGeom>
                  <a:ln w="8890">
                    <a:prstDash val="lg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>
                    <a:extLst>
                      <a:ext uri="{FF2B5EF4-FFF2-40B4-BE49-F238E27FC236}">
                        <a16:creationId xmlns:a16="http://schemas.microsoft.com/office/drawing/2014/main" id="{DF87B07A-1732-86AC-662B-FCD640AFBD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58173" y="4876308"/>
                    <a:ext cx="2549452" cy="0"/>
                  </a:xfrm>
                  <a:prstGeom prst="line">
                    <a:avLst/>
                  </a:prstGeom>
                  <a:ln w="8890">
                    <a:prstDash val="lg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1141150B-4012-9499-87F9-D102A5004B49}"/>
                  </a:ext>
                </a:extLst>
              </p:cNvPr>
              <p:cNvSpPr/>
              <p:nvPr/>
            </p:nvSpPr>
            <p:spPr>
              <a:xfrm>
                <a:off x="5651500" y="2460625"/>
                <a:ext cx="327025" cy="925918"/>
              </a:xfrm>
              <a:custGeom>
                <a:avLst/>
                <a:gdLst>
                  <a:gd name="connsiteX0" fmla="*/ 0 w 327025"/>
                  <a:gd name="connsiteY0" fmla="*/ 0 h 925918"/>
                  <a:gd name="connsiteX1" fmla="*/ 63500 w 327025"/>
                  <a:gd name="connsiteY1" fmla="*/ 22225 h 925918"/>
                  <a:gd name="connsiteX2" fmla="*/ 95250 w 327025"/>
                  <a:gd name="connsiteY2" fmla="*/ 130175 h 925918"/>
                  <a:gd name="connsiteX3" fmla="*/ 117475 w 327025"/>
                  <a:gd name="connsiteY3" fmla="*/ 273050 h 925918"/>
                  <a:gd name="connsiteX4" fmla="*/ 193675 w 327025"/>
                  <a:gd name="connsiteY4" fmla="*/ 876300 h 925918"/>
                  <a:gd name="connsiteX5" fmla="*/ 327025 w 327025"/>
                  <a:gd name="connsiteY5" fmla="*/ 879475 h 925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025" h="925918">
                    <a:moveTo>
                      <a:pt x="0" y="0"/>
                    </a:moveTo>
                    <a:cubicBezTo>
                      <a:pt x="23812" y="264"/>
                      <a:pt x="47625" y="529"/>
                      <a:pt x="63500" y="22225"/>
                    </a:cubicBezTo>
                    <a:cubicBezTo>
                      <a:pt x="79375" y="43921"/>
                      <a:pt x="86254" y="88371"/>
                      <a:pt x="95250" y="130175"/>
                    </a:cubicBezTo>
                    <a:cubicBezTo>
                      <a:pt x="104246" y="171979"/>
                      <a:pt x="101071" y="148696"/>
                      <a:pt x="117475" y="273050"/>
                    </a:cubicBezTo>
                    <a:cubicBezTo>
                      <a:pt x="133879" y="397404"/>
                      <a:pt x="158750" y="775229"/>
                      <a:pt x="193675" y="876300"/>
                    </a:cubicBezTo>
                    <a:cubicBezTo>
                      <a:pt x="228600" y="977371"/>
                      <a:pt x="297392" y="895350"/>
                      <a:pt x="327025" y="8794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1365F16A-C411-C237-9DF6-1CE07DCCF1AD}"/>
                  </a:ext>
                </a:extLst>
              </p:cNvPr>
              <p:cNvSpPr/>
              <p:nvPr/>
            </p:nvSpPr>
            <p:spPr>
              <a:xfrm>
                <a:off x="5972175" y="3289065"/>
                <a:ext cx="171450" cy="51035"/>
              </a:xfrm>
              <a:custGeom>
                <a:avLst/>
                <a:gdLst>
                  <a:gd name="connsiteX0" fmla="*/ 0 w 171450"/>
                  <a:gd name="connsiteY0" fmla="*/ 51035 h 51035"/>
                  <a:gd name="connsiteX1" fmla="*/ 69850 w 171450"/>
                  <a:gd name="connsiteY1" fmla="*/ 6585 h 51035"/>
                  <a:gd name="connsiteX2" fmla="*/ 171450 w 171450"/>
                  <a:gd name="connsiteY2" fmla="*/ 235 h 5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450" h="51035">
                    <a:moveTo>
                      <a:pt x="0" y="51035"/>
                    </a:moveTo>
                    <a:cubicBezTo>
                      <a:pt x="20637" y="33043"/>
                      <a:pt x="41275" y="15052"/>
                      <a:pt x="69850" y="6585"/>
                    </a:cubicBezTo>
                    <a:cubicBezTo>
                      <a:pt x="98425" y="-1882"/>
                      <a:pt x="171450" y="235"/>
                      <a:pt x="171450" y="23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74117E1D-2AE9-6C45-39F7-42C046AC1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8128" y="2113100"/>
                <a:ext cx="14098" cy="2988237"/>
              </a:xfrm>
              <a:prstGeom prst="line">
                <a:avLst/>
              </a:prstGeom>
              <a:ln w="9525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20384875-623C-5545-9036-9048C40AB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575" y="2113099"/>
                <a:ext cx="14098" cy="2988237"/>
              </a:xfrm>
              <a:prstGeom prst="line">
                <a:avLst/>
              </a:prstGeom>
              <a:ln w="9525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2557CA30-16B0-6F8A-EAF5-B697F350F4CF}"/>
                  </a:ext>
                </a:extLst>
              </p:cNvPr>
              <p:cNvSpPr/>
              <p:nvPr/>
            </p:nvSpPr>
            <p:spPr>
              <a:xfrm>
                <a:off x="5650706" y="4090988"/>
                <a:ext cx="1702594" cy="731043"/>
              </a:xfrm>
              <a:custGeom>
                <a:avLst/>
                <a:gdLst>
                  <a:gd name="connsiteX0" fmla="*/ 0 w 1702594"/>
                  <a:gd name="connsiteY0" fmla="*/ 0 h 731043"/>
                  <a:gd name="connsiteX1" fmla="*/ 88107 w 1702594"/>
                  <a:gd name="connsiteY1" fmla="*/ 7143 h 731043"/>
                  <a:gd name="connsiteX2" fmla="*/ 119063 w 1702594"/>
                  <a:gd name="connsiteY2" fmla="*/ 21431 h 731043"/>
                  <a:gd name="connsiteX3" fmla="*/ 161925 w 1702594"/>
                  <a:gd name="connsiteY3" fmla="*/ 33337 h 731043"/>
                  <a:gd name="connsiteX4" fmla="*/ 200025 w 1702594"/>
                  <a:gd name="connsiteY4" fmla="*/ 54768 h 731043"/>
                  <a:gd name="connsiteX5" fmla="*/ 1702594 w 1702594"/>
                  <a:gd name="connsiteY5" fmla="*/ 731043 h 73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2594" h="731043">
                    <a:moveTo>
                      <a:pt x="0" y="0"/>
                    </a:moveTo>
                    <a:cubicBezTo>
                      <a:pt x="34131" y="1785"/>
                      <a:pt x="68263" y="3571"/>
                      <a:pt x="88107" y="7143"/>
                    </a:cubicBezTo>
                    <a:cubicBezTo>
                      <a:pt x="107951" y="10715"/>
                      <a:pt x="106760" y="17065"/>
                      <a:pt x="119063" y="21431"/>
                    </a:cubicBezTo>
                    <a:cubicBezTo>
                      <a:pt x="131366" y="25797"/>
                      <a:pt x="148431" y="27781"/>
                      <a:pt x="161925" y="33337"/>
                    </a:cubicBezTo>
                    <a:cubicBezTo>
                      <a:pt x="175419" y="38893"/>
                      <a:pt x="200025" y="54768"/>
                      <a:pt x="200025" y="54768"/>
                    </a:cubicBezTo>
                    <a:lnTo>
                      <a:pt x="1702594" y="73104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5E23E80F-5293-9664-48D0-9B3AB9195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6028" y="2129203"/>
                <a:ext cx="14098" cy="2988237"/>
              </a:xfrm>
              <a:prstGeom prst="line">
                <a:avLst/>
              </a:prstGeom>
              <a:ln w="9525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639FA680-E3A1-FD93-A49F-E30718F88CC2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 flipV="1">
                <a:off x="6143625" y="3289065"/>
                <a:ext cx="1199452" cy="2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7C3666D8-04F4-097B-FA44-2985AADD4140}"/>
                  </a:ext>
                </a:extLst>
              </p:cNvPr>
              <p:cNvSpPr/>
              <p:nvPr/>
            </p:nvSpPr>
            <p:spPr>
              <a:xfrm>
                <a:off x="7337425" y="2414826"/>
                <a:ext cx="720725" cy="874771"/>
              </a:xfrm>
              <a:custGeom>
                <a:avLst/>
                <a:gdLst>
                  <a:gd name="connsiteX0" fmla="*/ 0 w 720725"/>
                  <a:gd name="connsiteY0" fmla="*/ 871299 h 874771"/>
                  <a:gd name="connsiteX1" fmla="*/ 53975 w 720725"/>
                  <a:gd name="connsiteY1" fmla="*/ 868124 h 874771"/>
                  <a:gd name="connsiteX2" fmla="*/ 76200 w 720725"/>
                  <a:gd name="connsiteY2" fmla="*/ 810974 h 874771"/>
                  <a:gd name="connsiteX3" fmla="*/ 107950 w 720725"/>
                  <a:gd name="connsiteY3" fmla="*/ 633174 h 874771"/>
                  <a:gd name="connsiteX4" fmla="*/ 190500 w 720725"/>
                  <a:gd name="connsiteY4" fmla="*/ 48974 h 874771"/>
                  <a:gd name="connsiteX5" fmla="*/ 311150 w 720725"/>
                  <a:gd name="connsiteY5" fmla="*/ 33099 h 874771"/>
                  <a:gd name="connsiteX6" fmla="*/ 330200 w 720725"/>
                  <a:gd name="connsiteY6" fmla="*/ 48974 h 874771"/>
                  <a:gd name="connsiteX7" fmla="*/ 485775 w 720725"/>
                  <a:gd name="connsiteY7" fmla="*/ 52149 h 874771"/>
                  <a:gd name="connsiteX8" fmla="*/ 720725 w 720725"/>
                  <a:gd name="connsiteY8" fmla="*/ 52149 h 87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725" h="874771">
                    <a:moveTo>
                      <a:pt x="0" y="871299"/>
                    </a:moveTo>
                    <a:cubicBezTo>
                      <a:pt x="20637" y="874738"/>
                      <a:pt x="41275" y="878178"/>
                      <a:pt x="53975" y="868124"/>
                    </a:cubicBezTo>
                    <a:cubicBezTo>
                      <a:pt x="66675" y="858070"/>
                      <a:pt x="67204" y="850132"/>
                      <a:pt x="76200" y="810974"/>
                    </a:cubicBezTo>
                    <a:cubicBezTo>
                      <a:pt x="85196" y="771816"/>
                      <a:pt x="88900" y="760174"/>
                      <a:pt x="107950" y="633174"/>
                    </a:cubicBezTo>
                    <a:cubicBezTo>
                      <a:pt x="127000" y="506174"/>
                      <a:pt x="156633" y="148986"/>
                      <a:pt x="190500" y="48974"/>
                    </a:cubicBezTo>
                    <a:cubicBezTo>
                      <a:pt x="224367" y="-51038"/>
                      <a:pt x="287867" y="33099"/>
                      <a:pt x="311150" y="33099"/>
                    </a:cubicBezTo>
                    <a:cubicBezTo>
                      <a:pt x="334433" y="33099"/>
                      <a:pt x="301096" y="45799"/>
                      <a:pt x="330200" y="48974"/>
                    </a:cubicBezTo>
                    <a:cubicBezTo>
                      <a:pt x="359304" y="52149"/>
                      <a:pt x="485775" y="52149"/>
                      <a:pt x="485775" y="52149"/>
                    </a:cubicBezTo>
                    <a:lnTo>
                      <a:pt x="720725" y="5214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FF47FEDC-B3BD-2DA6-713D-61A6472CD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9480" y="2138978"/>
                <a:ext cx="14098" cy="2988237"/>
              </a:xfrm>
              <a:prstGeom prst="line">
                <a:avLst/>
              </a:prstGeom>
              <a:ln w="9525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F3E5E91B-0156-D1B1-C385-104314F613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7203" y="2138977"/>
                <a:ext cx="14098" cy="2988237"/>
              </a:xfrm>
              <a:prstGeom prst="line">
                <a:avLst/>
              </a:prstGeom>
              <a:ln w="9525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436140D0-0C29-A261-D3C0-BD833F14C440}"/>
                  </a:ext>
                </a:extLst>
              </p:cNvPr>
              <p:cNvSpPr/>
              <p:nvPr/>
            </p:nvSpPr>
            <p:spPr>
              <a:xfrm>
                <a:off x="7353300" y="4816475"/>
                <a:ext cx="631825" cy="73634"/>
              </a:xfrm>
              <a:custGeom>
                <a:avLst/>
                <a:gdLst>
                  <a:gd name="connsiteX0" fmla="*/ 0 w 631825"/>
                  <a:gd name="connsiteY0" fmla="*/ 0 h 73634"/>
                  <a:gd name="connsiteX1" fmla="*/ 76200 w 631825"/>
                  <a:gd name="connsiteY1" fmla="*/ 41275 h 73634"/>
                  <a:gd name="connsiteX2" fmla="*/ 180975 w 631825"/>
                  <a:gd name="connsiteY2" fmla="*/ 73025 h 73634"/>
                  <a:gd name="connsiteX3" fmla="*/ 323850 w 631825"/>
                  <a:gd name="connsiteY3" fmla="*/ 12700 h 73634"/>
                  <a:gd name="connsiteX4" fmla="*/ 434975 w 631825"/>
                  <a:gd name="connsiteY4" fmla="*/ 6350 h 73634"/>
                  <a:gd name="connsiteX5" fmla="*/ 631825 w 631825"/>
                  <a:gd name="connsiteY5" fmla="*/ 3175 h 73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1825" h="73634">
                    <a:moveTo>
                      <a:pt x="0" y="0"/>
                    </a:moveTo>
                    <a:cubicBezTo>
                      <a:pt x="23019" y="14552"/>
                      <a:pt x="46038" y="29104"/>
                      <a:pt x="76200" y="41275"/>
                    </a:cubicBezTo>
                    <a:cubicBezTo>
                      <a:pt x="106362" y="53446"/>
                      <a:pt x="139700" y="77787"/>
                      <a:pt x="180975" y="73025"/>
                    </a:cubicBezTo>
                    <a:cubicBezTo>
                      <a:pt x="222250" y="68263"/>
                      <a:pt x="281517" y="23812"/>
                      <a:pt x="323850" y="12700"/>
                    </a:cubicBezTo>
                    <a:cubicBezTo>
                      <a:pt x="366183" y="1588"/>
                      <a:pt x="383646" y="7937"/>
                      <a:pt x="434975" y="6350"/>
                    </a:cubicBezTo>
                    <a:cubicBezTo>
                      <a:pt x="486304" y="4763"/>
                      <a:pt x="559064" y="3969"/>
                      <a:pt x="631825" y="317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E263DED1-199D-ADE5-716B-8F37D1441B10}"/>
                    </a:ext>
                  </a:extLst>
                </p:cNvPr>
                <p:cNvSpPr txBox="1"/>
                <p:nvPr/>
              </p:nvSpPr>
              <p:spPr>
                <a:xfrm>
                  <a:off x="5405462" y="1912784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E263DED1-199D-ADE5-716B-8F37D1441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62" y="1912784"/>
                  <a:ext cx="301657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559E0AA-2EF2-8E84-35E2-A1A74B7BD54A}"/>
                    </a:ext>
                  </a:extLst>
                </p:cNvPr>
                <p:cNvSpPr txBox="1"/>
                <p:nvPr/>
              </p:nvSpPr>
              <p:spPr>
                <a:xfrm>
                  <a:off x="5400188" y="2664200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559E0AA-2EF2-8E84-35E2-A1A74B7BD5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188" y="2664200"/>
                  <a:ext cx="301657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FC520A7-194F-EAFA-3C65-BC253B635D94}"/>
                    </a:ext>
                  </a:extLst>
                </p:cNvPr>
                <p:cNvSpPr txBox="1"/>
                <p:nvPr/>
              </p:nvSpPr>
              <p:spPr>
                <a:xfrm>
                  <a:off x="5411066" y="4751355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FC520A7-194F-EAFA-3C65-BC253B635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066" y="4751355"/>
                  <a:ext cx="301657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15FC532-1C05-CDDA-3A39-97DD8B6C55FA}"/>
              </a:ext>
            </a:extLst>
          </p:cNvPr>
          <p:cNvGrpSpPr/>
          <p:nvPr/>
        </p:nvGrpSpPr>
        <p:grpSpPr>
          <a:xfrm>
            <a:off x="7893989" y="1527297"/>
            <a:ext cx="3524717" cy="3875746"/>
            <a:chOff x="4942383" y="1251469"/>
            <a:chExt cx="3524717" cy="3875746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A9FD4D4C-8779-2D73-AB6B-B649389A9BE8}"/>
                </a:ext>
              </a:extLst>
            </p:cNvPr>
            <p:cNvGrpSpPr/>
            <p:nvPr/>
          </p:nvGrpSpPr>
          <p:grpSpPr>
            <a:xfrm>
              <a:off x="4942383" y="1251469"/>
              <a:ext cx="3524717" cy="3857623"/>
              <a:chOff x="1247953" y="1194319"/>
              <a:chExt cx="3524717" cy="3857623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B676C8C5-BB59-0E96-50F8-51AE7C0D2C13}"/>
                  </a:ext>
                </a:extLst>
              </p:cNvPr>
              <p:cNvGrpSpPr/>
              <p:nvPr/>
            </p:nvGrpSpPr>
            <p:grpSpPr>
              <a:xfrm>
                <a:off x="1373663" y="1194319"/>
                <a:ext cx="3399007" cy="958370"/>
                <a:chOff x="1373663" y="1194319"/>
                <a:chExt cx="3399007" cy="958370"/>
              </a:xfrm>
            </p:grpSpPr>
            <p:grpSp>
              <p:nvGrpSpPr>
                <p:cNvPr id="99" name="组合 98">
                  <a:extLst>
                    <a:ext uri="{FF2B5EF4-FFF2-40B4-BE49-F238E27FC236}">
                      <a16:creationId xmlns:a16="http://schemas.microsoft.com/office/drawing/2014/main" id="{B675F645-E161-76BC-144E-4CBC82837C53}"/>
                    </a:ext>
                  </a:extLst>
                </p:cNvPr>
                <p:cNvGrpSpPr/>
                <p:nvPr/>
              </p:nvGrpSpPr>
              <p:grpSpPr>
                <a:xfrm>
                  <a:off x="1373663" y="1194319"/>
                  <a:ext cx="3399007" cy="958370"/>
                  <a:chOff x="4489148" y="844566"/>
                  <a:chExt cx="3399007" cy="958370"/>
                </a:xfrm>
              </p:grpSpPr>
              <p:cxnSp>
                <p:nvCxnSpPr>
                  <p:cNvPr id="105" name="直接箭头连接符 104">
                    <a:extLst>
                      <a:ext uri="{FF2B5EF4-FFF2-40B4-BE49-F238E27FC236}">
                        <a16:creationId xmlns:a16="http://schemas.microsoft.com/office/drawing/2014/main" id="{EE8DC1C0-BBC2-41C7-75FB-75D1C8DF27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658" y="1583703"/>
                    <a:ext cx="2828041" cy="0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箭头连接符 105">
                    <a:extLst>
                      <a:ext uri="{FF2B5EF4-FFF2-40B4-BE49-F238E27FC236}">
                        <a16:creationId xmlns:a16="http://schemas.microsoft.com/office/drawing/2014/main" id="{E0912B39-9DFF-AD40-FFB8-E8BD6AE891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73658" y="1017960"/>
                    <a:ext cx="0" cy="565743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文本框 106">
                        <a:extLst>
                          <a:ext uri="{FF2B5EF4-FFF2-40B4-BE49-F238E27FC236}">
                            <a16:creationId xmlns:a16="http://schemas.microsoft.com/office/drawing/2014/main" id="{C10EED95-B3DA-E92C-5586-E2A33ABDD8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89148" y="844566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7" name="文本框 106">
                        <a:extLst>
                          <a:ext uri="{FF2B5EF4-FFF2-40B4-BE49-F238E27FC236}">
                            <a16:creationId xmlns:a16="http://schemas.microsoft.com/office/drawing/2014/main" id="{C10EED95-B3DA-E92C-5586-E2A33ABDD8A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9148" y="844566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文本框 107">
                        <a:extLst>
                          <a:ext uri="{FF2B5EF4-FFF2-40B4-BE49-F238E27FC236}">
                            <a16:creationId xmlns:a16="http://schemas.microsoft.com/office/drawing/2014/main" id="{32338F6A-D0EF-BA1E-9AB0-AC90F669B0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86498" y="1495159"/>
                        <a:ext cx="30165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" name="文本框 107">
                        <a:extLst>
                          <a:ext uri="{FF2B5EF4-FFF2-40B4-BE49-F238E27FC236}">
                            <a16:creationId xmlns:a16="http://schemas.microsoft.com/office/drawing/2014/main" id="{32338F6A-D0EF-BA1E-9AB0-AC90F669B0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86498" y="1495159"/>
                        <a:ext cx="301657" cy="307777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165C3902-550B-6840-7F52-6468AD13D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61600" y="1579444"/>
                  <a:ext cx="19796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8DBC03A2-330A-2CF6-BD03-9D78F77A8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9564" y="1933456"/>
                  <a:ext cx="244169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C18F1A13-3613-5D41-FC47-8DDF012F8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4547" y="1580037"/>
                  <a:ext cx="0" cy="35341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文本框 102">
                      <a:extLst>
                        <a:ext uri="{FF2B5EF4-FFF2-40B4-BE49-F238E27FC236}">
                          <a16:creationId xmlns:a16="http://schemas.microsoft.com/office/drawing/2014/main" id="{D1B5A02D-C375-606C-8BB3-A178CAAFFC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3388" y="1719371"/>
                      <a:ext cx="3016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文本框 102">
                      <a:extLst>
                        <a:ext uri="{FF2B5EF4-FFF2-40B4-BE49-F238E27FC236}">
                          <a16:creationId xmlns:a16="http://schemas.microsoft.com/office/drawing/2014/main" id="{D1B5A02D-C375-606C-8BB3-A178CAAFFC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388" y="1719371"/>
                      <a:ext cx="301647" cy="307777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B52170BC-2D77-CBC6-1AEF-B2E9EA4FE2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8907" y="1327968"/>
                      <a:ext cx="4996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B52170BC-2D77-CBC6-1AEF-B2E9EA4FE2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8907" y="1327968"/>
                      <a:ext cx="499621" cy="307777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2F7E74B8-EC98-7049-AD75-1C6E1DF4EBE4}"/>
                  </a:ext>
                </a:extLst>
              </p:cNvPr>
              <p:cNvCxnSpPr/>
              <p:nvPr/>
            </p:nvCxnSpPr>
            <p:spPr>
              <a:xfrm>
                <a:off x="1956136" y="1933456"/>
                <a:ext cx="8411" cy="3118486"/>
              </a:xfrm>
              <a:prstGeom prst="line">
                <a:avLst/>
              </a:prstGeom>
              <a:ln w="9525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483EDC91-11D0-F3DC-80D1-D3A5738815F1}"/>
                  </a:ext>
                </a:extLst>
              </p:cNvPr>
              <p:cNvGrpSpPr/>
              <p:nvPr/>
            </p:nvGrpSpPr>
            <p:grpSpPr>
              <a:xfrm>
                <a:off x="1366359" y="3537505"/>
                <a:ext cx="3380635" cy="1506682"/>
                <a:chOff x="1367513" y="1976441"/>
                <a:chExt cx="3380635" cy="1506682"/>
              </a:xfrm>
            </p:grpSpPr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6313D461-C538-059B-40F4-A20DF79391E9}"/>
                    </a:ext>
                  </a:extLst>
                </p:cNvPr>
                <p:cNvGrpSpPr/>
                <p:nvPr/>
              </p:nvGrpSpPr>
              <p:grpSpPr>
                <a:xfrm>
                  <a:off x="1367513" y="1976441"/>
                  <a:ext cx="3380635" cy="1506682"/>
                  <a:chOff x="4482998" y="77021"/>
                  <a:chExt cx="3380635" cy="1506682"/>
                </a:xfrm>
              </p:grpSpPr>
              <p:cxnSp>
                <p:nvCxnSpPr>
                  <p:cNvPr id="93" name="直接箭头连接符 92">
                    <a:extLst>
                      <a:ext uri="{FF2B5EF4-FFF2-40B4-BE49-F238E27FC236}">
                        <a16:creationId xmlns:a16="http://schemas.microsoft.com/office/drawing/2014/main" id="{CE87344A-D1DA-BB8E-ABC6-FBED96D7D9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657" y="1304303"/>
                    <a:ext cx="2828041" cy="0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箭头连接符 93">
                    <a:extLst>
                      <a:ext uri="{FF2B5EF4-FFF2-40B4-BE49-F238E27FC236}">
                        <a16:creationId xmlns:a16="http://schemas.microsoft.com/office/drawing/2014/main" id="{10670FA0-503C-4A11-D0AD-00D585127A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73658" y="181888"/>
                    <a:ext cx="0" cy="1401815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文本框 94">
                        <a:extLst>
                          <a:ext uri="{FF2B5EF4-FFF2-40B4-BE49-F238E27FC236}">
                            <a16:creationId xmlns:a16="http://schemas.microsoft.com/office/drawing/2014/main" id="{10933E77-C045-5642-DFB6-93285447CC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82998" y="77021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5" name="文本框 94">
                        <a:extLst>
                          <a:ext uri="{FF2B5EF4-FFF2-40B4-BE49-F238E27FC236}">
                            <a16:creationId xmlns:a16="http://schemas.microsoft.com/office/drawing/2014/main" id="{10933E77-C045-5642-DFB6-93285447CCB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2998" y="77021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文本框 95">
                        <a:extLst>
                          <a:ext uri="{FF2B5EF4-FFF2-40B4-BE49-F238E27FC236}">
                            <a16:creationId xmlns:a16="http://schemas.microsoft.com/office/drawing/2014/main" id="{DDCBBA7D-F8C7-8C53-23A4-7E0780D69AB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61976" y="1219940"/>
                        <a:ext cx="30165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" name="文本框 95">
                        <a:extLst>
                          <a:ext uri="{FF2B5EF4-FFF2-40B4-BE49-F238E27FC236}">
                            <a16:creationId xmlns:a16="http://schemas.microsoft.com/office/drawing/2014/main" id="{DDCBBA7D-F8C7-8C53-23A4-7E0780D69AB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1976" y="1219940"/>
                        <a:ext cx="301657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文本框 96">
                        <a:extLst>
                          <a:ext uri="{FF2B5EF4-FFF2-40B4-BE49-F238E27FC236}">
                            <a16:creationId xmlns:a16="http://schemas.microsoft.com/office/drawing/2014/main" id="{1CA82828-D442-E38E-496B-3CB8FE96E2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70027" y="1123081"/>
                        <a:ext cx="3016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" name="文本框 96">
                        <a:extLst>
                          <a:ext uri="{FF2B5EF4-FFF2-40B4-BE49-F238E27FC236}">
                            <a16:creationId xmlns:a16="http://schemas.microsoft.com/office/drawing/2014/main" id="{1CA82828-D442-E38E-496B-3CB8FE96E2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70027" y="1123081"/>
                        <a:ext cx="301647" cy="30777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文本框 97">
                        <a:extLst>
                          <a:ext uri="{FF2B5EF4-FFF2-40B4-BE49-F238E27FC236}">
                            <a16:creationId xmlns:a16="http://schemas.microsoft.com/office/drawing/2014/main" id="{169D93A8-EA83-7BD0-2AC8-E17C31560C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0165" y="418864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8" name="文本框 97">
                        <a:extLst>
                          <a:ext uri="{FF2B5EF4-FFF2-40B4-BE49-F238E27FC236}">
                            <a16:creationId xmlns:a16="http://schemas.microsoft.com/office/drawing/2014/main" id="{169D93A8-EA83-7BD0-2AC8-E17C31560CD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0165" y="418864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D82DD5F2-3A06-7913-778E-E07115227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53883" y="2471366"/>
                  <a:ext cx="19796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D1D6C795-D56C-184D-3A7A-4DE5A025D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8172" y="2469079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36D7AA72-76C9-8245-D6DA-7337F9E8D9AE}"/>
                  </a:ext>
                </a:extLst>
              </p:cNvPr>
              <p:cNvGrpSpPr/>
              <p:nvPr/>
            </p:nvGrpSpPr>
            <p:grpSpPr>
              <a:xfrm>
                <a:off x="1247953" y="1952961"/>
                <a:ext cx="3487935" cy="1502105"/>
                <a:chOff x="1261807" y="3549837"/>
                <a:chExt cx="3487935" cy="1502105"/>
              </a:xfrm>
            </p:grpSpPr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52A5E908-2CE7-3C97-36C2-C13E175CD1B5}"/>
                    </a:ext>
                  </a:extLst>
                </p:cNvPr>
                <p:cNvGrpSpPr/>
                <p:nvPr/>
              </p:nvGrpSpPr>
              <p:grpSpPr>
                <a:xfrm>
                  <a:off x="1261807" y="3549837"/>
                  <a:ext cx="3487935" cy="1502105"/>
                  <a:chOff x="4377292" y="81598"/>
                  <a:chExt cx="3487935" cy="1502105"/>
                </a:xfrm>
              </p:grpSpPr>
              <p:cxnSp>
                <p:nvCxnSpPr>
                  <p:cNvPr id="84" name="直接箭头连接符 83">
                    <a:extLst>
                      <a:ext uri="{FF2B5EF4-FFF2-40B4-BE49-F238E27FC236}">
                        <a16:creationId xmlns:a16="http://schemas.microsoft.com/office/drawing/2014/main" id="{A26F09F2-4ABF-68BA-1293-D3F633DCA7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658" y="802653"/>
                    <a:ext cx="2828041" cy="0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箭头连接符 84">
                    <a:extLst>
                      <a:ext uri="{FF2B5EF4-FFF2-40B4-BE49-F238E27FC236}">
                        <a16:creationId xmlns:a16="http://schemas.microsoft.com/office/drawing/2014/main" id="{C3B496E0-F9E2-8C3C-3214-9ECD7FB86E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73658" y="181888"/>
                    <a:ext cx="0" cy="1401815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文本框 85">
                        <a:extLst>
                          <a:ext uri="{FF2B5EF4-FFF2-40B4-BE49-F238E27FC236}">
                            <a16:creationId xmlns:a16="http://schemas.microsoft.com/office/drawing/2014/main" id="{40F9E2D6-65A8-8956-7BB6-EB310A3A9C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95698" y="81598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6" name="文本框 85">
                        <a:extLst>
                          <a:ext uri="{FF2B5EF4-FFF2-40B4-BE49-F238E27FC236}">
                            <a16:creationId xmlns:a16="http://schemas.microsoft.com/office/drawing/2014/main" id="{40F9E2D6-65A8-8956-7BB6-EB310A3A9C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5698" y="81598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文本框 86">
                        <a:extLst>
                          <a:ext uri="{FF2B5EF4-FFF2-40B4-BE49-F238E27FC236}">
                            <a16:creationId xmlns:a16="http://schemas.microsoft.com/office/drawing/2014/main" id="{A7306DC8-0088-6EFB-3214-F96A81A62C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63570" y="763895"/>
                        <a:ext cx="30165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7" name="文本框 86">
                        <a:extLst>
                          <a:ext uri="{FF2B5EF4-FFF2-40B4-BE49-F238E27FC236}">
                            <a16:creationId xmlns:a16="http://schemas.microsoft.com/office/drawing/2014/main" id="{A7306DC8-0088-6EFB-3214-F96A81A62C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3570" y="763895"/>
                        <a:ext cx="301657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文本框 87">
                        <a:extLst>
                          <a:ext uri="{FF2B5EF4-FFF2-40B4-BE49-F238E27FC236}">
                            <a16:creationId xmlns:a16="http://schemas.microsoft.com/office/drawing/2014/main" id="{4400FD05-75CD-7F54-226A-64EE44FFC3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95699" y="352427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𝑑𝐿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8" name="文本框 87">
                        <a:extLst>
                          <a:ext uri="{FF2B5EF4-FFF2-40B4-BE49-F238E27FC236}">
                            <a16:creationId xmlns:a16="http://schemas.microsoft.com/office/drawing/2014/main" id="{4400FD05-75CD-7F54-226A-64EE44FFC3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5699" y="352427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文本框 88">
                        <a:extLst>
                          <a:ext uri="{FF2B5EF4-FFF2-40B4-BE49-F238E27FC236}">
                            <a16:creationId xmlns:a16="http://schemas.microsoft.com/office/drawing/2014/main" id="{8F3406A4-8242-3D36-EB45-DF144FA359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77292" y="1192762"/>
                        <a:ext cx="499621" cy="3172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9" name="文本框 88">
                        <a:extLst>
                          <a:ext uri="{FF2B5EF4-FFF2-40B4-BE49-F238E27FC236}">
                            <a16:creationId xmlns:a16="http://schemas.microsoft.com/office/drawing/2014/main" id="{8F3406A4-8242-3D36-EB45-DF144FA359F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77292" y="1192762"/>
                        <a:ext cx="499621" cy="317203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r="-48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5CDA6786-C16C-C733-783D-2055B114DC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25931" y="4132843"/>
                      <a:ext cx="3016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5CDA6786-C16C-C733-783D-2055B114DC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5931" y="4132843"/>
                      <a:ext cx="301647" cy="307777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1EA983B8-1930-EA97-4587-77BBFB526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60919" y="3999429"/>
                  <a:ext cx="19796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9BE88BE8-E4E7-52BC-BCE7-D34F7470C1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6583" y="3999429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479DF2E6-0AE9-9DA2-D3FD-6587A31C6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8173" y="4876308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88DE594-E4A9-1A0C-6510-9FFF794BC24B}"/>
                </a:ext>
              </a:extLst>
            </p:cNvPr>
            <p:cNvSpPr/>
            <p:nvPr/>
          </p:nvSpPr>
          <p:spPr>
            <a:xfrm>
              <a:off x="5651500" y="2460625"/>
              <a:ext cx="327025" cy="925918"/>
            </a:xfrm>
            <a:custGeom>
              <a:avLst/>
              <a:gdLst>
                <a:gd name="connsiteX0" fmla="*/ 0 w 327025"/>
                <a:gd name="connsiteY0" fmla="*/ 0 h 925918"/>
                <a:gd name="connsiteX1" fmla="*/ 63500 w 327025"/>
                <a:gd name="connsiteY1" fmla="*/ 22225 h 925918"/>
                <a:gd name="connsiteX2" fmla="*/ 95250 w 327025"/>
                <a:gd name="connsiteY2" fmla="*/ 130175 h 925918"/>
                <a:gd name="connsiteX3" fmla="*/ 117475 w 327025"/>
                <a:gd name="connsiteY3" fmla="*/ 273050 h 925918"/>
                <a:gd name="connsiteX4" fmla="*/ 193675 w 327025"/>
                <a:gd name="connsiteY4" fmla="*/ 876300 h 925918"/>
                <a:gd name="connsiteX5" fmla="*/ 327025 w 327025"/>
                <a:gd name="connsiteY5" fmla="*/ 879475 h 92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025" h="925918">
                  <a:moveTo>
                    <a:pt x="0" y="0"/>
                  </a:moveTo>
                  <a:cubicBezTo>
                    <a:pt x="23812" y="264"/>
                    <a:pt x="47625" y="529"/>
                    <a:pt x="63500" y="22225"/>
                  </a:cubicBezTo>
                  <a:cubicBezTo>
                    <a:pt x="79375" y="43921"/>
                    <a:pt x="86254" y="88371"/>
                    <a:pt x="95250" y="130175"/>
                  </a:cubicBezTo>
                  <a:cubicBezTo>
                    <a:pt x="104246" y="171979"/>
                    <a:pt x="101071" y="148696"/>
                    <a:pt x="117475" y="273050"/>
                  </a:cubicBezTo>
                  <a:cubicBezTo>
                    <a:pt x="133879" y="397404"/>
                    <a:pt x="158750" y="775229"/>
                    <a:pt x="193675" y="876300"/>
                  </a:cubicBezTo>
                  <a:cubicBezTo>
                    <a:pt x="228600" y="977371"/>
                    <a:pt x="297392" y="895350"/>
                    <a:pt x="327025" y="8794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1C31D15-62E6-637D-20AB-57D2585FE3BC}"/>
                </a:ext>
              </a:extLst>
            </p:cNvPr>
            <p:cNvSpPr/>
            <p:nvPr/>
          </p:nvSpPr>
          <p:spPr>
            <a:xfrm>
              <a:off x="5972175" y="3289065"/>
              <a:ext cx="171450" cy="51035"/>
            </a:xfrm>
            <a:custGeom>
              <a:avLst/>
              <a:gdLst>
                <a:gd name="connsiteX0" fmla="*/ 0 w 171450"/>
                <a:gd name="connsiteY0" fmla="*/ 51035 h 51035"/>
                <a:gd name="connsiteX1" fmla="*/ 69850 w 171450"/>
                <a:gd name="connsiteY1" fmla="*/ 6585 h 51035"/>
                <a:gd name="connsiteX2" fmla="*/ 171450 w 171450"/>
                <a:gd name="connsiteY2" fmla="*/ 235 h 51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51035">
                  <a:moveTo>
                    <a:pt x="0" y="51035"/>
                  </a:moveTo>
                  <a:cubicBezTo>
                    <a:pt x="20637" y="33043"/>
                    <a:pt x="41275" y="15052"/>
                    <a:pt x="69850" y="6585"/>
                  </a:cubicBezTo>
                  <a:cubicBezTo>
                    <a:pt x="98425" y="-1882"/>
                    <a:pt x="171450" y="235"/>
                    <a:pt x="171450" y="23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8591A11-4566-DCBD-89EF-82FBB77B31D5}"/>
                </a:ext>
              </a:extLst>
            </p:cNvPr>
            <p:cNvCxnSpPr>
              <a:cxnSpLocks/>
            </p:cNvCxnSpPr>
            <p:nvPr/>
          </p:nvCxnSpPr>
          <p:spPr>
            <a:xfrm>
              <a:off x="5758128" y="2113100"/>
              <a:ext cx="14098" cy="2988237"/>
            </a:xfrm>
            <a:prstGeom prst="line">
              <a:avLst/>
            </a:prstGeom>
            <a:ln w="952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8C1895B-4CF6-B27C-0C8C-5415D59130AB}"/>
                </a:ext>
              </a:extLst>
            </p:cNvPr>
            <p:cNvCxnSpPr>
              <a:cxnSpLocks/>
            </p:cNvCxnSpPr>
            <p:nvPr/>
          </p:nvCxnSpPr>
          <p:spPr>
            <a:xfrm>
              <a:off x="5838575" y="2113099"/>
              <a:ext cx="14098" cy="2988237"/>
            </a:xfrm>
            <a:prstGeom prst="line">
              <a:avLst/>
            </a:prstGeom>
            <a:ln w="952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C0E7A18-40A3-00FD-DAA1-773744FED740}"/>
                </a:ext>
              </a:extLst>
            </p:cNvPr>
            <p:cNvCxnSpPr>
              <a:cxnSpLocks/>
            </p:cNvCxnSpPr>
            <p:nvPr/>
          </p:nvCxnSpPr>
          <p:spPr>
            <a:xfrm>
              <a:off x="7336028" y="2129203"/>
              <a:ext cx="14098" cy="2988237"/>
            </a:xfrm>
            <a:prstGeom prst="line">
              <a:avLst/>
            </a:prstGeom>
            <a:ln w="952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BB05682-705F-BA48-CA73-4B1B71CF987D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V="1">
              <a:off x="6143625" y="3289065"/>
              <a:ext cx="1199452" cy="2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3DA5D0A-BF23-24C3-4F9E-8F5BF63B222C}"/>
                </a:ext>
              </a:extLst>
            </p:cNvPr>
            <p:cNvSpPr/>
            <p:nvPr/>
          </p:nvSpPr>
          <p:spPr>
            <a:xfrm>
              <a:off x="7337425" y="2414826"/>
              <a:ext cx="720725" cy="874771"/>
            </a:xfrm>
            <a:custGeom>
              <a:avLst/>
              <a:gdLst>
                <a:gd name="connsiteX0" fmla="*/ 0 w 720725"/>
                <a:gd name="connsiteY0" fmla="*/ 871299 h 874771"/>
                <a:gd name="connsiteX1" fmla="*/ 53975 w 720725"/>
                <a:gd name="connsiteY1" fmla="*/ 868124 h 874771"/>
                <a:gd name="connsiteX2" fmla="*/ 76200 w 720725"/>
                <a:gd name="connsiteY2" fmla="*/ 810974 h 874771"/>
                <a:gd name="connsiteX3" fmla="*/ 107950 w 720725"/>
                <a:gd name="connsiteY3" fmla="*/ 633174 h 874771"/>
                <a:gd name="connsiteX4" fmla="*/ 190500 w 720725"/>
                <a:gd name="connsiteY4" fmla="*/ 48974 h 874771"/>
                <a:gd name="connsiteX5" fmla="*/ 311150 w 720725"/>
                <a:gd name="connsiteY5" fmla="*/ 33099 h 874771"/>
                <a:gd name="connsiteX6" fmla="*/ 330200 w 720725"/>
                <a:gd name="connsiteY6" fmla="*/ 48974 h 874771"/>
                <a:gd name="connsiteX7" fmla="*/ 485775 w 720725"/>
                <a:gd name="connsiteY7" fmla="*/ 52149 h 874771"/>
                <a:gd name="connsiteX8" fmla="*/ 720725 w 720725"/>
                <a:gd name="connsiteY8" fmla="*/ 52149 h 87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725" h="874771">
                  <a:moveTo>
                    <a:pt x="0" y="871299"/>
                  </a:moveTo>
                  <a:cubicBezTo>
                    <a:pt x="20637" y="874738"/>
                    <a:pt x="41275" y="878178"/>
                    <a:pt x="53975" y="868124"/>
                  </a:cubicBezTo>
                  <a:cubicBezTo>
                    <a:pt x="66675" y="858070"/>
                    <a:pt x="67204" y="850132"/>
                    <a:pt x="76200" y="810974"/>
                  </a:cubicBezTo>
                  <a:cubicBezTo>
                    <a:pt x="85196" y="771816"/>
                    <a:pt x="88900" y="760174"/>
                    <a:pt x="107950" y="633174"/>
                  </a:cubicBezTo>
                  <a:cubicBezTo>
                    <a:pt x="127000" y="506174"/>
                    <a:pt x="156633" y="148986"/>
                    <a:pt x="190500" y="48974"/>
                  </a:cubicBezTo>
                  <a:cubicBezTo>
                    <a:pt x="224367" y="-51038"/>
                    <a:pt x="287867" y="33099"/>
                    <a:pt x="311150" y="33099"/>
                  </a:cubicBezTo>
                  <a:cubicBezTo>
                    <a:pt x="334433" y="33099"/>
                    <a:pt x="301096" y="45799"/>
                    <a:pt x="330200" y="48974"/>
                  </a:cubicBezTo>
                  <a:cubicBezTo>
                    <a:pt x="359304" y="52149"/>
                    <a:pt x="485775" y="52149"/>
                    <a:pt x="485775" y="52149"/>
                  </a:cubicBezTo>
                  <a:lnTo>
                    <a:pt x="720725" y="5214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3C0D32D-4CA3-C1C3-1F58-AA273C24A2D5}"/>
                </a:ext>
              </a:extLst>
            </p:cNvPr>
            <p:cNvCxnSpPr>
              <a:cxnSpLocks/>
            </p:cNvCxnSpPr>
            <p:nvPr/>
          </p:nvCxnSpPr>
          <p:spPr>
            <a:xfrm>
              <a:off x="7519480" y="2138978"/>
              <a:ext cx="14098" cy="2988237"/>
            </a:xfrm>
            <a:prstGeom prst="line">
              <a:avLst/>
            </a:prstGeom>
            <a:ln w="952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8E1CAA0-15F4-3803-0232-98F6521FEFA3}"/>
                </a:ext>
              </a:extLst>
            </p:cNvPr>
            <p:cNvCxnSpPr>
              <a:cxnSpLocks/>
            </p:cNvCxnSpPr>
            <p:nvPr/>
          </p:nvCxnSpPr>
          <p:spPr>
            <a:xfrm>
              <a:off x="7667203" y="2138977"/>
              <a:ext cx="14098" cy="2988237"/>
            </a:xfrm>
            <a:prstGeom prst="line">
              <a:avLst/>
            </a:prstGeom>
            <a:ln w="952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ED0E5BF4-84AE-14AC-950D-2251ECA25BB0}"/>
                </a:ext>
              </a:extLst>
            </p:cNvPr>
            <p:cNvSpPr/>
            <p:nvPr/>
          </p:nvSpPr>
          <p:spPr>
            <a:xfrm>
              <a:off x="7353300" y="4816475"/>
              <a:ext cx="631825" cy="73634"/>
            </a:xfrm>
            <a:custGeom>
              <a:avLst/>
              <a:gdLst>
                <a:gd name="connsiteX0" fmla="*/ 0 w 631825"/>
                <a:gd name="connsiteY0" fmla="*/ 0 h 73634"/>
                <a:gd name="connsiteX1" fmla="*/ 76200 w 631825"/>
                <a:gd name="connsiteY1" fmla="*/ 41275 h 73634"/>
                <a:gd name="connsiteX2" fmla="*/ 180975 w 631825"/>
                <a:gd name="connsiteY2" fmla="*/ 73025 h 73634"/>
                <a:gd name="connsiteX3" fmla="*/ 323850 w 631825"/>
                <a:gd name="connsiteY3" fmla="*/ 12700 h 73634"/>
                <a:gd name="connsiteX4" fmla="*/ 434975 w 631825"/>
                <a:gd name="connsiteY4" fmla="*/ 6350 h 73634"/>
                <a:gd name="connsiteX5" fmla="*/ 631825 w 631825"/>
                <a:gd name="connsiteY5" fmla="*/ 3175 h 73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1825" h="73634">
                  <a:moveTo>
                    <a:pt x="0" y="0"/>
                  </a:moveTo>
                  <a:cubicBezTo>
                    <a:pt x="23019" y="14552"/>
                    <a:pt x="46038" y="29104"/>
                    <a:pt x="76200" y="41275"/>
                  </a:cubicBezTo>
                  <a:cubicBezTo>
                    <a:pt x="106362" y="53446"/>
                    <a:pt x="139700" y="77787"/>
                    <a:pt x="180975" y="73025"/>
                  </a:cubicBezTo>
                  <a:cubicBezTo>
                    <a:pt x="222250" y="68263"/>
                    <a:pt x="281517" y="23812"/>
                    <a:pt x="323850" y="12700"/>
                  </a:cubicBezTo>
                  <a:cubicBezTo>
                    <a:pt x="366183" y="1588"/>
                    <a:pt x="383646" y="7937"/>
                    <a:pt x="434975" y="6350"/>
                  </a:cubicBezTo>
                  <a:cubicBezTo>
                    <a:pt x="486304" y="4763"/>
                    <a:pt x="559064" y="3969"/>
                    <a:pt x="631825" y="31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D53A5100-A836-A7D0-F25F-2D195E4FF720}"/>
                    </a:ext>
                  </a:extLst>
                </p:cNvPr>
                <p:cNvSpPr txBox="1"/>
                <p:nvPr/>
              </p:nvSpPr>
              <p:spPr>
                <a:xfrm>
                  <a:off x="5405462" y="1912784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D53A5100-A836-A7D0-F25F-2D195E4FF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62" y="1912784"/>
                  <a:ext cx="301657" cy="276999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B27B0ACA-BA45-0C82-20DA-82EE4B01E1E1}"/>
                    </a:ext>
                  </a:extLst>
                </p:cNvPr>
                <p:cNvSpPr txBox="1"/>
                <p:nvPr/>
              </p:nvSpPr>
              <p:spPr>
                <a:xfrm>
                  <a:off x="5400188" y="2664200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B27B0ACA-BA45-0C82-20DA-82EE4B01E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188" y="2664200"/>
                  <a:ext cx="301657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8C5C04C4-6EE3-FEDB-DA68-1CC87873FDA5}"/>
                    </a:ext>
                  </a:extLst>
                </p:cNvPr>
                <p:cNvSpPr txBox="1"/>
                <p:nvPr/>
              </p:nvSpPr>
              <p:spPr>
                <a:xfrm>
                  <a:off x="5411066" y="4751355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8C5C04C4-6EE3-FEDB-DA68-1CC87873F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066" y="4751355"/>
                  <a:ext cx="301657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52A181C4-F8CE-5FC1-06E4-CE359FC230EE}"/>
                </a:ext>
              </a:extLst>
            </p:cNvPr>
            <p:cNvSpPr/>
            <p:nvPr/>
          </p:nvSpPr>
          <p:spPr>
            <a:xfrm>
              <a:off x="5648325" y="4086225"/>
              <a:ext cx="1698625" cy="730250"/>
            </a:xfrm>
            <a:custGeom>
              <a:avLst/>
              <a:gdLst>
                <a:gd name="connsiteX0" fmla="*/ 0 w 1698625"/>
                <a:gd name="connsiteY0" fmla="*/ 0 h 730250"/>
                <a:gd name="connsiteX1" fmla="*/ 114300 w 1698625"/>
                <a:gd name="connsiteY1" fmla="*/ 28575 h 730250"/>
                <a:gd name="connsiteX2" fmla="*/ 196850 w 1698625"/>
                <a:gd name="connsiteY2" fmla="*/ 68263 h 730250"/>
                <a:gd name="connsiteX3" fmla="*/ 1698625 w 1698625"/>
                <a:gd name="connsiteY3" fmla="*/ 730250 h 7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625" h="730250">
                  <a:moveTo>
                    <a:pt x="0" y="0"/>
                  </a:moveTo>
                  <a:cubicBezTo>
                    <a:pt x="40746" y="8599"/>
                    <a:pt x="81492" y="17198"/>
                    <a:pt x="114300" y="28575"/>
                  </a:cubicBezTo>
                  <a:cubicBezTo>
                    <a:pt x="147108" y="39952"/>
                    <a:pt x="196850" y="68263"/>
                    <a:pt x="196850" y="68263"/>
                  </a:cubicBezTo>
                  <a:lnTo>
                    <a:pt x="1698625" y="73025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9680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FF63AF0F-7793-B37D-6922-862451095059}"/>
              </a:ext>
            </a:extLst>
          </p:cNvPr>
          <p:cNvGrpSpPr/>
          <p:nvPr/>
        </p:nvGrpSpPr>
        <p:grpSpPr>
          <a:xfrm>
            <a:off x="2708322" y="1242649"/>
            <a:ext cx="4182672" cy="1519406"/>
            <a:chOff x="2708322" y="1242649"/>
            <a:chExt cx="4182672" cy="1519406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BD2D0DE-CE02-2CA6-7EB8-FF6C07C4CF9F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2743200" y="1611983"/>
              <a:ext cx="725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流程图: 汇总连接 6">
              <a:extLst>
                <a:ext uri="{FF2B5EF4-FFF2-40B4-BE49-F238E27FC236}">
                  <a16:creationId xmlns:a16="http://schemas.microsoft.com/office/drawing/2014/main" id="{3C07B695-757D-60AE-326A-1AE45075FDC8}"/>
                </a:ext>
              </a:extLst>
            </p:cNvPr>
            <p:cNvSpPr/>
            <p:nvPr/>
          </p:nvSpPr>
          <p:spPr>
            <a:xfrm>
              <a:off x="3469064" y="1381026"/>
              <a:ext cx="443060" cy="461913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E9C25CB-B12C-0D8A-9133-9DC2578CC40B}"/>
                    </a:ext>
                  </a:extLst>
                </p:cNvPr>
                <p:cNvSpPr/>
                <p:nvPr/>
              </p:nvSpPr>
              <p:spPr>
                <a:xfrm>
                  <a:off x="4345756" y="1315038"/>
                  <a:ext cx="593889" cy="59388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E9C25CB-B12C-0D8A-9133-9DC2578CC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5756" y="1315038"/>
                  <a:ext cx="593889" cy="5938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C372EE9B-AF28-FCC6-4F48-5A92AC206751}"/>
                    </a:ext>
                  </a:extLst>
                </p:cNvPr>
                <p:cNvSpPr/>
                <p:nvPr/>
              </p:nvSpPr>
              <p:spPr>
                <a:xfrm>
                  <a:off x="5373277" y="1315037"/>
                  <a:ext cx="593889" cy="59388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C372EE9B-AF28-FCC6-4F48-5A92AC2067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277" y="1315037"/>
                  <a:ext cx="593889" cy="5938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007661A-18FD-38F6-7405-378353CABAAA}"/>
                    </a:ext>
                  </a:extLst>
                </p:cNvPr>
                <p:cNvSpPr/>
                <p:nvPr/>
              </p:nvSpPr>
              <p:spPr>
                <a:xfrm>
                  <a:off x="4939641" y="2328419"/>
                  <a:ext cx="433636" cy="4336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007661A-18FD-38F6-7405-378353CAB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41" y="2328419"/>
                  <a:ext cx="433636" cy="4336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4360F8F-8C24-378C-7AD7-275F5D5FF063}"/>
                </a:ext>
              </a:extLst>
            </p:cNvPr>
            <p:cNvCxnSpPr>
              <a:cxnSpLocks/>
              <a:stCxn id="7" idx="6"/>
              <a:endCxn id="8" idx="1"/>
            </p:cNvCxnSpPr>
            <p:nvPr/>
          </p:nvCxnSpPr>
          <p:spPr>
            <a:xfrm>
              <a:off x="3912124" y="1611983"/>
              <a:ext cx="4336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CA5B384-CB7F-EB55-F44D-CB89DF4502A8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939645" y="1611982"/>
              <a:ext cx="4336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28A1A4B-CE9A-7AEB-2242-76DE660DAC0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5967166" y="1611982"/>
              <a:ext cx="9238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F27312F-71CA-C3CA-096C-F908041D166F}"/>
                </a:ext>
              </a:extLst>
            </p:cNvPr>
            <p:cNvCxnSpPr>
              <a:cxnSpLocks/>
              <a:stCxn id="9" idx="3"/>
              <a:endCxn id="10" idx="3"/>
            </p:cNvCxnSpPr>
            <p:nvPr/>
          </p:nvCxnSpPr>
          <p:spPr>
            <a:xfrm flipH="1">
              <a:off x="5373277" y="1611982"/>
              <a:ext cx="593889" cy="933255"/>
            </a:xfrm>
            <a:prstGeom prst="bentConnector3">
              <a:avLst>
                <a:gd name="adj1" fmla="val -3849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1">
              <a:extLst>
                <a:ext uri="{FF2B5EF4-FFF2-40B4-BE49-F238E27FC236}">
                  <a16:creationId xmlns:a16="http://schemas.microsoft.com/office/drawing/2014/main" id="{92113A1D-2090-FB4A-6CFF-D7E1B7A8DFA1}"/>
                </a:ext>
              </a:extLst>
            </p:cNvPr>
            <p:cNvCxnSpPr>
              <a:cxnSpLocks/>
              <a:stCxn id="10" idx="1"/>
              <a:endCxn id="7" idx="4"/>
            </p:cNvCxnSpPr>
            <p:nvPr/>
          </p:nvCxnSpPr>
          <p:spPr>
            <a:xfrm rot="10800000">
              <a:off x="3690595" y="1842939"/>
              <a:ext cx="1249047" cy="7022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8DF86FAD-D3C2-5F31-858C-E152BFFE5731}"/>
                    </a:ext>
                  </a:extLst>
                </p:cNvPr>
                <p:cNvSpPr txBox="1"/>
                <p:nvPr/>
              </p:nvSpPr>
              <p:spPr>
                <a:xfrm>
                  <a:off x="2708322" y="1242649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8DF86FAD-D3C2-5F31-858C-E152BFFE5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322" y="1242649"/>
                  <a:ext cx="4571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12500" r="-57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788DC6E-50D0-CE0B-6F36-109C29F3AF6B}"/>
                    </a:ext>
                  </a:extLst>
                </p:cNvPr>
                <p:cNvSpPr txBox="1"/>
                <p:nvPr/>
              </p:nvSpPr>
              <p:spPr>
                <a:xfrm>
                  <a:off x="6355079" y="1256788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788DC6E-50D0-CE0B-6F36-109C29F3A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5079" y="1256788"/>
                  <a:ext cx="4571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12500" r="-60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885B5FE-7453-5605-1EA7-6D87AB01D8D9}"/>
                    </a:ext>
                  </a:extLst>
                </p:cNvPr>
                <p:cNvSpPr txBox="1"/>
                <p:nvPr/>
              </p:nvSpPr>
              <p:spPr>
                <a:xfrm>
                  <a:off x="3363626" y="1824756"/>
                  <a:ext cx="316594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885B5FE-7453-5605-1EA7-6D87AB01D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626" y="1824756"/>
                  <a:ext cx="31659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644C2D4-6498-85D7-E762-4F2802C210D0}"/>
                    </a:ext>
                  </a:extLst>
                </p:cNvPr>
                <p:cNvSpPr txBox="1"/>
                <p:nvPr/>
              </p:nvSpPr>
              <p:spPr>
                <a:xfrm>
                  <a:off x="3197101" y="1256788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644C2D4-6498-85D7-E762-4F2802C21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01" y="1256788"/>
                  <a:ext cx="27338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889" r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0499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77E9F-5E6C-49BD-04A1-5147076BC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35F7D8DF-1003-0FE8-D9B6-CA52E6A40F8B}"/>
              </a:ext>
            </a:extLst>
          </p:cNvPr>
          <p:cNvGrpSpPr/>
          <p:nvPr/>
        </p:nvGrpSpPr>
        <p:grpSpPr>
          <a:xfrm>
            <a:off x="1343703" y="1194319"/>
            <a:ext cx="3436867" cy="4066593"/>
            <a:chOff x="1343703" y="1194319"/>
            <a:chExt cx="3436867" cy="406659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EE80F665-80F0-7E7C-3B9C-DEDC075D0B92}"/>
                </a:ext>
              </a:extLst>
            </p:cNvPr>
            <p:cNvGrpSpPr/>
            <p:nvPr/>
          </p:nvGrpSpPr>
          <p:grpSpPr>
            <a:xfrm>
              <a:off x="1343703" y="1194319"/>
              <a:ext cx="3436867" cy="4030616"/>
              <a:chOff x="1343703" y="1194319"/>
              <a:chExt cx="3436867" cy="4030616"/>
            </a:xfrm>
          </p:grpSpPr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289B7567-4AE1-7019-7F3B-92763FF5461F}"/>
                  </a:ext>
                </a:extLst>
              </p:cNvPr>
              <p:cNvGrpSpPr/>
              <p:nvPr/>
            </p:nvGrpSpPr>
            <p:grpSpPr>
              <a:xfrm>
                <a:off x="1373663" y="1194319"/>
                <a:ext cx="3399007" cy="958370"/>
                <a:chOff x="1373663" y="1194319"/>
                <a:chExt cx="3399007" cy="958370"/>
              </a:xfrm>
            </p:grpSpPr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66D89DEB-5818-AD9D-E169-953724BB6D3C}"/>
                    </a:ext>
                  </a:extLst>
                </p:cNvPr>
                <p:cNvGrpSpPr/>
                <p:nvPr/>
              </p:nvGrpSpPr>
              <p:grpSpPr>
                <a:xfrm>
                  <a:off x="1373663" y="1194319"/>
                  <a:ext cx="3399007" cy="958370"/>
                  <a:chOff x="4489148" y="844566"/>
                  <a:chExt cx="3399007" cy="958370"/>
                </a:xfrm>
              </p:grpSpPr>
              <p:cxnSp>
                <p:nvCxnSpPr>
                  <p:cNvPr id="5" name="直接箭头连接符 4">
                    <a:extLst>
                      <a:ext uri="{FF2B5EF4-FFF2-40B4-BE49-F238E27FC236}">
                        <a16:creationId xmlns:a16="http://schemas.microsoft.com/office/drawing/2014/main" id="{BB4C4A01-E93D-2FCE-7566-A90BD2CA8A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658" y="1583703"/>
                    <a:ext cx="2828041" cy="0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直接箭头连接符 6">
                    <a:extLst>
                      <a:ext uri="{FF2B5EF4-FFF2-40B4-BE49-F238E27FC236}">
                        <a16:creationId xmlns:a16="http://schemas.microsoft.com/office/drawing/2014/main" id="{E9082798-964F-0020-908D-E0094B81B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73658" y="1017960"/>
                    <a:ext cx="0" cy="565743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文本框 7">
                        <a:extLst>
                          <a:ext uri="{FF2B5EF4-FFF2-40B4-BE49-F238E27FC236}">
                            <a16:creationId xmlns:a16="http://schemas.microsoft.com/office/drawing/2014/main" id="{682C33A1-F7AA-C6AC-A370-0EF82578F2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89148" y="844566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文本框 7">
                        <a:extLst>
                          <a:ext uri="{FF2B5EF4-FFF2-40B4-BE49-F238E27FC236}">
                            <a16:creationId xmlns:a16="http://schemas.microsoft.com/office/drawing/2014/main" id="{682C33A1-F7AA-C6AC-A370-0EF82578F2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9148" y="844566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>
                        <a:extLst>
                          <a:ext uri="{FF2B5EF4-FFF2-40B4-BE49-F238E27FC236}">
                            <a16:creationId xmlns:a16="http://schemas.microsoft.com/office/drawing/2014/main" id="{83752033-1700-BDE1-D6BB-0055F2983A1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86498" y="1495159"/>
                        <a:ext cx="30165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文本框 11">
                        <a:extLst>
                          <a:ext uri="{FF2B5EF4-FFF2-40B4-BE49-F238E27FC236}">
                            <a16:creationId xmlns:a16="http://schemas.microsoft.com/office/drawing/2014/main" id="{83752033-1700-BDE1-D6BB-0055F2983A1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86498" y="1495159"/>
                        <a:ext cx="301657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" name="文本框 1">
                        <a:extLst>
                          <a:ext uri="{FF2B5EF4-FFF2-40B4-BE49-F238E27FC236}">
                            <a16:creationId xmlns:a16="http://schemas.microsoft.com/office/drawing/2014/main" id="{A75FA084-50FD-EDC2-7335-ABFB23F7D2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37940" y="1521553"/>
                        <a:ext cx="3016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" name="文本框 1">
                        <a:extLst>
                          <a:ext uri="{FF2B5EF4-FFF2-40B4-BE49-F238E27FC236}">
                            <a16:creationId xmlns:a16="http://schemas.microsoft.com/office/drawing/2014/main" id="{A75FA084-50FD-EDC2-7335-ABFB23F7D2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37940" y="1521553"/>
                        <a:ext cx="301657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0F7550C6-2BA4-98AB-A80D-E8974948F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62867" y="1750362"/>
                  <a:ext cx="19796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82553176-D1E1-2B98-38DE-B8A659827B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6136" y="1580037"/>
                  <a:ext cx="244169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46015A4D-7779-1389-21DC-21C646450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4547" y="1580037"/>
                  <a:ext cx="0" cy="16312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45B6CE25-A1DF-059F-D205-5D6D8576DA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3388" y="1719371"/>
                      <a:ext cx="3016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45B6CE25-A1DF-059F-D205-5D6D8576DA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388" y="1719371"/>
                      <a:ext cx="301647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文本框 53">
                      <a:extLst>
                        <a:ext uri="{FF2B5EF4-FFF2-40B4-BE49-F238E27FC236}">
                          <a16:creationId xmlns:a16="http://schemas.microsoft.com/office/drawing/2014/main" id="{9DA9E524-E901-4FC2-DA84-1185FCA2E1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9022" y="1529774"/>
                      <a:ext cx="34860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文本框 53">
                      <a:extLst>
                        <a:ext uri="{FF2B5EF4-FFF2-40B4-BE49-F238E27FC236}">
                          <a16:creationId xmlns:a16="http://schemas.microsoft.com/office/drawing/2014/main" id="{9DA9E524-E901-4FC2-DA84-1185FCA2E1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69022" y="1529774"/>
                      <a:ext cx="348604" cy="24622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9C29F274-8D75-51D2-3931-B8A39E8925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1134" y="1336757"/>
                      <a:ext cx="34860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9C29F274-8D75-51D2-3931-B8A39E8925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1134" y="1336757"/>
                      <a:ext cx="348604" cy="24622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A3E61569-9D17-9D6E-64E8-281A791D5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5357" y="1757565"/>
                <a:ext cx="9190" cy="3294377"/>
              </a:xfrm>
              <a:prstGeom prst="line">
                <a:avLst/>
              </a:prstGeom>
              <a:ln w="889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8CA3D823-C29F-5991-83D6-FF68CDE24C17}"/>
                  </a:ext>
                </a:extLst>
              </p:cNvPr>
              <p:cNvGrpSpPr/>
              <p:nvPr/>
            </p:nvGrpSpPr>
            <p:grpSpPr>
              <a:xfrm>
                <a:off x="1366359" y="3537505"/>
                <a:ext cx="3414211" cy="1687430"/>
                <a:chOff x="1367513" y="1976441"/>
                <a:chExt cx="3414211" cy="1687430"/>
              </a:xfrm>
            </p:grpSpPr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B56846FE-7DA4-FEE0-3F99-7A3C3B4AFB28}"/>
                    </a:ext>
                  </a:extLst>
                </p:cNvPr>
                <p:cNvGrpSpPr/>
                <p:nvPr/>
              </p:nvGrpSpPr>
              <p:grpSpPr>
                <a:xfrm>
                  <a:off x="1367513" y="1976441"/>
                  <a:ext cx="3414211" cy="1687430"/>
                  <a:chOff x="4482998" y="77021"/>
                  <a:chExt cx="3414211" cy="1687430"/>
                </a:xfrm>
              </p:grpSpPr>
              <p:cxnSp>
                <p:nvCxnSpPr>
                  <p:cNvPr id="25" name="直接箭头连接符 24">
                    <a:extLst>
                      <a:ext uri="{FF2B5EF4-FFF2-40B4-BE49-F238E27FC236}">
                        <a16:creationId xmlns:a16="http://schemas.microsoft.com/office/drawing/2014/main" id="{19D5D9F7-3126-6C94-97DA-B41DCBD82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658" y="1583703"/>
                    <a:ext cx="2828041" cy="0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箭头连接符 25">
                    <a:extLst>
                      <a:ext uri="{FF2B5EF4-FFF2-40B4-BE49-F238E27FC236}">
                        <a16:creationId xmlns:a16="http://schemas.microsoft.com/office/drawing/2014/main" id="{7A7A0E0C-0EA4-62EF-E93B-29BCA1BBFC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73658" y="181888"/>
                    <a:ext cx="0" cy="1401815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文本框 26">
                        <a:extLst>
                          <a:ext uri="{FF2B5EF4-FFF2-40B4-BE49-F238E27FC236}">
                            <a16:creationId xmlns:a16="http://schemas.microsoft.com/office/drawing/2014/main" id="{D5AB373E-BA2D-70AA-B6AD-B3E0AF90B5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82998" y="77021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文本框 26">
                        <a:extLst>
                          <a:ext uri="{FF2B5EF4-FFF2-40B4-BE49-F238E27FC236}">
                            <a16:creationId xmlns:a16="http://schemas.microsoft.com/office/drawing/2014/main" id="{D5AB373E-BA2D-70AA-B6AD-B3E0AF90B56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2998" y="77021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文本框 27">
                        <a:extLst>
                          <a:ext uri="{FF2B5EF4-FFF2-40B4-BE49-F238E27FC236}">
                            <a16:creationId xmlns:a16="http://schemas.microsoft.com/office/drawing/2014/main" id="{801A8919-9343-846B-4D94-4D261D0784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95552" y="1456674"/>
                        <a:ext cx="30165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文本框 27">
                        <a:extLst>
                          <a:ext uri="{FF2B5EF4-FFF2-40B4-BE49-F238E27FC236}">
                            <a16:creationId xmlns:a16="http://schemas.microsoft.com/office/drawing/2014/main" id="{801A8919-9343-846B-4D94-4D261D0784C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95552" y="1456674"/>
                        <a:ext cx="301657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3E70583B-767E-08B3-E40A-179185072B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75574" y="1373829"/>
                        <a:ext cx="3016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3E70583B-767E-08B3-E40A-179185072B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75574" y="1373829"/>
                        <a:ext cx="301647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文本框 89">
                        <a:extLst>
                          <a:ext uri="{FF2B5EF4-FFF2-40B4-BE49-F238E27FC236}">
                            <a16:creationId xmlns:a16="http://schemas.microsoft.com/office/drawing/2014/main" id="{DFDF953F-0D7B-2B38-ECAA-2A1B5D19A11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89923" y="484375"/>
                        <a:ext cx="31678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" name="文本框 89">
                        <a:extLst>
                          <a:ext uri="{FF2B5EF4-FFF2-40B4-BE49-F238E27FC236}">
                            <a16:creationId xmlns:a16="http://schemas.microsoft.com/office/drawing/2014/main" id="{DFDF953F-0D7B-2B38-ECAA-2A1B5D19A11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89923" y="484375"/>
                        <a:ext cx="316789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文本框 16">
                        <a:extLst>
                          <a:ext uri="{FF2B5EF4-FFF2-40B4-BE49-F238E27FC236}">
                            <a16:creationId xmlns:a16="http://schemas.microsoft.com/office/drawing/2014/main" id="{288BF9D2-073F-35CC-D029-6C68E50A66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94870" y="1061264"/>
                        <a:ext cx="31678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文本框 16">
                        <a:extLst>
                          <a:ext uri="{FF2B5EF4-FFF2-40B4-BE49-F238E27FC236}">
                            <a16:creationId xmlns:a16="http://schemas.microsoft.com/office/drawing/2014/main" id="{288BF9D2-073F-35CC-D029-6C68E50A66F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94870" y="1061264"/>
                        <a:ext cx="316789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235BE661-08B7-640A-6789-7DE9FB8007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59611" y="3140274"/>
                  <a:ext cx="19796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C46185FC-3AED-F821-09FB-294CF022D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2088" y="2640529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7F781F2A-983E-DC32-7DCF-B68F0199CEA5}"/>
                  </a:ext>
                </a:extLst>
              </p:cNvPr>
              <p:cNvGrpSpPr/>
              <p:nvPr/>
            </p:nvGrpSpPr>
            <p:grpSpPr>
              <a:xfrm>
                <a:off x="1343703" y="1952961"/>
                <a:ext cx="3436867" cy="1738433"/>
                <a:chOff x="1357557" y="3549837"/>
                <a:chExt cx="3436867" cy="1738433"/>
              </a:xfrm>
            </p:grpSpPr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CB0E59E6-5F98-8AD0-28B2-88BB180D9844}"/>
                    </a:ext>
                  </a:extLst>
                </p:cNvPr>
                <p:cNvGrpSpPr/>
                <p:nvPr/>
              </p:nvGrpSpPr>
              <p:grpSpPr>
                <a:xfrm>
                  <a:off x="1357557" y="3549837"/>
                  <a:ext cx="3436867" cy="1738433"/>
                  <a:chOff x="4473042" y="81598"/>
                  <a:chExt cx="3436867" cy="1738433"/>
                </a:xfrm>
              </p:grpSpPr>
              <p:cxnSp>
                <p:nvCxnSpPr>
                  <p:cNvPr id="32" name="直接箭头连接符 31">
                    <a:extLst>
                      <a:ext uri="{FF2B5EF4-FFF2-40B4-BE49-F238E27FC236}">
                        <a16:creationId xmlns:a16="http://schemas.microsoft.com/office/drawing/2014/main" id="{52AA2168-DFBC-926A-57FC-EF31967378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658" y="1583703"/>
                    <a:ext cx="2828041" cy="0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>
                    <a:extLst>
                      <a:ext uri="{FF2B5EF4-FFF2-40B4-BE49-F238E27FC236}">
                        <a16:creationId xmlns:a16="http://schemas.microsoft.com/office/drawing/2014/main" id="{F988B454-C1EA-B817-1FE5-9FF4937F98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73658" y="181888"/>
                    <a:ext cx="0" cy="1401815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7927735E-039C-F791-4FC6-A2801E02C8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95698" y="81598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7927735E-039C-F791-4FC6-A2801E02C82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5698" y="81598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文本框 34">
                        <a:extLst>
                          <a:ext uri="{FF2B5EF4-FFF2-40B4-BE49-F238E27FC236}">
                            <a16:creationId xmlns:a16="http://schemas.microsoft.com/office/drawing/2014/main" id="{57355361-B62F-916D-E561-CD650CBB9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08252" y="1512254"/>
                        <a:ext cx="30165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文本框 34">
                        <a:extLst>
                          <a:ext uri="{FF2B5EF4-FFF2-40B4-BE49-F238E27FC236}">
                            <a16:creationId xmlns:a16="http://schemas.microsoft.com/office/drawing/2014/main" id="{57355361-B62F-916D-E561-CD650CBB9F5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08252" y="1512254"/>
                        <a:ext cx="301657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文本框 92">
                        <a:extLst>
                          <a:ext uri="{FF2B5EF4-FFF2-40B4-BE49-F238E27FC236}">
                            <a16:creationId xmlns:a16="http://schemas.microsoft.com/office/drawing/2014/main" id="{818C5904-3076-498C-6AC8-031189D23D9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95699" y="352427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3" name="文本框 92">
                        <a:extLst>
                          <a:ext uri="{FF2B5EF4-FFF2-40B4-BE49-F238E27FC236}">
                            <a16:creationId xmlns:a16="http://schemas.microsoft.com/office/drawing/2014/main" id="{818C5904-3076-498C-6AC8-031189D23D9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5699" y="352427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文本框 93">
                        <a:extLst>
                          <a:ext uri="{FF2B5EF4-FFF2-40B4-BE49-F238E27FC236}">
                            <a16:creationId xmlns:a16="http://schemas.microsoft.com/office/drawing/2014/main" id="{2F1D087E-20E0-DAE1-058C-2570BD0186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92515" y="1111866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𝑑𝐿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4" name="文本框 93">
                        <a:extLst>
                          <a:ext uri="{FF2B5EF4-FFF2-40B4-BE49-F238E27FC236}">
                            <a16:creationId xmlns:a16="http://schemas.microsoft.com/office/drawing/2014/main" id="{2F1D087E-20E0-DAE1-058C-2570BD01860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2515" y="1111866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文本框 18">
                        <a:extLst>
                          <a:ext uri="{FF2B5EF4-FFF2-40B4-BE49-F238E27FC236}">
                            <a16:creationId xmlns:a16="http://schemas.microsoft.com/office/drawing/2014/main" id="{8E616838-51EB-FD5F-152B-0F56B3669D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73042" y="822561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𝑑𝐿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文本框 18">
                        <a:extLst>
                          <a:ext uri="{FF2B5EF4-FFF2-40B4-BE49-F238E27FC236}">
                            <a16:creationId xmlns:a16="http://schemas.microsoft.com/office/drawing/2014/main" id="{8E616838-51EB-FD5F-152B-0F56B3669D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73042" y="822561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8A2998A7-F931-537B-872A-2404B77B27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7928" y="4867956"/>
                      <a:ext cx="3016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8A2998A7-F931-537B-872A-2404B77B27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7928" y="4867956"/>
                      <a:ext cx="301647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4E94DBE2-CA04-5C90-AFEC-5A184C0B6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64788" y="4736695"/>
                  <a:ext cx="19796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55C9C30E-427C-0006-8760-C92926CEB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6583" y="3999429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71D8A676-D4D1-763C-6E73-E780AFBC9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4788" y="4523747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E4400E3-1381-9B2D-5349-7A1B72D1B43D}"/>
                    </a:ext>
                  </a:extLst>
                </p:cNvPr>
                <p:cNvSpPr txBox="1"/>
                <p:nvPr/>
              </p:nvSpPr>
              <p:spPr>
                <a:xfrm>
                  <a:off x="1710243" y="3381150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E4400E3-1381-9B2D-5349-7A1B72D1B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0243" y="3381150"/>
                  <a:ext cx="301657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7A842EF-7601-D7E4-531A-8E2503A7DFFB}"/>
                    </a:ext>
                  </a:extLst>
                </p:cNvPr>
                <p:cNvSpPr txBox="1"/>
                <p:nvPr/>
              </p:nvSpPr>
              <p:spPr>
                <a:xfrm>
                  <a:off x="1730771" y="4983913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7A842EF-7601-D7E4-531A-8E2503A7D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71" y="4983913"/>
                  <a:ext cx="301657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E24A4B27-A99A-6570-A3A2-962BA9E28EA7}"/>
              </a:ext>
            </a:extLst>
          </p:cNvPr>
          <p:cNvGrpSpPr/>
          <p:nvPr/>
        </p:nvGrpSpPr>
        <p:grpSpPr>
          <a:xfrm>
            <a:off x="5801403" y="1219719"/>
            <a:ext cx="3436867" cy="4066593"/>
            <a:chOff x="5801403" y="1219719"/>
            <a:chExt cx="3436867" cy="4066593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8F396BC3-57EB-1AB2-558F-48506CF1493D}"/>
                </a:ext>
              </a:extLst>
            </p:cNvPr>
            <p:cNvGrpSpPr/>
            <p:nvPr/>
          </p:nvGrpSpPr>
          <p:grpSpPr>
            <a:xfrm>
              <a:off x="5801403" y="1219719"/>
              <a:ext cx="3436867" cy="4066593"/>
              <a:chOff x="1343703" y="1194319"/>
              <a:chExt cx="3436867" cy="4066593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F7EB3CA5-8FFA-33E1-B54F-F2C7EDEBDC65}"/>
                  </a:ext>
                </a:extLst>
              </p:cNvPr>
              <p:cNvGrpSpPr/>
              <p:nvPr/>
            </p:nvGrpSpPr>
            <p:grpSpPr>
              <a:xfrm>
                <a:off x="1343703" y="1194319"/>
                <a:ext cx="3436867" cy="4030616"/>
                <a:chOff x="1343703" y="1194319"/>
                <a:chExt cx="3436867" cy="4030616"/>
              </a:xfrm>
            </p:grpSpPr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3BB0DEDB-6C47-B46E-7592-288A7229B81F}"/>
                    </a:ext>
                  </a:extLst>
                </p:cNvPr>
                <p:cNvGrpSpPr/>
                <p:nvPr/>
              </p:nvGrpSpPr>
              <p:grpSpPr>
                <a:xfrm>
                  <a:off x="1373663" y="1194319"/>
                  <a:ext cx="3399007" cy="958370"/>
                  <a:chOff x="1373663" y="1194319"/>
                  <a:chExt cx="3399007" cy="958370"/>
                </a:xfrm>
              </p:grpSpPr>
              <p:grpSp>
                <p:nvGrpSpPr>
                  <p:cNvPr id="140" name="组合 139">
                    <a:extLst>
                      <a:ext uri="{FF2B5EF4-FFF2-40B4-BE49-F238E27FC236}">
                        <a16:creationId xmlns:a16="http://schemas.microsoft.com/office/drawing/2014/main" id="{1C192A72-C2DB-FB8D-D5C1-40DB5994B17C}"/>
                      </a:ext>
                    </a:extLst>
                  </p:cNvPr>
                  <p:cNvGrpSpPr/>
                  <p:nvPr/>
                </p:nvGrpSpPr>
                <p:grpSpPr>
                  <a:xfrm>
                    <a:off x="1373663" y="1194319"/>
                    <a:ext cx="3399007" cy="958370"/>
                    <a:chOff x="4489148" y="844566"/>
                    <a:chExt cx="3399007" cy="958370"/>
                  </a:xfrm>
                </p:grpSpPr>
                <p:cxnSp>
                  <p:nvCxnSpPr>
                    <p:cNvPr id="147" name="直接箭头连接符 146">
                      <a:extLst>
                        <a:ext uri="{FF2B5EF4-FFF2-40B4-BE49-F238E27FC236}">
                          <a16:creationId xmlns:a16="http://schemas.microsoft.com/office/drawing/2014/main" id="{3149CF16-4887-5979-4CB8-8B2A8ACFC9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73658" y="1583703"/>
                      <a:ext cx="2828041" cy="0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直接箭头连接符 147">
                      <a:extLst>
                        <a:ext uri="{FF2B5EF4-FFF2-40B4-BE49-F238E27FC236}">
                          <a16:creationId xmlns:a16="http://schemas.microsoft.com/office/drawing/2014/main" id="{5A2F672B-A449-801E-17D2-51157D8781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873658" y="1017960"/>
                      <a:ext cx="0" cy="565743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9" name="文本框 148">
                          <a:extLst>
                            <a:ext uri="{FF2B5EF4-FFF2-40B4-BE49-F238E27FC236}">
                              <a16:creationId xmlns:a16="http://schemas.microsoft.com/office/drawing/2014/main" id="{6FAC8856-F143-CEA0-14BE-C4631E52B4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89148" y="844566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9" name="文本框 148">
                          <a:extLst>
                            <a:ext uri="{FF2B5EF4-FFF2-40B4-BE49-F238E27FC236}">
                              <a16:creationId xmlns:a16="http://schemas.microsoft.com/office/drawing/2014/main" id="{6FAC8856-F143-CEA0-14BE-C4631E52B4D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89148" y="844566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0" name="文本框 149">
                          <a:extLst>
                            <a:ext uri="{FF2B5EF4-FFF2-40B4-BE49-F238E27FC236}">
                              <a16:creationId xmlns:a16="http://schemas.microsoft.com/office/drawing/2014/main" id="{85BBB5B9-4C51-32D0-68BF-E2D8C1E9C4A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86498" y="1495159"/>
                          <a:ext cx="30165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50" name="文本框 149">
                          <a:extLst>
                            <a:ext uri="{FF2B5EF4-FFF2-40B4-BE49-F238E27FC236}">
                              <a16:creationId xmlns:a16="http://schemas.microsoft.com/office/drawing/2014/main" id="{85BBB5B9-4C51-32D0-68BF-E2D8C1E9C4A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6498" y="1495159"/>
                          <a:ext cx="301657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1" name="文本框 150">
                          <a:extLst>
                            <a:ext uri="{FF2B5EF4-FFF2-40B4-BE49-F238E27FC236}">
                              <a16:creationId xmlns:a16="http://schemas.microsoft.com/office/drawing/2014/main" id="{9B025FDF-2DC0-579B-B1D1-D3F13DCBA02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837940" y="1521553"/>
                          <a:ext cx="301657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51" name="文本框 150">
                          <a:extLst>
                            <a:ext uri="{FF2B5EF4-FFF2-40B4-BE49-F238E27FC236}">
                              <a16:creationId xmlns:a16="http://schemas.microsoft.com/office/drawing/2014/main" id="{9B025FDF-2DC0-579B-B1D1-D3F13DCBA02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37940" y="1521553"/>
                          <a:ext cx="301657" cy="276999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41" name="直接连接符 140">
                    <a:extLst>
                      <a:ext uri="{FF2B5EF4-FFF2-40B4-BE49-F238E27FC236}">
                        <a16:creationId xmlns:a16="http://schemas.microsoft.com/office/drawing/2014/main" id="{AC9112C2-2451-8055-C964-6A961EF24E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62867" y="1750362"/>
                    <a:ext cx="19796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>
                    <a:extLst>
                      <a:ext uri="{FF2B5EF4-FFF2-40B4-BE49-F238E27FC236}">
                        <a16:creationId xmlns:a16="http://schemas.microsoft.com/office/drawing/2014/main" id="{DBE7E122-845B-E165-DDD2-567A59028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56136" y="1580037"/>
                    <a:ext cx="244169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>
                    <a:extLst>
                      <a:ext uri="{FF2B5EF4-FFF2-40B4-BE49-F238E27FC236}">
                        <a16:creationId xmlns:a16="http://schemas.microsoft.com/office/drawing/2014/main" id="{51ACCBEB-4A52-0F09-7841-331BCD8AB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64547" y="1580037"/>
                    <a:ext cx="0" cy="16312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4" name="文本框 143">
                        <a:extLst>
                          <a:ext uri="{FF2B5EF4-FFF2-40B4-BE49-F238E27FC236}">
                            <a16:creationId xmlns:a16="http://schemas.microsoft.com/office/drawing/2014/main" id="{4A3ED5B7-C611-0A6E-D82F-CE94AC8A6B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53388" y="1719371"/>
                        <a:ext cx="3016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4" name="文本框 143">
                        <a:extLst>
                          <a:ext uri="{FF2B5EF4-FFF2-40B4-BE49-F238E27FC236}">
                            <a16:creationId xmlns:a16="http://schemas.microsoft.com/office/drawing/2014/main" id="{4A3ED5B7-C611-0A6E-D82F-CE94AC8A6BE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388" y="1719371"/>
                        <a:ext cx="301647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5" name="文本框 144">
                        <a:extLst>
                          <a:ext uri="{FF2B5EF4-FFF2-40B4-BE49-F238E27FC236}">
                            <a16:creationId xmlns:a16="http://schemas.microsoft.com/office/drawing/2014/main" id="{C2E9B2B0-84BA-6230-92D6-B5BA64E1D9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69022" y="1529774"/>
                        <a:ext cx="348604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5" name="文本框 144">
                        <a:extLst>
                          <a:ext uri="{FF2B5EF4-FFF2-40B4-BE49-F238E27FC236}">
                            <a16:creationId xmlns:a16="http://schemas.microsoft.com/office/drawing/2014/main" id="{C2E9B2B0-84BA-6230-92D6-B5BA64E1D96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69022" y="1529774"/>
                        <a:ext cx="348604" cy="246221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6" name="文本框 145">
                        <a:extLst>
                          <a:ext uri="{FF2B5EF4-FFF2-40B4-BE49-F238E27FC236}">
                            <a16:creationId xmlns:a16="http://schemas.microsoft.com/office/drawing/2014/main" id="{7BEBE526-E3A0-D38E-E497-4D25766C21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01134" y="1336757"/>
                        <a:ext cx="348604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6" name="文本框 145">
                        <a:extLst>
                          <a:ext uri="{FF2B5EF4-FFF2-40B4-BE49-F238E27FC236}">
                            <a16:creationId xmlns:a16="http://schemas.microsoft.com/office/drawing/2014/main" id="{7BEBE526-E3A0-D38E-E497-4D25766C219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01134" y="1336757"/>
                        <a:ext cx="348604" cy="246221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CE717BDE-5B14-7656-304D-D284858C2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5357" y="1757565"/>
                  <a:ext cx="9190" cy="3294377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30A33BB8-284B-8DFD-5830-A1D94151A522}"/>
                    </a:ext>
                  </a:extLst>
                </p:cNvPr>
                <p:cNvGrpSpPr/>
                <p:nvPr/>
              </p:nvGrpSpPr>
              <p:grpSpPr>
                <a:xfrm>
                  <a:off x="1366359" y="3537505"/>
                  <a:ext cx="3414211" cy="1687430"/>
                  <a:chOff x="1367513" y="1976441"/>
                  <a:chExt cx="3414211" cy="1687430"/>
                </a:xfrm>
              </p:grpSpPr>
              <p:grpSp>
                <p:nvGrpSpPr>
                  <p:cNvPr id="130" name="组合 129">
                    <a:extLst>
                      <a:ext uri="{FF2B5EF4-FFF2-40B4-BE49-F238E27FC236}">
                        <a16:creationId xmlns:a16="http://schemas.microsoft.com/office/drawing/2014/main" id="{97B61DD0-E6A7-FFCF-963D-5C075FF125E7}"/>
                      </a:ext>
                    </a:extLst>
                  </p:cNvPr>
                  <p:cNvGrpSpPr/>
                  <p:nvPr/>
                </p:nvGrpSpPr>
                <p:grpSpPr>
                  <a:xfrm>
                    <a:off x="1367513" y="1976441"/>
                    <a:ext cx="3414211" cy="1687430"/>
                    <a:chOff x="4482998" y="77021"/>
                    <a:chExt cx="3414211" cy="1687430"/>
                  </a:xfrm>
                </p:grpSpPr>
                <p:cxnSp>
                  <p:nvCxnSpPr>
                    <p:cNvPr id="133" name="直接箭头连接符 132">
                      <a:extLst>
                        <a:ext uri="{FF2B5EF4-FFF2-40B4-BE49-F238E27FC236}">
                          <a16:creationId xmlns:a16="http://schemas.microsoft.com/office/drawing/2014/main" id="{4E26CADA-731D-BA20-6A35-7386F13C9F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73658" y="1583703"/>
                      <a:ext cx="2828041" cy="0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直接箭头连接符 133">
                      <a:extLst>
                        <a:ext uri="{FF2B5EF4-FFF2-40B4-BE49-F238E27FC236}">
                          <a16:creationId xmlns:a16="http://schemas.microsoft.com/office/drawing/2014/main" id="{5B031F10-F558-AE7C-1A45-2EEF18161A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873658" y="181888"/>
                      <a:ext cx="0" cy="1401815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5" name="文本框 134">
                          <a:extLst>
                            <a:ext uri="{FF2B5EF4-FFF2-40B4-BE49-F238E27FC236}">
                              <a16:creationId xmlns:a16="http://schemas.microsoft.com/office/drawing/2014/main" id="{B7080482-BA13-8C72-9582-82DFDD352F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82998" y="77021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5" name="文本框 134">
                          <a:extLst>
                            <a:ext uri="{FF2B5EF4-FFF2-40B4-BE49-F238E27FC236}">
                              <a16:creationId xmlns:a16="http://schemas.microsoft.com/office/drawing/2014/main" id="{B7080482-BA13-8C72-9582-82DFDD352FB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82998" y="77021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6" name="文本框 135">
                          <a:extLst>
                            <a:ext uri="{FF2B5EF4-FFF2-40B4-BE49-F238E27FC236}">
                              <a16:creationId xmlns:a16="http://schemas.microsoft.com/office/drawing/2014/main" id="{51605F41-14B7-1505-1C92-65A633E3DF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95552" y="1456674"/>
                          <a:ext cx="30165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6" name="文本框 135">
                          <a:extLst>
                            <a:ext uri="{FF2B5EF4-FFF2-40B4-BE49-F238E27FC236}">
                              <a16:creationId xmlns:a16="http://schemas.microsoft.com/office/drawing/2014/main" id="{51605F41-14B7-1505-1C92-65A633E3DFC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95552" y="1456674"/>
                          <a:ext cx="301657" cy="307777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7" name="文本框 136">
                          <a:extLst>
                            <a:ext uri="{FF2B5EF4-FFF2-40B4-BE49-F238E27FC236}">
                              <a16:creationId xmlns:a16="http://schemas.microsoft.com/office/drawing/2014/main" id="{C01B0454-CBAF-3C8E-A6D2-1DD57DBEE00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75574" y="1373829"/>
                          <a:ext cx="30164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7" name="文本框 136">
                          <a:extLst>
                            <a:ext uri="{FF2B5EF4-FFF2-40B4-BE49-F238E27FC236}">
                              <a16:creationId xmlns:a16="http://schemas.microsoft.com/office/drawing/2014/main" id="{C01B0454-CBAF-3C8E-A6D2-1DD57DBEE00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675574" y="1373829"/>
                          <a:ext cx="301647" cy="30777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8" name="文本框 137">
                          <a:extLst>
                            <a:ext uri="{FF2B5EF4-FFF2-40B4-BE49-F238E27FC236}">
                              <a16:creationId xmlns:a16="http://schemas.microsoft.com/office/drawing/2014/main" id="{23B234F8-817B-7D39-A97A-090C6B6620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89833" y="541153"/>
                          <a:ext cx="31678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8" name="文本框 137">
                          <a:extLst>
                            <a:ext uri="{FF2B5EF4-FFF2-40B4-BE49-F238E27FC236}">
                              <a16:creationId xmlns:a16="http://schemas.microsoft.com/office/drawing/2014/main" id="{23B234F8-817B-7D39-A97A-090C6B6620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89833" y="541153"/>
                          <a:ext cx="316789" cy="307777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文本框 138">
                          <a:extLst>
                            <a:ext uri="{FF2B5EF4-FFF2-40B4-BE49-F238E27FC236}">
                              <a16:creationId xmlns:a16="http://schemas.microsoft.com/office/drawing/2014/main" id="{6FAA9BB8-CB25-D947-50DD-2E242AAEA6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94870" y="1061264"/>
                          <a:ext cx="31678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9" name="文本框 138">
                          <a:extLst>
                            <a:ext uri="{FF2B5EF4-FFF2-40B4-BE49-F238E27FC236}">
                              <a16:creationId xmlns:a16="http://schemas.microsoft.com/office/drawing/2014/main" id="{6FAA9BB8-CB25-D947-50DD-2E242AAEA6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94870" y="1061264"/>
                          <a:ext cx="316789" cy="307777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C3B53FDB-C107-B3E5-461B-C15CD19657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59611" y="3140274"/>
                    <a:ext cx="19796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接连接符 131">
                    <a:extLst>
                      <a:ext uri="{FF2B5EF4-FFF2-40B4-BE49-F238E27FC236}">
                        <a16:creationId xmlns:a16="http://schemas.microsoft.com/office/drawing/2014/main" id="{1AB39C79-0F63-D6D1-DBE2-0FC5557429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52088" y="2666172"/>
                    <a:ext cx="2549452" cy="0"/>
                  </a:xfrm>
                  <a:prstGeom prst="line">
                    <a:avLst/>
                  </a:prstGeom>
                  <a:ln w="8890">
                    <a:prstDash val="lg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CD0367F5-DAC7-3801-5201-42C14EA4247C}"/>
                    </a:ext>
                  </a:extLst>
                </p:cNvPr>
                <p:cNvGrpSpPr/>
                <p:nvPr/>
              </p:nvGrpSpPr>
              <p:grpSpPr>
                <a:xfrm>
                  <a:off x="1343703" y="1952961"/>
                  <a:ext cx="3436867" cy="1738433"/>
                  <a:chOff x="1357557" y="3549837"/>
                  <a:chExt cx="3436867" cy="1738433"/>
                </a:xfrm>
              </p:grpSpPr>
              <p:grpSp>
                <p:nvGrpSpPr>
                  <p:cNvPr id="113" name="组合 112">
                    <a:extLst>
                      <a:ext uri="{FF2B5EF4-FFF2-40B4-BE49-F238E27FC236}">
                        <a16:creationId xmlns:a16="http://schemas.microsoft.com/office/drawing/2014/main" id="{5A013CA1-120F-AD0F-F716-A4B6591B44D4}"/>
                      </a:ext>
                    </a:extLst>
                  </p:cNvPr>
                  <p:cNvGrpSpPr/>
                  <p:nvPr/>
                </p:nvGrpSpPr>
                <p:grpSpPr>
                  <a:xfrm>
                    <a:off x="1357557" y="3549837"/>
                    <a:ext cx="3436867" cy="1738433"/>
                    <a:chOff x="4473042" y="81598"/>
                    <a:chExt cx="3436867" cy="1738433"/>
                  </a:xfrm>
                </p:grpSpPr>
                <p:cxnSp>
                  <p:nvCxnSpPr>
                    <p:cNvPr id="119" name="直接箭头连接符 118">
                      <a:extLst>
                        <a:ext uri="{FF2B5EF4-FFF2-40B4-BE49-F238E27FC236}">
                          <a16:creationId xmlns:a16="http://schemas.microsoft.com/office/drawing/2014/main" id="{3FCA0FE3-68C1-D74B-C3F8-B45102114B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73658" y="1583703"/>
                      <a:ext cx="2828041" cy="0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直接箭头连接符 119">
                      <a:extLst>
                        <a:ext uri="{FF2B5EF4-FFF2-40B4-BE49-F238E27FC236}">
                          <a16:creationId xmlns:a16="http://schemas.microsoft.com/office/drawing/2014/main" id="{6BBF6E84-6EB5-7FC4-6EE9-372E4DD72B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873658" y="181888"/>
                      <a:ext cx="0" cy="1401815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5" name="文本框 124">
                          <a:extLst>
                            <a:ext uri="{FF2B5EF4-FFF2-40B4-BE49-F238E27FC236}">
                              <a16:creationId xmlns:a16="http://schemas.microsoft.com/office/drawing/2014/main" id="{17AE6A9C-6F39-3A53-D4D5-EB84267B9D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95698" y="81598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5" name="文本框 124">
                          <a:extLst>
                            <a:ext uri="{FF2B5EF4-FFF2-40B4-BE49-F238E27FC236}">
                              <a16:creationId xmlns:a16="http://schemas.microsoft.com/office/drawing/2014/main" id="{17AE6A9C-6F39-3A53-D4D5-EB84267B9D6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95698" y="81598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6" name="文本框 125">
                          <a:extLst>
                            <a:ext uri="{FF2B5EF4-FFF2-40B4-BE49-F238E27FC236}">
                              <a16:creationId xmlns:a16="http://schemas.microsoft.com/office/drawing/2014/main" id="{A48D5B6D-E7C8-66EE-602E-03874F859BA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608252" y="1512254"/>
                          <a:ext cx="30165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6" name="文本框 125">
                          <a:extLst>
                            <a:ext uri="{FF2B5EF4-FFF2-40B4-BE49-F238E27FC236}">
                              <a16:creationId xmlns:a16="http://schemas.microsoft.com/office/drawing/2014/main" id="{A48D5B6D-E7C8-66EE-602E-03874F859BA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08252" y="1512254"/>
                          <a:ext cx="301657" cy="307777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7" name="文本框 126">
                          <a:extLst>
                            <a:ext uri="{FF2B5EF4-FFF2-40B4-BE49-F238E27FC236}">
                              <a16:creationId xmlns:a16="http://schemas.microsoft.com/office/drawing/2014/main" id="{DF98D86C-47B8-E51C-A026-7CE24D77AE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95699" y="352427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7" name="文本框 126">
                          <a:extLst>
                            <a:ext uri="{FF2B5EF4-FFF2-40B4-BE49-F238E27FC236}">
                              <a16:creationId xmlns:a16="http://schemas.microsoft.com/office/drawing/2014/main" id="{DF98D86C-47B8-E51C-A026-7CE24D77AE9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95699" y="352427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8" name="文本框 127">
                          <a:extLst>
                            <a:ext uri="{FF2B5EF4-FFF2-40B4-BE49-F238E27FC236}">
                              <a16:creationId xmlns:a16="http://schemas.microsoft.com/office/drawing/2014/main" id="{6EB87910-36F7-BCBC-B63E-1025B40FDE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92515" y="1111866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𝑑𝐿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8" name="文本框 127">
                          <a:extLst>
                            <a:ext uri="{FF2B5EF4-FFF2-40B4-BE49-F238E27FC236}">
                              <a16:creationId xmlns:a16="http://schemas.microsoft.com/office/drawing/2014/main" id="{6EB87910-36F7-BCBC-B63E-1025B40FDE1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92515" y="1111866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2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9" name="文本框 128">
                          <a:extLst>
                            <a:ext uri="{FF2B5EF4-FFF2-40B4-BE49-F238E27FC236}">
                              <a16:creationId xmlns:a16="http://schemas.microsoft.com/office/drawing/2014/main" id="{91988553-FC4C-AF6F-FD76-52F3DAB1E7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73042" y="822561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𝑑𝐿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9" name="文本框 128">
                          <a:extLst>
                            <a:ext uri="{FF2B5EF4-FFF2-40B4-BE49-F238E27FC236}">
                              <a16:creationId xmlns:a16="http://schemas.microsoft.com/office/drawing/2014/main" id="{91988553-FC4C-AF6F-FD76-52F3DAB1E79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73042" y="822561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文本框 113">
                        <a:extLst>
                          <a:ext uri="{FF2B5EF4-FFF2-40B4-BE49-F238E27FC236}">
                            <a16:creationId xmlns:a16="http://schemas.microsoft.com/office/drawing/2014/main" id="{DAEEF543-47E9-9022-47AD-00C04106C8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47928" y="4867956"/>
                        <a:ext cx="3016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4" name="文本框 113">
                        <a:extLst>
                          <a:ext uri="{FF2B5EF4-FFF2-40B4-BE49-F238E27FC236}">
                            <a16:creationId xmlns:a16="http://schemas.microsoft.com/office/drawing/2014/main" id="{DAEEF543-47E9-9022-47AD-00C04106C8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7928" y="4867956"/>
                        <a:ext cx="301647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5" name="直接连接符 114">
                    <a:extLst>
                      <a:ext uri="{FF2B5EF4-FFF2-40B4-BE49-F238E27FC236}">
                        <a16:creationId xmlns:a16="http://schemas.microsoft.com/office/drawing/2014/main" id="{F645152A-55D7-DBE4-A4D2-B966240413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64788" y="4736695"/>
                    <a:ext cx="19796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>
                    <a:extLst>
                      <a:ext uri="{FF2B5EF4-FFF2-40B4-BE49-F238E27FC236}">
                        <a16:creationId xmlns:a16="http://schemas.microsoft.com/office/drawing/2014/main" id="{09C3D968-0890-D947-6686-16CD317E13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6583" y="3999429"/>
                    <a:ext cx="2549452" cy="0"/>
                  </a:xfrm>
                  <a:prstGeom prst="line">
                    <a:avLst/>
                  </a:prstGeom>
                  <a:ln w="8890">
                    <a:prstDash val="lg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>
                    <a:extLst>
                      <a:ext uri="{FF2B5EF4-FFF2-40B4-BE49-F238E27FC236}">
                        <a16:creationId xmlns:a16="http://schemas.microsoft.com/office/drawing/2014/main" id="{F0281CAB-D391-CE8A-D3CE-9EF62D12CA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6583" y="4736029"/>
                    <a:ext cx="2549452" cy="0"/>
                  </a:xfrm>
                  <a:prstGeom prst="line">
                    <a:avLst/>
                  </a:prstGeom>
                  <a:ln w="8890">
                    <a:prstDash val="lg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>
                    <a:extLst>
                      <a:ext uri="{FF2B5EF4-FFF2-40B4-BE49-F238E27FC236}">
                        <a16:creationId xmlns:a16="http://schemas.microsoft.com/office/drawing/2014/main" id="{926D42A3-293C-6E8B-29D1-6F1C4A91FA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4788" y="4523747"/>
                    <a:ext cx="2549452" cy="0"/>
                  </a:xfrm>
                  <a:prstGeom prst="line">
                    <a:avLst/>
                  </a:prstGeom>
                  <a:ln w="8890">
                    <a:prstDash val="lg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72EB4848-4A80-A70F-B120-71DBDAF19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1283" y="2054541"/>
                  <a:ext cx="9804" cy="2997401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900336CC-E2DC-E889-FFA4-F3AB474B6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0007" y="2054756"/>
                  <a:ext cx="9804" cy="2997401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连接符 254">
                  <a:extLst>
                    <a:ext uri="{FF2B5EF4-FFF2-40B4-BE49-F238E27FC236}">
                      <a16:creationId xmlns:a16="http://schemas.microsoft.com/office/drawing/2014/main" id="{1B9EAEC1-560F-095C-53F8-250A7993E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6659" y="2053251"/>
                  <a:ext cx="9804" cy="2997401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>
                  <a:extLst>
                    <a:ext uri="{FF2B5EF4-FFF2-40B4-BE49-F238E27FC236}">
                      <a16:creationId xmlns:a16="http://schemas.microsoft.com/office/drawing/2014/main" id="{7EDDA36A-05F1-9368-9B54-2E8FE7825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5718" y="2054541"/>
                  <a:ext cx="9804" cy="2997401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连接符 261">
                  <a:extLst>
                    <a:ext uri="{FF2B5EF4-FFF2-40B4-BE49-F238E27FC236}">
                      <a16:creationId xmlns:a16="http://schemas.microsoft.com/office/drawing/2014/main" id="{8C396304-6EAB-E798-CDFC-430A80D79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970" y="2053250"/>
                  <a:ext cx="9804" cy="2997401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E707602B-F5E6-EE59-99AE-6F600D32A6B6}"/>
                      </a:ext>
                    </a:extLst>
                  </p:cNvPr>
                  <p:cNvSpPr txBox="1"/>
                  <p:nvPr/>
                </p:nvSpPr>
                <p:spPr>
                  <a:xfrm>
                    <a:off x="1710243" y="3381150"/>
                    <a:ext cx="30165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E707602B-F5E6-EE59-99AE-6F600D32A6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0243" y="3381150"/>
                    <a:ext cx="301657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F4673882-573E-2508-895B-19443452D91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0771" y="4983913"/>
                    <a:ext cx="30165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F4673882-573E-2508-895B-19443452D9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0771" y="4983913"/>
                    <a:ext cx="301657" cy="27699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09BE3E06-3921-CEBE-7EC5-654A502FBF0B}"/>
                </a:ext>
              </a:extLst>
            </p:cNvPr>
            <p:cNvSpPr/>
            <p:nvPr/>
          </p:nvSpPr>
          <p:spPr>
            <a:xfrm>
              <a:off x="6415617" y="2429933"/>
              <a:ext cx="518583" cy="733393"/>
            </a:xfrm>
            <a:custGeom>
              <a:avLst/>
              <a:gdLst>
                <a:gd name="connsiteX0" fmla="*/ 0 w 518583"/>
                <a:gd name="connsiteY0" fmla="*/ 732367 h 733393"/>
                <a:gd name="connsiteX1" fmla="*/ 116416 w 518583"/>
                <a:gd name="connsiteY1" fmla="*/ 702734 h 733393"/>
                <a:gd name="connsiteX2" fmla="*/ 254000 w 518583"/>
                <a:gd name="connsiteY2" fmla="*/ 529167 h 733393"/>
                <a:gd name="connsiteX3" fmla="*/ 518583 w 518583"/>
                <a:gd name="connsiteY3" fmla="*/ 0 h 73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583" h="733393">
                  <a:moveTo>
                    <a:pt x="0" y="732367"/>
                  </a:moveTo>
                  <a:cubicBezTo>
                    <a:pt x="37041" y="734484"/>
                    <a:pt x="74083" y="736601"/>
                    <a:pt x="116416" y="702734"/>
                  </a:cubicBezTo>
                  <a:cubicBezTo>
                    <a:pt x="158749" y="668867"/>
                    <a:pt x="186972" y="646289"/>
                    <a:pt x="254000" y="529167"/>
                  </a:cubicBezTo>
                  <a:cubicBezTo>
                    <a:pt x="321028" y="412045"/>
                    <a:pt x="419805" y="206022"/>
                    <a:pt x="51858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20694F78-B715-8380-07C3-1E151A38436B}"/>
                </a:ext>
              </a:extLst>
            </p:cNvPr>
            <p:cNvSpPr/>
            <p:nvPr/>
          </p:nvSpPr>
          <p:spPr>
            <a:xfrm>
              <a:off x="6942667" y="2368081"/>
              <a:ext cx="1104900" cy="90763"/>
            </a:xfrm>
            <a:custGeom>
              <a:avLst/>
              <a:gdLst>
                <a:gd name="connsiteX0" fmla="*/ 0 w 1104900"/>
                <a:gd name="connsiteY0" fmla="*/ 55502 h 90763"/>
                <a:gd name="connsiteX1" fmla="*/ 71966 w 1104900"/>
                <a:gd name="connsiteY1" fmla="*/ 469 h 90763"/>
                <a:gd name="connsiteX2" fmla="*/ 156633 w 1104900"/>
                <a:gd name="connsiteY2" fmla="*/ 83019 h 90763"/>
                <a:gd name="connsiteX3" fmla="*/ 226483 w 1104900"/>
                <a:gd name="connsiteY3" fmla="*/ 87252 h 90763"/>
                <a:gd name="connsiteX4" fmla="*/ 1104900 w 1104900"/>
                <a:gd name="connsiteY4" fmla="*/ 89369 h 9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900" h="90763">
                  <a:moveTo>
                    <a:pt x="0" y="55502"/>
                  </a:moveTo>
                  <a:cubicBezTo>
                    <a:pt x="22930" y="25692"/>
                    <a:pt x="45861" y="-4117"/>
                    <a:pt x="71966" y="469"/>
                  </a:cubicBezTo>
                  <a:cubicBezTo>
                    <a:pt x="98072" y="5055"/>
                    <a:pt x="130880" y="68555"/>
                    <a:pt x="156633" y="83019"/>
                  </a:cubicBezTo>
                  <a:cubicBezTo>
                    <a:pt x="182386" y="97483"/>
                    <a:pt x="226483" y="87252"/>
                    <a:pt x="226483" y="87252"/>
                  </a:cubicBezTo>
                  <a:lnTo>
                    <a:pt x="1104900" y="89369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任意多边形: 形状 259">
              <a:extLst>
                <a:ext uri="{FF2B5EF4-FFF2-40B4-BE49-F238E27FC236}">
                  <a16:creationId xmlns:a16="http://schemas.microsoft.com/office/drawing/2014/main" id="{9518E241-5F52-80E8-CDEC-56A60C120FEC}"/>
                </a:ext>
              </a:extLst>
            </p:cNvPr>
            <p:cNvSpPr/>
            <p:nvPr/>
          </p:nvSpPr>
          <p:spPr>
            <a:xfrm>
              <a:off x="8039100" y="2453217"/>
              <a:ext cx="668867" cy="586612"/>
            </a:xfrm>
            <a:custGeom>
              <a:avLst/>
              <a:gdLst>
                <a:gd name="connsiteX0" fmla="*/ 0 w 668867"/>
                <a:gd name="connsiteY0" fmla="*/ 0 h 586612"/>
                <a:gd name="connsiteX1" fmla="*/ 76200 w 668867"/>
                <a:gd name="connsiteY1" fmla="*/ 23283 h 586612"/>
                <a:gd name="connsiteX2" fmla="*/ 101600 w 668867"/>
                <a:gd name="connsiteY2" fmla="*/ 105833 h 586612"/>
                <a:gd name="connsiteX3" fmla="*/ 156633 w 668867"/>
                <a:gd name="connsiteY3" fmla="*/ 567266 h 586612"/>
                <a:gd name="connsiteX4" fmla="*/ 298450 w 668867"/>
                <a:gd name="connsiteY4" fmla="*/ 499533 h 586612"/>
                <a:gd name="connsiteX5" fmla="*/ 414867 w 668867"/>
                <a:gd name="connsiteY5" fmla="*/ 495300 h 586612"/>
                <a:gd name="connsiteX6" fmla="*/ 668867 w 668867"/>
                <a:gd name="connsiteY6" fmla="*/ 497416 h 58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867" h="586612">
                  <a:moveTo>
                    <a:pt x="0" y="0"/>
                  </a:moveTo>
                  <a:cubicBezTo>
                    <a:pt x="29633" y="2822"/>
                    <a:pt x="59267" y="5644"/>
                    <a:pt x="76200" y="23283"/>
                  </a:cubicBezTo>
                  <a:cubicBezTo>
                    <a:pt x="93133" y="40922"/>
                    <a:pt x="88195" y="15169"/>
                    <a:pt x="101600" y="105833"/>
                  </a:cubicBezTo>
                  <a:cubicBezTo>
                    <a:pt x="115006" y="196497"/>
                    <a:pt x="123825" y="501649"/>
                    <a:pt x="156633" y="567266"/>
                  </a:cubicBezTo>
                  <a:cubicBezTo>
                    <a:pt x="189441" y="632883"/>
                    <a:pt x="255411" y="511527"/>
                    <a:pt x="298450" y="499533"/>
                  </a:cubicBezTo>
                  <a:cubicBezTo>
                    <a:pt x="341489" y="487539"/>
                    <a:pt x="414867" y="495300"/>
                    <a:pt x="414867" y="495300"/>
                  </a:cubicBezTo>
                  <a:lnTo>
                    <a:pt x="668867" y="49741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D37EEBA5-0301-A63D-C42F-7BCAA5EA7F78}"/>
                </a:ext>
              </a:extLst>
            </p:cNvPr>
            <p:cNvSpPr/>
            <p:nvPr/>
          </p:nvSpPr>
          <p:spPr>
            <a:xfrm>
              <a:off x="6405033" y="4172653"/>
              <a:ext cx="2286000" cy="748467"/>
            </a:xfrm>
            <a:custGeom>
              <a:avLst/>
              <a:gdLst>
                <a:gd name="connsiteX0" fmla="*/ 0 w 2286000"/>
                <a:gd name="connsiteY0" fmla="*/ 555980 h 748467"/>
                <a:gd name="connsiteX1" fmla="*/ 76200 w 2286000"/>
                <a:gd name="connsiteY1" fmla="*/ 678747 h 748467"/>
                <a:gd name="connsiteX2" fmla="*/ 207434 w 2286000"/>
                <a:gd name="connsiteY2" fmla="*/ 742247 h 748467"/>
                <a:gd name="connsiteX3" fmla="*/ 283634 w 2286000"/>
                <a:gd name="connsiteY3" fmla="*/ 742247 h 748467"/>
                <a:gd name="connsiteX4" fmla="*/ 419100 w 2286000"/>
                <a:gd name="connsiteY4" fmla="*/ 708380 h 748467"/>
                <a:gd name="connsiteX5" fmla="*/ 546100 w 2286000"/>
                <a:gd name="connsiteY5" fmla="*/ 632180 h 748467"/>
                <a:gd name="connsiteX6" fmla="*/ 1638300 w 2286000"/>
                <a:gd name="connsiteY6" fmla="*/ 73380 h 748467"/>
                <a:gd name="connsiteX7" fmla="*/ 1782234 w 2286000"/>
                <a:gd name="connsiteY7" fmla="*/ 5647 h 748467"/>
                <a:gd name="connsiteX8" fmla="*/ 1926167 w 2286000"/>
                <a:gd name="connsiteY8" fmla="*/ 64914 h 748467"/>
                <a:gd name="connsiteX9" fmla="*/ 2023534 w 2286000"/>
                <a:gd name="connsiteY9" fmla="*/ 64914 h 748467"/>
                <a:gd name="connsiteX10" fmla="*/ 2286000 w 2286000"/>
                <a:gd name="connsiteY10" fmla="*/ 73380 h 74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0" h="748467">
                  <a:moveTo>
                    <a:pt x="0" y="555980"/>
                  </a:moveTo>
                  <a:cubicBezTo>
                    <a:pt x="20814" y="601841"/>
                    <a:pt x="41628" y="647703"/>
                    <a:pt x="76200" y="678747"/>
                  </a:cubicBezTo>
                  <a:cubicBezTo>
                    <a:pt x="110772" y="709791"/>
                    <a:pt x="172862" y="731664"/>
                    <a:pt x="207434" y="742247"/>
                  </a:cubicBezTo>
                  <a:cubicBezTo>
                    <a:pt x="242006" y="752830"/>
                    <a:pt x="248356" y="747891"/>
                    <a:pt x="283634" y="742247"/>
                  </a:cubicBezTo>
                  <a:cubicBezTo>
                    <a:pt x="318912" y="736603"/>
                    <a:pt x="375356" y="726724"/>
                    <a:pt x="419100" y="708380"/>
                  </a:cubicBezTo>
                  <a:cubicBezTo>
                    <a:pt x="462844" y="690036"/>
                    <a:pt x="546100" y="632180"/>
                    <a:pt x="546100" y="632180"/>
                  </a:cubicBezTo>
                  <a:lnTo>
                    <a:pt x="1638300" y="73380"/>
                  </a:lnTo>
                  <a:cubicBezTo>
                    <a:pt x="1844322" y="-31042"/>
                    <a:pt x="1734256" y="7058"/>
                    <a:pt x="1782234" y="5647"/>
                  </a:cubicBezTo>
                  <a:cubicBezTo>
                    <a:pt x="1830212" y="4236"/>
                    <a:pt x="1885950" y="55036"/>
                    <a:pt x="1926167" y="64914"/>
                  </a:cubicBezTo>
                  <a:cubicBezTo>
                    <a:pt x="1966384" y="74792"/>
                    <a:pt x="2023534" y="64914"/>
                    <a:pt x="2023534" y="64914"/>
                  </a:cubicBezTo>
                  <a:lnTo>
                    <a:pt x="2286000" y="7338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515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DA920-A1D6-7454-B77F-80077BEAA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17B083A3-C106-F7BD-3A1D-B525DBA0E517}"/>
              </a:ext>
            </a:extLst>
          </p:cNvPr>
          <p:cNvGrpSpPr/>
          <p:nvPr/>
        </p:nvGrpSpPr>
        <p:grpSpPr>
          <a:xfrm>
            <a:off x="225317" y="1351064"/>
            <a:ext cx="3503336" cy="3876143"/>
            <a:chOff x="225317" y="1351064"/>
            <a:chExt cx="3503336" cy="3876143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2BBF908-DF31-1DE8-2973-81B9700DFE4C}"/>
                </a:ext>
              </a:extLst>
            </p:cNvPr>
            <p:cNvGrpSpPr/>
            <p:nvPr/>
          </p:nvGrpSpPr>
          <p:grpSpPr>
            <a:xfrm>
              <a:off x="225317" y="1351064"/>
              <a:ext cx="3503336" cy="3876143"/>
              <a:chOff x="925164" y="1175269"/>
              <a:chExt cx="3503336" cy="3876143"/>
            </a:xfrm>
          </p:grpSpPr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40C57F16-CEF9-8576-7E5F-322B88520D13}"/>
                  </a:ext>
                </a:extLst>
              </p:cNvPr>
              <p:cNvGrpSpPr/>
              <p:nvPr/>
            </p:nvGrpSpPr>
            <p:grpSpPr>
              <a:xfrm>
                <a:off x="925164" y="1175269"/>
                <a:ext cx="3503336" cy="3876143"/>
                <a:chOff x="1269334" y="1194319"/>
                <a:chExt cx="3503336" cy="3876143"/>
              </a:xfrm>
            </p:grpSpPr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357FFD55-37B2-F34A-F492-A989F1ADAE71}"/>
                    </a:ext>
                  </a:extLst>
                </p:cNvPr>
                <p:cNvGrpSpPr/>
                <p:nvPr/>
              </p:nvGrpSpPr>
              <p:grpSpPr>
                <a:xfrm>
                  <a:off x="1373663" y="1194319"/>
                  <a:ext cx="3399007" cy="958370"/>
                  <a:chOff x="1373663" y="1194319"/>
                  <a:chExt cx="3399007" cy="958370"/>
                </a:xfrm>
              </p:grpSpPr>
              <p:grpSp>
                <p:nvGrpSpPr>
                  <p:cNvPr id="150" name="组合 149">
                    <a:extLst>
                      <a:ext uri="{FF2B5EF4-FFF2-40B4-BE49-F238E27FC236}">
                        <a16:creationId xmlns:a16="http://schemas.microsoft.com/office/drawing/2014/main" id="{6B0371C8-6F82-3CEE-8A52-411B69C5B19D}"/>
                      </a:ext>
                    </a:extLst>
                  </p:cNvPr>
                  <p:cNvGrpSpPr/>
                  <p:nvPr/>
                </p:nvGrpSpPr>
                <p:grpSpPr>
                  <a:xfrm>
                    <a:off x="1373663" y="1194319"/>
                    <a:ext cx="3399007" cy="958370"/>
                    <a:chOff x="4489148" y="844566"/>
                    <a:chExt cx="3399007" cy="958370"/>
                  </a:xfrm>
                </p:grpSpPr>
                <p:cxnSp>
                  <p:nvCxnSpPr>
                    <p:cNvPr id="156" name="直接箭头连接符 155">
                      <a:extLst>
                        <a:ext uri="{FF2B5EF4-FFF2-40B4-BE49-F238E27FC236}">
                          <a16:creationId xmlns:a16="http://schemas.microsoft.com/office/drawing/2014/main" id="{C35886E4-D213-19E3-2333-45BA5532E4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73658" y="1583703"/>
                      <a:ext cx="2828041" cy="0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直接箭头连接符 156">
                      <a:extLst>
                        <a:ext uri="{FF2B5EF4-FFF2-40B4-BE49-F238E27FC236}">
                          <a16:creationId xmlns:a16="http://schemas.microsoft.com/office/drawing/2014/main" id="{3CB8B4BA-EE7C-A151-25DA-1879BC20C5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873658" y="1017960"/>
                      <a:ext cx="0" cy="565743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8" name="文本框 157">
                          <a:extLst>
                            <a:ext uri="{FF2B5EF4-FFF2-40B4-BE49-F238E27FC236}">
                              <a16:creationId xmlns:a16="http://schemas.microsoft.com/office/drawing/2014/main" id="{B8D55177-666B-E262-A801-BE9132E6B65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89148" y="844566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58" name="文本框 157">
                          <a:extLst>
                            <a:ext uri="{FF2B5EF4-FFF2-40B4-BE49-F238E27FC236}">
                              <a16:creationId xmlns:a16="http://schemas.microsoft.com/office/drawing/2014/main" id="{B8D55177-666B-E262-A801-BE9132E6B65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89148" y="844566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9" name="文本框 158">
                          <a:extLst>
                            <a:ext uri="{FF2B5EF4-FFF2-40B4-BE49-F238E27FC236}">
                              <a16:creationId xmlns:a16="http://schemas.microsoft.com/office/drawing/2014/main" id="{27318B97-7CCD-55E0-B4B1-0E220601874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86498" y="1495159"/>
                          <a:ext cx="30165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59" name="文本框 158">
                          <a:extLst>
                            <a:ext uri="{FF2B5EF4-FFF2-40B4-BE49-F238E27FC236}">
                              <a16:creationId xmlns:a16="http://schemas.microsoft.com/office/drawing/2014/main" id="{27318B97-7CCD-55E0-B4B1-0E220601874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6498" y="1495159"/>
                          <a:ext cx="301657" cy="307777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51" name="直接连接符 150">
                    <a:extLst>
                      <a:ext uri="{FF2B5EF4-FFF2-40B4-BE49-F238E27FC236}">
                        <a16:creationId xmlns:a16="http://schemas.microsoft.com/office/drawing/2014/main" id="{9B81E14D-CD9B-0736-9A5D-B5A88BB764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61600" y="1579444"/>
                    <a:ext cx="19796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>
                    <a:extLst>
                      <a:ext uri="{FF2B5EF4-FFF2-40B4-BE49-F238E27FC236}">
                        <a16:creationId xmlns:a16="http://schemas.microsoft.com/office/drawing/2014/main" id="{8C90EE1D-1985-23F6-73B7-C2DF8BEC0F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56136" y="1756746"/>
                    <a:ext cx="244169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>
                    <a:extLst>
                      <a:ext uri="{FF2B5EF4-FFF2-40B4-BE49-F238E27FC236}">
                        <a16:creationId xmlns:a16="http://schemas.microsoft.com/office/drawing/2014/main" id="{D066FB0B-20F9-8D23-C75E-E0142FF329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64547" y="1580037"/>
                    <a:ext cx="0" cy="17670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4" name="文本框 153">
                        <a:extLst>
                          <a:ext uri="{FF2B5EF4-FFF2-40B4-BE49-F238E27FC236}">
                            <a16:creationId xmlns:a16="http://schemas.microsoft.com/office/drawing/2014/main" id="{FAB4E51E-2475-2398-755F-A2F6E5CA93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53388" y="1719371"/>
                        <a:ext cx="3016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4" name="文本框 153">
                        <a:extLst>
                          <a:ext uri="{FF2B5EF4-FFF2-40B4-BE49-F238E27FC236}">
                            <a16:creationId xmlns:a16="http://schemas.microsoft.com/office/drawing/2014/main" id="{FAB4E51E-2475-2398-755F-A2F6E5CA93A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388" y="1719371"/>
                        <a:ext cx="301647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5" name="文本框 154">
                        <a:extLst>
                          <a:ext uri="{FF2B5EF4-FFF2-40B4-BE49-F238E27FC236}">
                            <a16:creationId xmlns:a16="http://schemas.microsoft.com/office/drawing/2014/main" id="{44FA479D-1758-F1D2-A370-35E21E1B90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18907" y="1327968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5" name="文本框 154">
                        <a:extLst>
                          <a:ext uri="{FF2B5EF4-FFF2-40B4-BE49-F238E27FC236}">
                            <a16:creationId xmlns:a16="http://schemas.microsoft.com/office/drawing/2014/main" id="{44FA479D-1758-F1D2-A370-35E21E1B900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18907" y="1327968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27" name="直接连接符 126">
                  <a:extLst>
                    <a:ext uri="{FF2B5EF4-FFF2-40B4-BE49-F238E27FC236}">
                      <a16:creationId xmlns:a16="http://schemas.microsoft.com/office/drawing/2014/main" id="{030AAB5A-CD8D-3D53-7EA9-BFDE306A63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4547" y="1769394"/>
                  <a:ext cx="4643" cy="3282548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405750C4-F468-78C6-CEC9-FF5935621DB8}"/>
                    </a:ext>
                  </a:extLst>
                </p:cNvPr>
                <p:cNvGrpSpPr/>
                <p:nvPr/>
              </p:nvGrpSpPr>
              <p:grpSpPr>
                <a:xfrm>
                  <a:off x="1366359" y="3537505"/>
                  <a:ext cx="3380635" cy="1506682"/>
                  <a:chOff x="1367513" y="1976441"/>
                  <a:chExt cx="3380635" cy="1506682"/>
                </a:xfrm>
              </p:grpSpPr>
              <p:grpSp>
                <p:nvGrpSpPr>
                  <p:cNvPr id="141" name="组合 140">
                    <a:extLst>
                      <a:ext uri="{FF2B5EF4-FFF2-40B4-BE49-F238E27FC236}">
                        <a16:creationId xmlns:a16="http://schemas.microsoft.com/office/drawing/2014/main" id="{3FC7C928-2493-04F4-ABE5-3C0BD14CAC48}"/>
                      </a:ext>
                    </a:extLst>
                  </p:cNvPr>
                  <p:cNvGrpSpPr/>
                  <p:nvPr/>
                </p:nvGrpSpPr>
                <p:grpSpPr>
                  <a:xfrm>
                    <a:off x="1367513" y="1976441"/>
                    <a:ext cx="3380635" cy="1506682"/>
                    <a:chOff x="4482998" y="77021"/>
                    <a:chExt cx="3380635" cy="1506682"/>
                  </a:xfrm>
                </p:grpSpPr>
                <p:cxnSp>
                  <p:nvCxnSpPr>
                    <p:cNvPr id="144" name="直接箭头连接符 143">
                      <a:extLst>
                        <a:ext uri="{FF2B5EF4-FFF2-40B4-BE49-F238E27FC236}">
                          <a16:creationId xmlns:a16="http://schemas.microsoft.com/office/drawing/2014/main" id="{EECCC7A8-A115-E905-D57C-2282F8927A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73657" y="1304303"/>
                      <a:ext cx="2828041" cy="0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箭头连接符 144">
                      <a:extLst>
                        <a:ext uri="{FF2B5EF4-FFF2-40B4-BE49-F238E27FC236}">
                          <a16:creationId xmlns:a16="http://schemas.microsoft.com/office/drawing/2014/main" id="{A88995A7-7075-0F6A-6F10-6F626737CD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873658" y="181888"/>
                      <a:ext cx="0" cy="1401815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6" name="文本框 145">
                          <a:extLst>
                            <a:ext uri="{FF2B5EF4-FFF2-40B4-BE49-F238E27FC236}">
                              <a16:creationId xmlns:a16="http://schemas.microsoft.com/office/drawing/2014/main" id="{B5608B31-DA6D-EDB2-2A93-6ECEE4C916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82998" y="77021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6" name="文本框 145">
                          <a:extLst>
                            <a:ext uri="{FF2B5EF4-FFF2-40B4-BE49-F238E27FC236}">
                              <a16:creationId xmlns:a16="http://schemas.microsoft.com/office/drawing/2014/main" id="{B5608B31-DA6D-EDB2-2A93-6ECEE4C916C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82998" y="77021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7" name="文本框 146">
                          <a:extLst>
                            <a:ext uri="{FF2B5EF4-FFF2-40B4-BE49-F238E27FC236}">
                              <a16:creationId xmlns:a16="http://schemas.microsoft.com/office/drawing/2014/main" id="{19F0BA20-90D6-84C4-4A33-D9D1891FA3C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61976" y="1219940"/>
                          <a:ext cx="30165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7" name="文本框 146">
                          <a:extLst>
                            <a:ext uri="{FF2B5EF4-FFF2-40B4-BE49-F238E27FC236}">
                              <a16:creationId xmlns:a16="http://schemas.microsoft.com/office/drawing/2014/main" id="{19F0BA20-90D6-84C4-4A33-D9D1891FA3C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61976" y="1219940"/>
                          <a:ext cx="301657" cy="30777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8" name="文本框 147">
                          <a:extLst>
                            <a:ext uri="{FF2B5EF4-FFF2-40B4-BE49-F238E27FC236}">
                              <a16:creationId xmlns:a16="http://schemas.microsoft.com/office/drawing/2014/main" id="{96CAE62C-2246-90C9-3EB5-2484808EE5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70027" y="1123081"/>
                          <a:ext cx="30164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8" name="文本框 147">
                          <a:extLst>
                            <a:ext uri="{FF2B5EF4-FFF2-40B4-BE49-F238E27FC236}">
                              <a16:creationId xmlns:a16="http://schemas.microsoft.com/office/drawing/2014/main" id="{96CAE62C-2246-90C9-3EB5-2484808EE5E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670027" y="1123081"/>
                          <a:ext cx="301647" cy="30777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9" name="文本框 148">
                          <a:extLst>
                            <a:ext uri="{FF2B5EF4-FFF2-40B4-BE49-F238E27FC236}">
                              <a16:creationId xmlns:a16="http://schemas.microsoft.com/office/drawing/2014/main" id="{48ABEF5F-0B5A-A739-FDC7-7362C8059E7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20165" y="418864"/>
                          <a:ext cx="49962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9" name="文本框 148">
                          <a:extLst>
                            <a:ext uri="{FF2B5EF4-FFF2-40B4-BE49-F238E27FC236}">
                              <a16:creationId xmlns:a16="http://schemas.microsoft.com/office/drawing/2014/main" id="{48ABEF5F-0B5A-A739-FDC7-7362C8059E7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20165" y="418864"/>
                          <a:ext cx="499621" cy="276999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2" name="文本框 121">
                          <a:extLst>
                            <a:ext uri="{FF2B5EF4-FFF2-40B4-BE49-F238E27FC236}">
                              <a16:creationId xmlns:a16="http://schemas.microsoft.com/office/drawing/2014/main" id="{D953BF9E-3707-3A92-B713-E2929E18D0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44206" y="821300"/>
                          <a:ext cx="49962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2" name="文本框 121">
                          <a:extLst>
                            <a:ext uri="{FF2B5EF4-FFF2-40B4-BE49-F238E27FC236}">
                              <a16:creationId xmlns:a16="http://schemas.microsoft.com/office/drawing/2014/main" id="{D953BF9E-3707-3A92-B713-E2929E18D0A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44206" y="821300"/>
                          <a:ext cx="499621" cy="27699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42" name="直接连接符 141">
                    <a:extLst>
                      <a:ext uri="{FF2B5EF4-FFF2-40B4-BE49-F238E27FC236}">
                        <a16:creationId xmlns:a16="http://schemas.microsoft.com/office/drawing/2014/main" id="{701222EB-BDB8-5D22-4B73-7A3E626357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53883" y="2471366"/>
                    <a:ext cx="19796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>
                    <a:extLst>
                      <a:ext uri="{FF2B5EF4-FFF2-40B4-BE49-F238E27FC236}">
                        <a16:creationId xmlns:a16="http://schemas.microsoft.com/office/drawing/2014/main" id="{E074851B-78AC-58D0-9B5D-8E140AF47B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54" y="2896515"/>
                    <a:ext cx="2549452" cy="0"/>
                  </a:xfrm>
                  <a:prstGeom prst="line">
                    <a:avLst/>
                  </a:prstGeom>
                  <a:ln w="8890">
                    <a:prstDash val="lg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9" name="组合 128">
                  <a:extLst>
                    <a:ext uri="{FF2B5EF4-FFF2-40B4-BE49-F238E27FC236}">
                      <a16:creationId xmlns:a16="http://schemas.microsoft.com/office/drawing/2014/main" id="{0E97F4CC-1CB9-5F0C-8F16-93551A7D1DA9}"/>
                    </a:ext>
                  </a:extLst>
                </p:cNvPr>
                <p:cNvGrpSpPr/>
                <p:nvPr/>
              </p:nvGrpSpPr>
              <p:grpSpPr>
                <a:xfrm>
                  <a:off x="1269334" y="1952961"/>
                  <a:ext cx="3466554" cy="1502105"/>
                  <a:chOff x="1283188" y="3549837"/>
                  <a:chExt cx="3466554" cy="1502105"/>
                </a:xfrm>
              </p:grpSpPr>
              <p:grpSp>
                <p:nvGrpSpPr>
                  <p:cNvPr id="130" name="组合 129">
                    <a:extLst>
                      <a:ext uri="{FF2B5EF4-FFF2-40B4-BE49-F238E27FC236}">
                        <a16:creationId xmlns:a16="http://schemas.microsoft.com/office/drawing/2014/main" id="{7C66A645-CF45-53F8-F5E2-B3D3E838C0B1}"/>
                      </a:ext>
                    </a:extLst>
                  </p:cNvPr>
                  <p:cNvGrpSpPr/>
                  <p:nvPr/>
                </p:nvGrpSpPr>
                <p:grpSpPr>
                  <a:xfrm>
                    <a:off x="1283188" y="3549837"/>
                    <a:ext cx="3466554" cy="1502105"/>
                    <a:chOff x="4398673" y="81598"/>
                    <a:chExt cx="3466554" cy="1502105"/>
                  </a:xfrm>
                </p:grpSpPr>
                <p:cxnSp>
                  <p:nvCxnSpPr>
                    <p:cNvPr id="135" name="直接箭头连接符 134">
                      <a:extLst>
                        <a:ext uri="{FF2B5EF4-FFF2-40B4-BE49-F238E27FC236}">
                          <a16:creationId xmlns:a16="http://schemas.microsoft.com/office/drawing/2014/main" id="{4DFC768C-E8E6-287B-BEF3-67EB2894B6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73658" y="802653"/>
                      <a:ext cx="2828041" cy="0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直接箭头连接符 135">
                      <a:extLst>
                        <a:ext uri="{FF2B5EF4-FFF2-40B4-BE49-F238E27FC236}">
                          <a16:creationId xmlns:a16="http://schemas.microsoft.com/office/drawing/2014/main" id="{038240BB-EDA2-E755-F4C4-58C766537E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873658" y="181888"/>
                      <a:ext cx="0" cy="1401815"/>
                    </a:xfrm>
                    <a:prstGeom prst="straightConnector1">
                      <a:avLst/>
                    </a:prstGeom>
                    <a:ln w="63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7" name="文本框 136">
                          <a:extLst>
                            <a:ext uri="{FF2B5EF4-FFF2-40B4-BE49-F238E27FC236}">
                              <a16:creationId xmlns:a16="http://schemas.microsoft.com/office/drawing/2014/main" id="{3ABE0C9E-24B1-D9A7-E75B-F1A04867CB8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95698" y="81598"/>
                          <a:ext cx="49962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7" name="文本框 136">
                          <a:extLst>
                            <a:ext uri="{FF2B5EF4-FFF2-40B4-BE49-F238E27FC236}">
                              <a16:creationId xmlns:a16="http://schemas.microsoft.com/office/drawing/2014/main" id="{3ABE0C9E-24B1-D9A7-E75B-F1A04867CB8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95698" y="81598"/>
                          <a:ext cx="499621" cy="307777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8" name="文本框 137">
                          <a:extLst>
                            <a:ext uri="{FF2B5EF4-FFF2-40B4-BE49-F238E27FC236}">
                              <a16:creationId xmlns:a16="http://schemas.microsoft.com/office/drawing/2014/main" id="{9AE087B2-AD38-FBB8-4BC3-633D189804F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63570" y="763895"/>
                          <a:ext cx="30165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8" name="文本框 137">
                          <a:extLst>
                            <a:ext uri="{FF2B5EF4-FFF2-40B4-BE49-F238E27FC236}">
                              <a16:creationId xmlns:a16="http://schemas.microsoft.com/office/drawing/2014/main" id="{9AE087B2-AD38-FBB8-4BC3-633D189804F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63570" y="763895"/>
                          <a:ext cx="301657" cy="307777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文本框 138">
                          <a:extLst>
                            <a:ext uri="{FF2B5EF4-FFF2-40B4-BE49-F238E27FC236}">
                              <a16:creationId xmlns:a16="http://schemas.microsoft.com/office/drawing/2014/main" id="{4A53DFF7-3F9B-64FF-A177-681EEFA515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78144" y="278500"/>
                          <a:ext cx="49962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𝑑𝐿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9" name="文本框 138">
                          <a:extLst>
                            <a:ext uri="{FF2B5EF4-FFF2-40B4-BE49-F238E27FC236}">
                              <a16:creationId xmlns:a16="http://schemas.microsoft.com/office/drawing/2014/main" id="{4A53DFF7-3F9B-64FF-A177-681EEFA515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78144" y="278500"/>
                          <a:ext cx="499621" cy="27699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0" name="文本框 139">
                          <a:extLst>
                            <a:ext uri="{FF2B5EF4-FFF2-40B4-BE49-F238E27FC236}">
                              <a16:creationId xmlns:a16="http://schemas.microsoft.com/office/drawing/2014/main" id="{F9DE15AE-5841-0F5E-C1B9-954CF71F62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8673" y="1220545"/>
                          <a:ext cx="49962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0" name="文本框 139">
                          <a:extLst>
                            <a:ext uri="{FF2B5EF4-FFF2-40B4-BE49-F238E27FC236}">
                              <a16:creationId xmlns:a16="http://schemas.microsoft.com/office/drawing/2014/main" id="{F9DE15AE-5841-0F5E-C1B9-954CF71F62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8673" y="1220545"/>
                          <a:ext cx="499621" cy="27699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1" name="文本框 110">
                          <a:extLst>
                            <a:ext uri="{FF2B5EF4-FFF2-40B4-BE49-F238E27FC236}">
                              <a16:creationId xmlns:a16="http://schemas.microsoft.com/office/drawing/2014/main" id="{EDF6845A-91A8-3C93-746B-4CA49115377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62903" y="423441"/>
                          <a:ext cx="49962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𝑑𝐿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1" name="文本框 110">
                          <a:extLst>
                            <a:ext uri="{FF2B5EF4-FFF2-40B4-BE49-F238E27FC236}">
                              <a16:creationId xmlns:a16="http://schemas.microsoft.com/office/drawing/2014/main" id="{EDF6845A-91A8-3C93-746B-4CA49115377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62903" y="423441"/>
                          <a:ext cx="499621" cy="276999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文本框 130">
                        <a:extLst>
                          <a:ext uri="{FF2B5EF4-FFF2-40B4-BE49-F238E27FC236}">
                            <a16:creationId xmlns:a16="http://schemas.microsoft.com/office/drawing/2014/main" id="{16ECCD77-FF87-9528-B183-A684FE5752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25931" y="4132843"/>
                        <a:ext cx="3016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1" name="文本框 130">
                        <a:extLst>
                          <a:ext uri="{FF2B5EF4-FFF2-40B4-BE49-F238E27FC236}">
                            <a16:creationId xmlns:a16="http://schemas.microsoft.com/office/drawing/2014/main" id="{16ECCD77-FF87-9528-B183-A684FE5752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5931" y="4132843"/>
                        <a:ext cx="301647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2" name="直接连接符 131">
                    <a:extLst>
                      <a:ext uri="{FF2B5EF4-FFF2-40B4-BE49-F238E27FC236}">
                        <a16:creationId xmlns:a16="http://schemas.microsoft.com/office/drawing/2014/main" id="{02C626DD-DEB1-3D40-CF8C-17E98349F5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62236" y="3857614"/>
                    <a:ext cx="218486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>
                    <a:extLst>
                      <a:ext uri="{FF2B5EF4-FFF2-40B4-BE49-F238E27FC236}">
                        <a16:creationId xmlns:a16="http://schemas.microsoft.com/office/drawing/2014/main" id="{946E590F-5B7E-07F6-180B-C40B10AC2A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58173" y="4876308"/>
                    <a:ext cx="2549452" cy="0"/>
                  </a:xfrm>
                  <a:prstGeom prst="line">
                    <a:avLst/>
                  </a:prstGeom>
                  <a:ln w="8890">
                    <a:prstDash val="lg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>
                    <a:extLst>
                      <a:ext uri="{FF2B5EF4-FFF2-40B4-BE49-F238E27FC236}">
                        <a16:creationId xmlns:a16="http://schemas.microsoft.com/office/drawing/2014/main" id="{8FDCDA49-DFFC-74E1-3D45-7D62F79885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6583" y="4050478"/>
                    <a:ext cx="2549452" cy="0"/>
                  </a:xfrm>
                  <a:prstGeom prst="line">
                    <a:avLst/>
                  </a:prstGeom>
                  <a:ln w="8890">
                    <a:prstDash val="lg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5" name="直接连接符 114">
                  <a:extLst>
                    <a:ext uri="{FF2B5EF4-FFF2-40B4-BE49-F238E27FC236}">
                      <a16:creationId xmlns:a16="http://schemas.microsoft.com/office/drawing/2014/main" id="{9CAA6E0F-FF5C-5A55-8AAC-613E2A4464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754" y="2106755"/>
                  <a:ext cx="0" cy="2963707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>
                  <a:extLst>
                    <a:ext uri="{FF2B5EF4-FFF2-40B4-BE49-F238E27FC236}">
                      <a16:creationId xmlns:a16="http://schemas.microsoft.com/office/drawing/2014/main" id="{89EFFEB9-7D9D-AB86-93D3-105695A947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1404" y="2106755"/>
                  <a:ext cx="0" cy="2963707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1DF2B998-2FE6-BC7F-4B7C-2D4D0F311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6220" y="2106754"/>
                  <a:ext cx="0" cy="2963707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1BAEBB12-3AE5-1EFC-B11B-C6527AEAA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6417" y="2106755"/>
                  <a:ext cx="0" cy="2963707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>
                  <a:extLst>
                    <a:ext uri="{FF2B5EF4-FFF2-40B4-BE49-F238E27FC236}">
                      <a16:creationId xmlns:a16="http://schemas.microsoft.com/office/drawing/2014/main" id="{D65CE1DD-A1BA-B1D7-EDF2-E019986B0D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4583" y="2106754"/>
                  <a:ext cx="0" cy="2963707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B885DAC1-71DA-EFA1-BEE2-3268AD747095}"/>
                      </a:ext>
                    </a:extLst>
                  </p:cNvPr>
                  <p:cNvSpPr txBox="1"/>
                  <p:nvPr/>
                </p:nvSpPr>
                <p:spPr>
                  <a:xfrm>
                    <a:off x="1368117" y="1853254"/>
                    <a:ext cx="30165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B885DAC1-71DA-EFA1-BEE2-3268AD7470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8117" y="1853254"/>
                    <a:ext cx="30165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65DECDEA-8263-12B0-66E5-AACAC910ADA6}"/>
                      </a:ext>
                    </a:extLst>
                  </p:cNvPr>
                  <p:cNvSpPr txBox="1"/>
                  <p:nvPr/>
                </p:nvSpPr>
                <p:spPr>
                  <a:xfrm>
                    <a:off x="1372504" y="2609225"/>
                    <a:ext cx="30165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65DECDEA-8263-12B0-66E5-AACAC910AD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2504" y="2609225"/>
                    <a:ext cx="30165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6303C19-7279-92FD-BCDB-954B68F826CF}"/>
                      </a:ext>
                    </a:extLst>
                  </p:cNvPr>
                  <p:cNvSpPr txBox="1"/>
                  <p:nvPr/>
                </p:nvSpPr>
                <p:spPr>
                  <a:xfrm>
                    <a:off x="1393211" y="4681900"/>
                    <a:ext cx="30165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6303C19-7279-92FD-BCDB-954B68F826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3211" y="4681900"/>
                    <a:ext cx="30165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CB2689B2-5163-8AB4-80C9-01A7673CE2C7}"/>
                </a:ext>
              </a:extLst>
            </p:cNvPr>
            <p:cNvSpPr/>
            <p:nvPr/>
          </p:nvSpPr>
          <p:spPr>
            <a:xfrm>
              <a:off x="924983" y="2419350"/>
              <a:ext cx="281517" cy="1009650"/>
            </a:xfrm>
            <a:custGeom>
              <a:avLst/>
              <a:gdLst>
                <a:gd name="connsiteX0" fmla="*/ 0 w 281517"/>
                <a:gd name="connsiteY0" fmla="*/ 0 h 1009650"/>
                <a:gd name="connsiteX1" fmla="*/ 118534 w 281517"/>
                <a:gd name="connsiteY1" fmla="*/ 44450 h 1009650"/>
                <a:gd name="connsiteX2" fmla="*/ 167217 w 281517"/>
                <a:gd name="connsiteY2" fmla="*/ 192617 h 1009650"/>
                <a:gd name="connsiteX3" fmla="*/ 281517 w 281517"/>
                <a:gd name="connsiteY3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517" h="1009650">
                  <a:moveTo>
                    <a:pt x="0" y="0"/>
                  </a:moveTo>
                  <a:cubicBezTo>
                    <a:pt x="45332" y="6173"/>
                    <a:pt x="90665" y="12347"/>
                    <a:pt x="118534" y="44450"/>
                  </a:cubicBezTo>
                  <a:cubicBezTo>
                    <a:pt x="146404" y="76553"/>
                    <a:pt x="140053" y="31750"/>
                    <a:pt x="167217" y="192617"/>
                  </a:cubicBezTo>
                  <a:cubicBezTo>
                    <a:pt x="194381" y="353484"/>
                    <a:pt x="237949" y="681567"/>
                    <a:pt x="281517" y="10096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78374BFB-12FE-9A1F-DC37-F93FEF1E1404}"/>
                </a:ext>
              </a:extLst>
            </p:cNvPr>
            <p:cNvSpPr/>
            <p:nvPr/>
          </p:nvSpPr>
          <p:spPr>
            <a:xfrm>
              <a:off x="916517" y="4099967"/>
              <a:ext cx="1576916" cy="514366"/>
            </a:xfrm>
            <a:custGeom>
              <a:avLst/>
              <a:gdLst>
                <a:gd name="connsiteX0" fmla="*/ 0 w 1576916"/>
                <a:gd name="connsiteY0" fmla="*/ 88916 h 514366"/>
                <a:gd name="connsiteX1" fmla="*/ 86783 w 1576916"/>
                <a:gd name="connsiteY1" fmla="*/ 36000 h 514366"/>
                <a:gd name="connsiteX2" fmla="*/ 171450 w 1576916"/>
                <a:gd name="connsiteY2" fmla="*/ 16 h 514366"/>
                <a:gd name="connsiteX3" fmla="*/ 287866 w 1576916"/>
                <a:gd name="connsiteY3" fmla="*/ 40233 h 514366"/>
                <a:gd name="connsiteX4" fmla="*/ 1576916 w 1576916"/>
                <a:gd name="connsiteY4" fmla="*/ 514366 h 51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6916" h="514366">
                  <a:moveTo>
                    <a:pt x="0" y="88916"/>
                  </a:moveTo>
                  <a:cubicBezTo>
                    <a:pt x="29104" y="69866"/>
                    <a:pt x="58208" y="50817"/>
                    <a:pt x="86783" y="36000"/>
                  </a:cubicBezTo>
                  <a:cubicBezTo>
                    <a:pt x="115358" y="21183"/>
                    <a:pt x="137936" y="-689"/>
                    <a:pt x="171450" y="16"/>
                  </a:cubicBezTo>
                  <a:cubicBezTo>
                    <a:pt x="204964" y="721"/>
                    <a:pt x="287866" y="40233"/>
                    <a:pt x="287866" y="40233"/>
                  </a:cubicBezTo>
                  <a:lnTo>
                    <a:pt x="1576916" y="51436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946C8D80-815B-2221-75F2-99ADFF4E101C}"/>
                </a:ext>
              </a:extLst>
            </p:cNvPr>
            <p:cNvSpPr/>
            <p:nvPr/>
          </p:nvSpPr>
          <p:spPr>
            <a:xfrm>
              <a:off x="1204383" y="3390900"/>
              <a:ext cx="372534" cy="114567"/>
            </a:xfrm>
            <a:custGeom>
              <a:avLst/>
              <a:gdLst>
                <a:gd name="connsiteX0" fmla="*/ 0 w 372534"/>
                <a:gd name="connsiteY0" fmla="*/ 40217 h 114567"/>
                <a:gd name="connsiteX1" fmla="*/ 48684 w 372534"/>
                <a:gd name="connsiteY1" fmla="*/ 114300 h 114567"/>
                <a:gd name="connsiteX2" fmla="*/ 226484 w 372534"/>
                <a:gd name="connsiteY2" fmla="*/ 16933 h 114567"/>
                <a:gd name="connsiteX3" fmla="*/ 372534 w 372534"/>
                <a:gd name="connsiteY3" fmla="*/ 0 h 11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534" h="114567">
                  <a:moveTo>
                    <a:pt x="0" y="40217"/>
                  </a:moveTo>
                  <a:cubicBezTo>
                    <a:pt x="5468" y="79199"/>
                    <a:pt x="10937" y="118181"/>
                    <a:pt x="48684" y="114300"/>
                  </a:cubicBezTo>
                  <a:cubicBezTo>
                    <a:pt x="86431" y="110419"/>
                    <a:pt x="172509" y="35983"/>
                    <a:pt x="226484" y="16933"/>
                  </a:cubicBezTo>
                  <a:cubicBezTo>
                    <a:pt x="280459" y="-2117"/>
                    <a:pt x="228954" y="4233"/>
                    <a:pt x="37253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B756E7C2-DF69-FCB5-8210-6DCC26343BA8}"/>
                </a:ext>
              </a:extLst>
            </p:cNvPr>
            <p:cNvSpPr/>
            <p:nvPr/>
          </p:nvSpPr>
          <p:spPr>
            <a:xfrm>
              <a:off x="1574800" y="3382433"/>
              <a:ext cx="918633" cy="8467"/>
            </a:xfrm>
            <a:custGeom>
              <a:avLst/>
              <a:gdLst>
                <a:gd name="connsiteX0" fmla="*/ 0 w 918633"/>
                <a:gd name="connsiteY0" fmla="*/ 8467 h 8467"/>
                <a:gd name="connsiteX1" fmla="*/ 918633 w 918633"/>
                <a:gd name="connsiteY1" fmla="*/ 0 h 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8633" h="8467">
                  <a:moveTo>
                    <a:pt x="0" y="8467"/>
                  </a:moveTo>
                  <a:lnTo>
                    <a:pt x="918633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AACCAD54-FE9B-5E1C-DFDA-40F18D726ED5}"/>
                </a:ext>
              </a:extLst>
            </p:cNvPr>
            <p:cNvSpPr/>
            <p:nvPr/>
          </p:nvSpPr>
          <p:spPr>
            <a:xfrm>
              <a:off x="2489200" y="2614083"/>
              <a:ext cx="205317" cy="767146"/>
            </a:xfrm>
            <a:custGeom>
              <a:avLst/>
              <a:gdLst>
                <a:gd name="connsiteX0" fmla="*/ 0 w 205317"/>
                <a:gd name="connsiteY0" fmla="*/ 764117 h 767146"/>
                <a:gd name="connsiteX1" fmla="*/ 84667 w 205317"/>
                <a:gd name="connsiteY1" fmla="*/ 747184 h 767146"/>
                <a:gd name="connsiteX2" fmla="*/ 122767 w 205317"/>
                <a:gd name="connsiteY2" fmla="*/ 613834 h 767146"/>
                <a:gd name="connsiteX3" fmla="*/ 205317 w 205317"/>
                <a:gd name="connsiteY3" fmla="*/ 0 h 767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317" h="767146">
                  <a:moveTo>
                    <a:pt x="0" y="764117"/>
                  </a:moveTo>
                  <a:cubicBezTo>
                    <a:pt x="32103" y="768174"/>
                    <a:pt x="64206" y="772231"/>
                    <a:pt x="84667" y="747184"/>
                  </a:cubicBezTo>
                  <a:cubicBezTo>
                    <a:pt x="105128" y="722137"/>
                    <a:pt x="102659" y="738365"/>
                    <a:pt x="122767" y="613834"/>
                  </a:cubicBezTo>
                  <a:cubicBezTo>
                    <a:pt x="142875" y="489303"/>
                    <a:pt x="182739" y="109008"/>
                    <a:pt x="20531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F9052941-F1B7-5E63-34A2-074C9751BB28}"/>
                </a:ext>
              </a:extLst>
            </p:cNvPr>
            <p:cNvSpPr/>
            <p:nvPr/>
          </p:nvSpPr>
          <p:spPr>
            <a:xfrm>
              <a:off x="2692400" y="2556912"/>
              <a:ext cx="518583" cy="53548"/>
            </a:xfrm>
            <a:custGeom>
              <a:avLst/>
              <a:gdLst>
                <a:gd name="connsiteX0" fmla="*/ 0 w 518583"/>
                <a:gd name="connsiteY0" fmla="*/ 52938 h 53548"/>
                <a:gd name="connsiteX1" fmla="*/ 38100 w 518583"/>
                <a:gd name="connsiteY1" fmla="*/ 21 h 53548"/>
                <a:gd name="connsiteX2" fmla="*/ 122767 w 518583"/>
                <a:gd name="connsiteY2" fmla="*/ 46588 h 53548"/>
                <a:gd name="connsiteX3" fmla="*/ 309033 w 518583"/>
                <a:gd name="connsiteY3" fmla="*/ 52938 h 53548"/>
                <a:gd name="connsiteX4" fmla="*/ 518583 w 518583"/>
                <a:gd name="connsiteY4" fmla="*/ 52938 h 53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583" h="53548">
                  <a:moveTo>
                    <a:pt x="0" y="52938"/>
                  </a:moveTo>
                  <a:cubicBezTo>
                    <a:pt x="8819" y="27008"/>
                    <a:pt x="17639" y="1079"/>
                    <a:pt x="38100" y="21"/>
                  </a:cubicBezTo>
                  <a:cubicBezTo>
                    <a:pt x="58561" y="-1037"/>
                    <a:pt x="77612" y="37768"/>
                    <a:pt x="122767" y="46588"/>
                  </a:cubicBezTo>
                  <a:cubicBezTo>
                    <a:pt x="167923" y="55408"/>
                    <a:pt x="243064" y="51880"/>
                    <a:pt x="309033" y="52938"/>
                  </a:cubicBezTo>
                  <a:cubicBezTo>
                    <a:pt x="375002" y="53996"/>
                    <a:pt x="446792" y="53467"/>
                    <a:pt x="518583" y="5293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E0FADA14-156B-62B3-7073-B552AD9F3C1E}"/>
                </a:ext>
              </a:extLst>
            </p:cNvPr>
            <p:cNvSpPr/>
            <p:nvPr/>
          </p:nvSpPr>
          <p:spPr>
            <a:xfrm>
              <a:off x="2487083" y="4607731"/>
              <a:ext cx="745067" cy="80712"/>
            </a:xfrm>
            <a:custGeom>
              <a:avLst/>
              <a:gdLst>
                <a:gd name="connsiteX0" fmla="*/ 0 w 745067"/>
                <a:gd name="connsiteY0" fmla="*/ 4486 h 80712"/>
                <a:gd name="connsiteX1" fmla="*/ 207434 w 745067"/>
                <a:gd name="connsiteY1" fmla="*/ 80686 h 80712"/>
                <a:gd name="connsiteX2" fmla="*/ 357717 w 745067"/>
                <a:gd name="connsiteY2" fmla="*/ 12952 h 80712"/>
                <a:gd name="connsiteX3" fmla="*/ 469900 w 745067"/>
                <a:gd name="connsiteY3" fmla="*/ 252 h 80712"/>
                <a:gd name="connsiteX4" fmla="*/ 522817 w 745067"/>
                <a:gd name="connsiteY4" fmla="*/ 4486 h 80712"/>
                <a:gd name="connsiteX5" fmla="*/ 745067 w 745067"/>
                <a:gd name="connsiteY5" fmla="*/ 4486 h 8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067" h="80712">
                  <a:moveTo>
                    <a:pt x="0" y="4486"/>
                  </a:moveTo>
                  <a:cubicBezTo>
                    <a:pt x="73907" y="41880"/>
                    <a:pt x="147815" y="79275"/>
                    <a:pt x="207434" y="80686"/>
                  </a:cubicBezTo>
                  <a:cubicBezTo>
                    <a:pt x="267053" y="82097"/>
                    <a:pt x="313973" y="26358"/>
                    <a:pt x="357717" y="12952"/>
                  </a:cubicBezTo>
                  <a:cubicBezTo>
                    <a:pt x="401461" y="-454"/>
                    <a:pt x="442383" y="1663"/>
                    <a:pt x="469900" y="252"/>
                  </a:cubicBezTo>
                  <a:cubicBezTo>
                    <a:pt x="497417" y="-1159"/>
                    <a:pt x="476956" y="3780"/>
                    <a:pt x="522817" y="4486"/>
                  </a:cubicBezTo>
                  <a:cubicBezTo>
                    <a:pt x="568678" y="5192"/>
                    <a:pt x="656872" y="4839"/>
                    <a:pt x="745067" y="448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77A91E88-9A6B-0DC7-3AA6-C8C0D1276427}"/>
              </a:ext>
            </a:extLst>
          </p:cNvPr>
          <p:cNvGrpSpPr/>
          <p:nvPr/>
        </p:nvGrpSpPr>
        <p:grpSpPr>
          <a:xfrm>
            <a:off x="5332575" y="1443157"/>
            <a:ext cx="3503336" cy="3849868"/>
            <a:chOff x="925164" y="1175269"/>
            <a:chExt cx="3503336" cy="3849868"/>
          </a:xfrm>
        </p:grpSpPr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47A58B4B-B2B0-5E05-F0F1-47C0AFBB1FDE}"/>
                </a:ext>
              </a:extLst>
            </p:cNvPr>
            <p:cNvGrpSpPr/>
            <p:nvPr/>
          </p:nvGrpSpPr>
          <p:grpSpPr>
            <a:xfrm>
              <a:off x="925164" y="1175269"/>
              <a:ext cx="3503336" cy="3849868"/>
              <a:chOff x="1269334" y="1194319"/>
              <a:chExt cx="3503336" cy="3849868"/>
            </a:xfrm>
          </p:grpSpPr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24AC9FA0-A838-A733-7C11-5B4558E8147C}"/>
                  </a:ext>
                </a:extLst>
              </p:cNvPr>
              <p:cNvGrpSpPr/>
              <p:nvPr/>
            </p:nvGrpSpPr>
            <p:grpSpPr>
              <a:xfrm>
                <a:off x="1373663" y="1194319"/>
                <a:ext cx="3399007" cy="958370"/>
                <a:chOff x="1373663" y="1194319"/>
                <a:chExt cx="3399007" cy="958370"/>
              </a:xfrm>
            </p:grpSpPr>
            <p:grpSp>
              <p:nvGrpSpPr>
                <p:cNvPr id="208" name="组合 207">
                  <a:extLst>
                    <a:ext uri="{FF2B5EF4-FFF2-40B4-BE49-F238E27FC236}">
                      <a16:creationId xmlns:a16="http://schemas.microsoft.com/office/drawing/2014/main" id="{19105754-B8E8-A914-0AEB-5FC4E29A9AEA}"/>
                    </a:ext>
                  </a:extLst>
                </p:cNvPr>
                <p:cNvGrpSpPr/>
                <p:nvPr/>
              </p:nvGrpSpPr>
              <p:grpSpPr>
                <a:xfrm>
                  <a:off x="1373663" y="1194319"/>
                  <a:ext cx="3399007" cy="958370"/>
                  <a:chOff x="4489148" y="844566"/>
                  <a:chExt cx="3399007" cy="958370"/>
                </a:xfrm>
              </p:grpSpPr>
              <p:cxnSp>
                <p:nvCxnSpPr>
                  <p:cNvPr id="214" name="直接箭头连接符 213">
                    <a:extLst>
                      <a:ext uri="{FF2B5EF4-FFF2-40B4-BE49-F238E27FC236}">
                        <a16:creationId xmlns:a16="http://schemas.microsoft.com/office/drawing/2014/main" id="{330676B8-501E-3F80-8DB3-1C8FE6D4CA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658" y="1583703"/>
                    <a:ext cx="2828041" cy="0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箭头连接符 214">
                    <a:extLst>
                      <a:ext uri="{FF2B5EF4-FFF2-40B4-BE49-F238E27FC236}">
                        <a16:creationId xmlns:a16="http://schemas.microsoft.com/office/drawing/2014/main" id="{D70CDE43-D6BD-EA7A-A28D-A7438F2C12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73658" y="1017960"/>
                    <a:ext cx="0" cy="565743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文本框 215">
                        <a:extLst>
                          <a:ext uri="{FF2B5EF4-FFF2-40B4-BE49-F238E27FC236}">
                            <a16:creationId xmlns:a16="http://schemas.microsoft.com/office/drawing/2014/main" id="{0F46E8FF-C29F-C69F-D41C-95CCB43F1E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89148" y="844566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" name="文本框 215">
                        <a:extLst>
                          <a:ext uri="{FF2B5EF4-FFF2-40B4-BE49-F238E27FC236}">
                            <a16:creationId xmlns:a16="http://schemas.microsoft.com/office/drawing/2014/main" id="{0F46E8FF-C29F-C69F-D41C-95CCB43F1E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9148" y="844566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文本框 216">
                        <a:extLst>
                          <a:ext uri="{FF2B5EF4-FFF2-40B4-BE49-F238E27FC236}">
                            <a16:creationId xmlns:a16="http://schemas.microsoft.com/office/drawing/2014/main" id="{C5DC419D-96AE-8AB3-B66F-9809786DB1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86498" y="1495159"/>
                        <a:ext cx="30165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" name="文本框 216">
                        <a:extLst>
                          <a:ext uri="{FF2B5EF4-FFF2-40B4-BE49-F238E27FC236}">
                            <a16:creationId xmlns:a16="http://schemas.microsoft.com/office/drawing/2014/main" id="{C5DC419D-96AE-8AB3-B66F-9809786DB1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86498" y="1495159"/>
                        <a:ext cx="301657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09" name="直接连接符 208">
                  <a:extLst>
                    <a:ext uri="{FF2B5EF4-FFF2-40B4-BE49-F238E27FC236}">
                      <a16:creationId xmlns:a16="http://schemas.microsoft.com/office/drawing/2014/main" id="{4B6E4DCE-097B-FC6A-EC3C-633207A6A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61600" y="1579444"/>
                  <a:ext cx="19796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E770B9BE-721F-6190-5DE6-266C6AC13F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6136" y="1756746"/>
                  <a:ext cx="2441699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>
                  <a:extLst>
                    <a:ext uri="{FF2B5EF4-FFF2-40B4-BE49-F238E27FC236}">
                      <a16:creationId xmlns:a16="http://schemas.microsoft.com/office/drawing/2014/main" id="{804F257E-F9EA-5DF6-C413-06288DD7B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4547" y="1580037"/>
                  <a:ext cx="0" cy="17670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文本框 211">
                      <a:extLst>
                        <a:ext uri="{FF2B5EF4-FFF2-40B4-BE49-F238E27FC236}">
                          <a16:creationId xmlns:a16="http://schemas.microsoft.com/office/drawing/2014/main" id="{B1A52597-1D70-A321-F3A9-78F4027B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3388" y="1719371"/>
                      <a:ext cx="3016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文本框 211">
                      <a:extLst>
                        <a:ext uri="{FF2B5EF4-FFF2-40B4-BE49-F238E27FC236}">
                          <a16:creationId xmlns:a16="http://schemas.microsoft.com/office/drawing/2014/main" id="{B1A52597-1D70-A321-F3A9-78F4027B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388" y="1719371"/>
                      <a:ext cx="301647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" name="文本框 212">
                      <a:extLst>
                        <a:ext uri="{FF2B5EF4-FFF2-40B4-BE49-F238E27FC236}">
                          <a16:creationId xmlns:a16="http://schemas.microsoft.com/office/drawing/2014/main" id="{E3984807-FD0F-D3E4-BCA2-BF3AEAF53E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18907" y="1327968"/>
                      <a:ext cx="49962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3" name="文本框 212">
                      <a:extLst>
                        <a:ext uri="{FF2B5EF4-FFF2-40B4-BE49-F238E27FC236}">
                          <a16:creationId xmlns:a16="http://schemas.microsoft.com/office/drawing/2014/main" id="{E3984807-FD0F-D3E4-BCA2-BF3AEAF53E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8907" y="1327968"/>
                      <a:ext cx="49962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039A00EC-C321-DCF2-60BF-B0150202CD60}"/>
                  </a:ext>
                </a:extLst>
              </p:cNvPr>
              <p:cNvGrpSpPr/>
              <p:nvPr/>
            </p:nvGrpSpPr>
            <p:grpSpPr>
              <a:xfrm>
                <a:off x="1366359" y="3537505"/>
                <a:ext cx="3380635" cy="1506682"/>
                <a:chOff x="1367513" y="1976441"/>
                <a:chExt cx="3380635" cy="1506682"/>
              </a:xfrm>
            </p:grpSpPr>
            <p:grpSp>
              <p:nvGrpSpPr>
                <p:cNvPr id="197" name="组合 196">
                  <a:extLst>
                    <a:ext uri="{FF2B5EF4-FFF2-40B4-BE49-F238E27FC236}">
                      <a16:creationId xmlns:a16="http://schemas.microsoft.com/office/drawing/2014/main" id="{0A51DB6F-DF07-C8F2-44B8-E2F94A9D4EF3}"/>
                    </a:ext>
                  </a:extLst>
                </p:cNvPr>
                <p:cNvGrpSpPr/>
                <p:nvPr/>
              </p:nvGrpSpPr>
              <p:grpSpPr>
                <a:xfrm>
                  <a:off x="1367513" y="1976441"/>
                  <a:ext cx="3380635" cy="1506682"/>
                  <a:chOff x="4482998" y="77021"/>
                  <a:chExt cx="3380635" cy="1506682"/>
                </a:xfrm>
              </p:grpSpPr>
              <p:cxnSp>
                <p:nvCxnSpPr>
                  <p:cNvPr id="201" name="直接箭头连接符 200">
                    <a:extLst>
                      <a:ext uri="{FF2B5EF4-FFF2-40B4-BE49-F238E27FC236}">
                        <a16:creationId xmlns:a16="http://schemas.microsoft.com/office/drawing/2014/main" id="{C20DEF53-CE10-8B02-B70E-F57C05CFD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657" y="1304303"/>
                    <a:ext cx="2828041" cy="0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箭头连接符 201">
                    <a:extLst>
                      <a:ext uri="{FF2B5EF4-FFF2-40B4-BE49-F238E27FC236}">
                        <a16:creationId xmlns:a16="http://schemas.microsoft.com/office/drawing/2014/main" id="{3B847610-505D-088B-EB1B-3A84FFF921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73658" y="181888"/>
                    <a:ext cx="0" cy="1401815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3" name="文本框 202">
                        <a:extLst>
                          <a:ext uri="{FF2B5EF4-FFF2-40B4-BE49-F238E27FC236}">
                            <a16:creationId xmlns:a16="http://schemas.microsoft.com/office/drawing/2014/main" id="{24D5171F-312E-DBAB-5C47-8BF6F7875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82998" y="77021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3" name="文本框 202">
                        <a:extLst>
                          <a:ext uri="{FF2B5EF4-FFF2-40B4-BE49-F238E27FC236}">
                            <a16:creationId xmlns:a16="http://schemas.microsoft.com/office/drawing/2014/main" id="{24D5171F-312E-DBAB-5C47-8BF6F7875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2998" y="77021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4" name="文本框 203">
                        <a:extLst>
                          <a:ext uri="{FF2B5EF4-FFF2-40B4-BE49-F238E27FC236}">
                            <a16:creationId xmlns:a16="http://schemas.microsoft.com/office/drawing/2014/main" id="{4DCDFE6C-D78F-9E56-9902-4D559DC34A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61976" y="1219940"/>
                        <a:ext cx="30165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4" name="文本框 203">
                        <a:extLst>
                          <a:ext uri="{FF2B5EF4-FFF2-40B4-BE49-F238E27FC236}">
                            <a16:creationId xmlns:a16="http://schemas.microsoft.com/office/drawing/2014/main" id="{4DCDFE6C-D78F-9E56-9902-4D559DC34AF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1976" y="1219940"/>
                        <a:ext cx="301657" cy="307777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5" name="文本框 204">
                        <a:extLst>
                          <a:ext uri="{FF2B5EF4-FFF2-40B4-BE49-F238E27FC236}">
                            <a16:creationId xmlns:a16="http://schemas.microsoft.com/office/drawing/2014/main" id="{F9016ADA-4A6A-12DA-0529-E40C15C904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70027" y="1123081"/>
                        <a:ext cx="3016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5" name="文本框 204">
                        <a:extLst>
                          <a:ext uri="{FF2B5EF4-FFF2-40B4-BE49-F238E27FC236}">
                            <a16:creationId xmlns:a16="http://schemas.microsoft.com/office/drawing/2014/main" id="{F9016ADA-4A6A-12DA-0529-E40C15C904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70027" y="1123081"/>
                        <a:ext cx="301647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6" name="文本框 205">
                        <a:extLst>
                          <a:ext uri="{FF2B5EF4-FFF2-40B4-BE49-F238E27FC236}">
                            <a16:creationId xmlns:a16="http://schemas.microsoft.com/office/drawing/2014/main" id="{349C570A-E676-654A-7B39-58F960205A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0165" y="418864"/>
                        <a:ext cx="49962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6" name="文本框 205">
                        <a:extLst>
                          <a:ext uri="{FF2B5EF4-FFF2-40B4-BE49-F238E27FC236}">
                            <a16:creationId xmlns:a16="http://schemas.microsoft.com/office/drawing/2014/main" id="{349C570A-E676-654A-7B39-58F960205AC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0165" y="418864"/>
                        <a:ext cx="499621" cy="27699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7" name="文本框 206">
                        <a:extLst>
                          <a:ext uri="{FF2B5EF4-FFF2-40B4-BE49-F238E27FC236}">
                            <a16:creationId xmlns:a16="http://schemas.microsoft.com/office/drawing/2014/main" id="{6FDC3A47-2594-6BB9-90ED-5888EA2E7C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44206" y="821300"/>
                        <a:ext cx="49962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7" name="文本框 206">
                        <a:extLst>
                          <a:ext uri="{FF2B5EF4-FFF2-40B4-BE49-F238E27FC236}">
                            <a16:creationId xmlns:a16="http://schemas.microsoft.com/office/drawing/2014/main" id="{6FDC3A47-2594-6BB9-90ED-5888EA2E7C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4206" y="821300"/>
                        <a:ext cx="499621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5CC926DF-0986-1D84-8DAA-58E197C2DB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53883" y="2471366"/>
                  <a:ext cx="19796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641231E2-B3C1-5405-D665-CF3E0405C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8172" y="2469079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19C880D0-2857-9315-829E-3EBE6EB86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54" y="2896515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43D1CF45-49DB-7488-7D72-A5035BE1A7FA}"/>
                  </a:ext>
                </a:extLst>
              </p:cNvPr>
              <p:cNvGrpSpPr/>
              <p:nvPr/>
            </p:nvGrpSpPr>
            <p:grpSpPr>
              <a:xfrm>
                <a:off x="1269334" y="1952961"/>
                <a:ext cx="3466554" cy="1502105"/>
                <a:chOff x="1283188" y="3549837"/>
                <a:chExt cx="3466554" cy="1502105"/>
              </a:xfrm>
            </p:grpSpPr>
            <p:grpSp>
              <p:nvGrpSpPr>
                <p:cNvPr id="184" name="组合 183">
                  <a:extLst>
                    <a:ext uri="{FF2B5EF4-FFF2-40B4-BE49-F238E27FC236}">
                      <a16:creationId xmlns:a16="http://schemas.microsoft.com/office/drawing/2014/main" id="{F034A6A9-67DF-E69A-27C4-F61D18D325C0}"/>
                    </a:ext>
                  </a:extLst>
                </p:cNvPr>
                <p:cNvGrpSpPr/>
                <p:nvPr/>
              </p:nvGrpSpPr>
              <p:grpSpPr>
                <a:xfrm>
                  <a:off x="1283188" y="3549837"/>
                  <a:ext cx="3466554" cy="1502105"/>
                  <a:chOff x="4398673" y="81598"/>
                  <a:chExt cx="3466554" cy="1502105"/>
                </a:xfrm>
              </p:grpSpPr>
              <p:cxnSp>
                <p:nvCxnSpPr>
                  <p:cNvPr id="190" name="直接箭头连接符 189">
                    <a:extLst>
                      <a:ext uri="{FF2B5EF4-FFF2-40B4-BE49-F238E27FC236}">
                        <a16:creationId xmlns:a16="http://schemas.microsoft.com/office/drawing/2014/main" id="{6B397C3B-8AED-6ACC-0CA3-0BD7B1DC67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3658" y="802653"/>
                    <a:ext cx="2828041" cy="0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箭头连接符 190">
                    <a:extLst>
                      <a:ext uri="{FF2B5EF4-FFF2-40B4-BE49-F238E27FC236}">
                        <a16:creationId xmlns:a16="http://schemas.microsoft.com/office/drawing/2014/main" id="{801477ED-0E24-4738-D649-C5AEDBDDF9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73658" y="181888"/>
                    <a:ext cx="0" cy="1401815"/>
                  </a:xfrm>
                  <a:prstGeom prst="straightConnector1">
                    <a:avLst/>
                  </a:prstGeom>
                  <a:ln w="63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文本框 191">
                        <a:extLst>
                          <a:ext uri="{FF2B5EF4-FFF2-40B4-BE49-F238E27FC236}">
                            <a16:creationId xmlns:a16="http://schemas.microsoft.com/office/drawing/2014/main" id="{AAB3163D-F935-3D0F-D5A7-6981EAA878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95698" y="81598"/>
                        <a:ext cx="49962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2" name="文本框 191">
                        <a:extLst>
                          <a:ext uri="{FF2B5EF4-FFF2-40B4-BE49-F238E27FC236}">
                            <a16:creationId xmlns:a16="http://schemas.microsoft.com/office/drawing/2014/main" id="{AAB3163D-F935-3D0F-D5A7-6981EAA8787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5698" y="81598"/>
                        <a:ext cx="499621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3" name="文本框 192">
                        <a:extLst>
                          <a:ext uri="{FF2B5EF4-FFF2-40B4-BE49-F238E27FC236}">
                            <a16:creationId xmlns:a16="http://schemas.microsoft.com/office/drawing/2014/main" id="{4EA48D7F-7930-A2C9-D646-A2C219A31C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63570" y="763895"/>
                        <a:ext cx="30165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3" name="文本框 192">
                        <a:extLst>
                          <a:ext uri="{FF2B5EF4-FFF2-40B4-BE49-F238E27FC236}">
                            <a16:creationId xmlns:a16="http://schemas.microsoft.com/office/drawing/2014/main" id="{4EA48D7F-7930-A2C9-D646-A2C219A31CA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3570" y="763895"/>
                        <a:ext cx="301657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4" name="文本框 193">
                        <a:extLst>
                          <a:ext uri="{FF2B5EF4-FFF2-40B4-BE49-F238E27FC236}">
                            <a16:creationId xmlns:a16="http://schemas.microsoft.com/office/drawing/2014/main" id="{284759AC-7EAC-BD39-1552-96F1829C93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78144" y="278500"/>
                        <a:ext cx="49962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𝑑𝐿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4" name="文本框 193">
                        <a:extLst>
                          <a:ext uri="{FF2B5EF4-FFF2-40B4-BE49-F238E27FC236}">
                            <a16:creationId xmlns:a16="http://schemas.microsoft.com/office/drawing/2014/main" id="{284759AC-7EAC-BD39-1552-96F1829C931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78144" y="278500"/>
                        <a:ext cx="499621" cy="27699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5" name="文本框 194">
                        <a:extLst>
                          <a:ext uri="{FF2B5EF4-FFF2-40B4-BE49-F238E27FC236}">
                            <a16:creationId xmlns:a16="http://schemas.microsoft.com/office/drawing/2014/main" id="{98F5CE77-2DAF-6757-BE9A-906B8A30BF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8673" y="1220545"/>
                        <a:ext cx="49962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5" name="文本框 194">
                        <a:extLst>
                          <a:ext uri="{FF2B5EF4-FFF2-40B4-BE49-F238E27FC236}">
                            <a16:creationId xmlns:a16="http://schemas.microsoft.com/office/drawing/2014/main" id="{98F5CE77-2DAF-6757-BE9A-906B8A30BF2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8673" y="1220545"/>
                        <a:ext cx="499621" cy="27699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6" name="文本框 195">
                        <a:extLst>
                          <a:ext uri="{FF2B5EF4-FFF2-40B4-BE49-F238E27FC236}">
                            <a16:creationId xmlns:a16="http://schemas.microsoft.com/office/drawing/2014/main" id="{08CCEA0B-8EF1-C219-B403-AF5894CB0B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62903" y="423441"/>
                        <a:ext cx="49962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𝑑𝐿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6" name="文本框 195">
                        <a:extLst>
                          <a:ext uri="{FF2B5EF4-FFF2-40B4-BE49-F238E27FC236}">
                            <a16:creationId xmlns:a16="http://schemas.microsoft.com/office/drawing/2014/main" id="{08CCEA0B-8EF1-C219-B403-AF5894CB0B1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62903" y="423441"/>
                        <a:ext cx="499621" cy="276999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文本框 184">
                      <a:extLst>
                        <a:ext uri="{FF2B5EF4-FFF2-40B4-BE49-F238E27FC236}">
                          <a16:creationId xmlns:a16="http://schemas.microsoft.com/office/drawing/2014/main" id="{54E9586A-3090-00EB-4C64-DFF5550041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25931" y="4132843"/>
                      <a:ext cx="3016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5" name="文本框 184">
                      <a:extLst>
                        <a:ext uri="{FF2B5EF4-FFF2-40B4-BE49-F238E27FC236}">
                          <a16:creationId xmlns:a16="http://schemas.microsoft.com/office/drawing/2014/main" id="{54E9586A-3090-00EB-4C64-DFF5550041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5931" y="4132843"/>
                      <a:ext cx="301647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884354C3-FCA2-0D0D-70CD-CAC54E3D2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62236" y="3857614"/>
                  <a:ext cx="218486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>
                  <a:extLst>
                    <a:ext uri="{FF2B5EF4-FFF2-40B4-BE49-F238E27FC236}">
                      <a16:creationId xmlns:a16="http://schemas.microsoft.com/office/drawing/2014/main" id="{21B82AB5-5A46-6BBC-1A75-6DB03A91D8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8173" y="3862095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528A606C-EE4B-1994-E413-90CAB930C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8173" y="4876308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连接符 188">
                  <a:extLst>
                    <a:ext uri="{FF2B5EF4-FFF2-40B4-BE49-F238E27FC236}">
                      <a16:creationId xmlns:a16="http://schemas.microsoft.com/office/drawing/2014/main" id="{146C77AB-6F58-3EC1-49A7-429185E1C1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6583" y="4050478"/>
                  <a:ext cx="2549452" cy="0"/>
                </a:xfrm>
                <a:prstGeom prst="line">
                  <a:avLst/>
                </a:prstGeom>
                <a:ln w="889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281C58B0-06C0-9D4F-F6AE-114CC3F45440}"/>
                    </a:ext>
                  </a:extLst>
                </p:cNvPr>
                <p:cNvSpPr txBox="1"/>
                <p:nvPr/>
              </p:nvSpPr>
              <p:spPr>
                <a:xfrm>
                  <a:off x="1368117" y="1853254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281C58B0-06C0-9D4F-F6AE-114CC3F45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117" y="1853254"/>
                  <a:ext cx="301657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6A237965-A358-E6BB-2BFB-39DE5E1133CA}"/>
                    </a:ext>
                  </a:extLst>
                </p:cNvPr>
                <p:cNvSpPr txBox="1"/>
                <p:nvPr/>
              </p:nvSpPr>
              <p:spPr>
                <a:xfrm>
                  <a:off x="1372504" y="2609225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6A237965-A358-E6BB-2BFB-39DE5E1133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504" y="2609225"/>
                  <a:ext cx="301657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427CE90C-A09C-DEE6-A330-FDA41582D477}"/>
                    </a:ext>
                  </a:extLst>
                </p:cNvPr>
                <p:cNvSpPr txBox="1"/>
                <p:nvPr/>
              </p:nvSpPr>
              <p:spPr>
                <a:xfrm>
                  <a:off x="1393211" y="4681900"/>
                  <a:ext cx="301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427CE90C-A09C-DEE6-A330-FDA41582D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211" y="4681900"/>
                  <a:ext cx="301657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4661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日期占位符 56">
            <a:extLst>
              <a:ext uri="{FF2B5EF4-FFF2-40B4-BE49-F238E27FC236}">
                <a16:creationId xmlns:a16="http://schemas.microsoft.com/office/drawing/2014/main" id="{F3B441FC-7762-F44D-C2CA-3032B2B6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2025/4/14</a:t>
            </a:r>
            <a:endParaRPr lang="zh-CN" altLang="en-US"/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0A984CCE-63F4-49B6-300C-6D19DA6B3D9B}"/>
              </a:ext>
            </a:extLst>
          </p:cNvPr>
          <p:cNvGrpSpPr/>
          <p:nvPr/>
        </p:nvGrpSpPr>
        <p:grpSpPr>
          <a:xfrm>
            <a:off x="2798153" y="642230"/>
            <a:ext cx="1088048" cy="1227494"/>
            <a:chOff x="4032444" y="2734257"/>
            <a:chExt cx="2490755" cy="2809975"/>
          </a:xfrm>
        </p:grpSpPr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113791AC-877E-F3DE-D4C6-5D75C2ED273F}"/>
                </a:ext>
              </a:extLst>
            </p:cNvPr>
            <p:cNvSpPr/>
            <p:nvPr/>
          </p:nvSpPr>
          <p:spPr>
            <a:xfrm>
              <a:off x="4428191" y="2734257"/>
              <a:ext cx="1699260" cy="5943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: 圆角 151">
              <a:extLst>
                <a:ext uri="{FF2B5EF4-FFF2-40B4-BE49-F238E27FC236}">
                  <a16:creationId xmlns:a16="http://schemas.microsoft.com/office/drawing/2014/main" id="{DC1FFF28-EC0C-B5F4-B566-94EF52A3A487}"/>
                </a:ext>
              </a:extLst>
            </p:cNvPr>
            <p:cNvSpPr/>
            <p:nvPr/>
          </p:nvSpPr>
          <p:spPr>
            <a:xfrm rot="72000000">
              <a:off x="3479994" y="3295380"/>
              <a:ext cx="1699260" cy="5943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10DDDC93-CE87-312E-5C89-54DFD19E70EF}"/>
                </a:ext>
              </a:extLst>
            </p:cNvPr>
            <p:cNvSpPr/>
            <p:nvPr/>
          </p:nvSpPr>
          <p:spPr>
            <a:xfrm rot="-72000000">
              <a:off x="5376389" y="3292522"/>
              <a:ext cx="1699260" cy="5943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: 圆角 153">
              <a:extLst>
                <a:ext uri="{FF2B5EF4-FFF2-40B4-BE49-F238E27FC236}">
                  <a16:creationId xmlns:a16="http://schemas.microsoft.com/office/drawing/2014/main" id="{36145CB1-8779-1178-FD36-5975676720FF}"/>
                </a:ext>
              </a:extLst>
            </p:cNvPr>
            <p:cNvSpPr/>
            <p:nvPr/>
          </p:nvSpPr>
          <p:spPr>
            <a:xfrm rot="3600000">
              <a:off x="3479995" y="4391607"/>
              <a:ext cx="1699260" cy="5943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D739EAED-5B5D-1057-2241-377E119DDED1}"/>
                </a:ext>
              </a:extLst>
            </p:cNvPr>
            <p:cNvSpPr/>
            <p:nvPr/>
          </p:nvSpPr>
          <p:spPr>
            <a:xfrm rot="-3600000">
              <a:off x="5376387" y="4391609"/>
              <a:ext cx="1699260" cy="5943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5BE4779D-5ECB-BDDE-C090-49124033D3F1}"/>
                </a:ext>
              </a:extLst>
            </p:cNvPr>
            <p:cNvSpPr/>
            <p:nvPr/>
          </p:nvSpPr>
          <p:spPr>
            <a:xfrm>
              <a:off x="4428191" y="4949872"/>
              <a:ext cx="1699260" cy="5943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六边形 157">
              <a:extLst>
                <a:ext uri="{FF2B5EF4-FFF2-40B4-BE49-F238E27FC236}">
                  <a16:creationId xmlns:a16="http://schemas.microsoft.com/office/drawing/2014/main" id="{CE193246-0891-8C75-3F06-3B464BAE3559}"/>
                </a:ext>
              </a:extLst>
            </p:cNvPr>
            <p:cNvSpPr/>
            <p:nvPr/>
          </p:nvSpPr>
          <p:spPr>
            <a:xfrm>
              <a:off x="4267711" y="3272571"/>
              <a:ext cx="2114039" cy="1733347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圆角六边形</a:t>
              </a:r>
            </a:p>
          </p:txBody>
        </p:sp>
      </p:grp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B2E463A3-8E5A-5D2C-618D-D0CCF226CAA4}"/>
              </a:ext>
            </a:extLst>
          </p:cNvPr>
          <p:cNvCxnSpPr>
            <a:cxnSpLocks/>
            <a:endCxn id="200" idx="1"/>
          </p:cNvCxnSpPr>
          <p:nvPr/>
        </p:nvCxnSpPr>
        <p:spPr>
          <a:xfrm flipV="1">
            <a:off x="393946" y="750230"/>
            <a:ext cx="314954" cy="7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2D5A3688-1032-E57E-B153-160CFB86285D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393946" y="975188"/>
            <a:ext cx="3149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1DED454-58B7-D9F7-9282-56D078C2C788}"/>
              </a:ext>
            </a:extLst>
          </p:cNvPr>
          <p:cNvCxnSpPr>
            <a:cxnSpLocks/>
            <a:endCxn id="206" idx="1"/>
          </p:cNvCxnSpPr>
          <p:nvPr/>
        </p:nvCxnSpPr>
        <p:spPr>
          <a:xfrm>
            <a:off x="393946" y="1183207"/>
            <a:ext cx="314954" cy="97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AB3AEA6C-DF83-6E4B-767F-42DBE90E51E0}"/>
              </a:ext>
            </a:extLst>
          </p:cNvPr>
          <p:cNvCxnSpPr>
            <a:cxnSpLocks/>
            <a:endCxn id="200" idx="0"/>
          </p:cNvCxnSpPr>
          <p:nvPr/>
        </p:nvCxnSpPr>
        <p:spPr>
          <a:xfrm flipH="1">
            <a:off x="870900" y="359038"/>
            <a:ext cx="11273" cy="283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F5B1A989-A6F6-E820-6AE6-673C7B7CDBE7}"/>
              </a:ext>
            </a:extLst>
          </p:cNvPr>
          <p:cNvCxnSpPr>
            <a:cxnSpLocks/>
            <a:endCxn id="201" idx="0"/>
          </p:cNvCxnSpPr>
          <p:nvPr/>
        </p:nvCxnSpPr>
        <p:spPr>
          <a:xfrm>
            <a:off x="1188049" y="359038"/>
            <a:ext cx="6851" cy="283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E52C6D23-23C1-B74D-C8B6-3519004EF5A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1518900" y="357884"/>
            <a:ext cx="0" cy="284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271C3DF2-C0AE-E291-D200-179BCF01E942}"/>
              </a:ext>
            </a:extLst>
          </p:cNvPr>
          <p:cNvCxnSpPr>
            <a:cxnSpLocks/>
            <a:endCxn id="202" idx="3"/>
          </p:cNvCxnSpPr>
          <p:nvPr/>
        </p:nvCxnSpPr>
        <p:spPr>
          <a:xfrm flipH="1" flipV="1">
            <a:off x="1680900" y="750230"/>
            <a:ext cx="310096" cy="6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8D9008F9-A84B-E01D-3DD9-8F09D261D291}"/>
              </a:ext>
            </a:extLst>
          </p:cNvPr>
          <p:cNvCxnSpPr>
            <a:cxnSpLocks/>
            <a:endCxn id="205" idx="3"/>
          </p:cNvCxnSpPr>
          <p:nvPr/>
        </p:nvCxnSpPr>
        <p:spPr>
          <a:xfrm flipH="1">
            <a:off x="1680900" y="973896"/>
            <a:ext cx="310096" cy="12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83DE44E5-EA96-F3A3-90D0-64D1041AA6D7}"/>
              </a:ext>
            </a:extLst>
          </p:cNvPr>
          <p:cNvCxnSpPr>
            <a:cxnSpLocks/>
            <a:endCxn id="208" idx="3"/>
          </p:cNvCxnSpPr>
          <p:nvPr/>
        </p:nvCxnSpPr>
        <p:spPr>
          <a:xfrm flipH="1">
            <a:off x="1680900" y="1192996"/>
            <a:ext cx="3215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D84E9A72-7542-4CA4-498B-1D3F33EA3720}"/>
              </a:ext>
            </a:extLst>
          </p:cNvPr>
          <p:cNvCxnSpPr>
            <a:cxnSpLocks/>
            <a:endCxn id="208" idx="2"/>
          </p:cNvCxnSpPr>
          <p:nvPr/>
        </p:nvCxnSpPr>
        <p:spPr>
          <a:xfrm flipV="1">
            <a:off x="1518900" y="1300996"/>
            <a:ext cx="0" cy="245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B9C57C03-DED2-B697-B251-32E90CAA0C21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194900" y="1300996"/>
            <a:ext cx="0" cy="272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0FBD40C1-7507-B717-D484-797D53331283}"/>
              </a:ext>
            </a:extLst>
          </p:cNvPr>
          <p:cNvCxnSpPr>
            <a:cxnSpLocks/>
            <a:endCxn id="206" idx="2"/>
          </p:cNvCxnSpPr>
          <p:nvPr/>
        </p:nvCxnSpPr>
        <p:spPr>
          <a:xfrm flipV="1">
            <a:off x="870900" y="1300996"/>
            <a:ext cx="0" cy="2724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2C65D1DC-75BB-F7C8-A171-C57B38490F8B}"/>
              </a:ext>
            </a:extLst>
          </p:cNvPr>
          <p:cNvGrpSpPr/>
          <p:nvPr/>
        </p:nvGrpSpPr>
        <p:grpSpPr>
          <a:xfrm>
            <a:off x="706471" y="642230"/>
            <a:ext cx="974429" cy="658766"/>
            <a:chOff x="973171" y="2080173"/>
            <a:chExt cx="974429" cy="658766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74BA0383-2470-FB3A-1DFB-B917531BFDDA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九连框</a:t>
              </a: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1CB5805F-9690-EA74-F990-83D3BD912D1A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380C1E08-07B6-0043-C574-7AEF15977196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059F2C23-D557-7693-F80A-1E66AECC0548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68EB6655-1BBA-A9A5-C179-96F7A873B386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5EC950FF-4184-3B76-F60F-7CE68A7DBFAC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B7061E9A-D957-22F5-37DF-416F11BFA04C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6FFF8A7A-9BB2-6B33-1C81-8B079EE61621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BB4F4ECB-41D4-3A1C-12ED-2C415AF86429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ED3F62F-6B6E-D496-E516-83079724B325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F0EC6CF7-3639-73E4-CD9F-170523E37178}"/>
                </a:ext>
              </a:extLst>
            </p:cNvPr>
            <p:cNvCxnSpPr>
              <a:cxnSpLocks/>
              <a:endCxn id="206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3687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51DA5-A47A-F4B2-045C-5530C39F6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日期占位符 56">
            <a:extLst>
              <a:ext uri="{FF2B5EF4-FFF2-40B4-BE49-F238E27FC236}">
                <a16:creationId xmlns:a16="http://schemas.microsoft.com/office/drawing/2014/main" id="{5EDC8182-F820-943A-313F-7C7408AA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2025/4/14</a:t>
            </a:r>
            <a:endParaRPr lang="zh-CN" altLang="en-US"/>
          </a:p>
        </p:txBody>
      </p: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07BA67FF-D331-927A-0366-B7948FB944EF}"/>
              </a:ext>
            </a:extLst>
          </p:cNvPr>
          <p:cNvGrpSpPr/>
          <p:nvPr/>
        </p:nvGrpSpPr>
        <p:grpSpPr>
          <a:xfrm>
            <a:off x="1466850" y="1147055"/>
            <a:ext cx="9391650" cy="2332840"/>
            <a:chOff x="1466850" y="1147055"/>
            <a:chExt cx="9391650" cy="233284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9D54553-6664-5BF4-D4C0-C80FA9DE597F}"/>
                </a:ext>
              </a:extLst>
            </p:cNvPr>
            <p:cNvGrpSpPr/>
            <p:nvPr/>
          </p:nvGrpSpPr>
          <p:grpSpPr>
            <a:xfrm>
              <a:off x="2340009" y="1147055"/>
              <a:ext cx="974429" cy="658766"/>
              <a:chOff x="973171" y="2080173"/>
              <a:chExt cx="974429" cy="658766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40E6B84-852C-B73B-B527-D37F081D717A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调节器</a:t>
                </a: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4C77FA7-9886-77C2-0655-C5F6D399CF95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58F269F-6A30-ECB7-C33C-24E294279D14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822AA07-D436-189B-DB11-74D2A4B980FE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FD1B89-6CFB-D9EB-38E6-B12AA4E71EA3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BABAF79-380A-5E7D-EC9B-BCA19E65ADFD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6042FAC-653A-B9A5-FDC0-8130BDA5DF83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D73D302-9ADA-80C0-8EA6-C2AA33983C86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A18D9C5-4341-C9D8-D509-044E821E6AD3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D570853-1E8B-6C35-0859-C179A3553B2B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E30416E8-F347-5280-2DBF-D886863FFAF2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E493FCD-F7B4-49E0-5DB9-AF2C604EC42A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1466850" y="1697821"/>
              <a:ext cx="8755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7A24D03-83A7-ED6E-621C-5D906D284110}"/>
                </a:ext>
              </a:extLst>
            </p:cNvPr>
            <p:cNvGrpSpPr/>
            <p:nvPr/>
          </p:nvGrpSpPr>
          <p:grpSpPr>
            <a:xfrm>
              <a:off x="4181509" y="1147055"/>
              <a:ext cx="974429" cy="658766"/>
              <a:chOff x="973171" y="2080173"/>
              <a:chExt cx="974429" cy="658766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FE69EBE-C2FE-C933-80E2-3168CEB0770C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模拟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调节器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9E47B4B-E25A-6007-D6E8-42611D27223A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3C9E655-5919-901F-0147-174D351DC4B1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6BFCBC1-48C8-EEB9-4EB3-FA75BD812695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B5F7638-C62E-09ED-E969-E848666447F0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8408259-604D-76FE-4016-47000B282788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8B4C173-D0A8-FFEC-3997-231DAB796E6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35928F3-7D51-92F0-A102-6A54DF24340E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6D03519-071E-3D39-FBC9-A9FC3A2E32C2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0C22F08-98CE-ABA4-E029-35577D772737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E60CA825-A8E7-8F00-9518-31483F36741E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E4CAC20-EEF4-9844-E41D-E02F0D6E8A52}"/>
                </a:ext>
              </a:extLst>
            </p:cNvPr>
            <p:cNvGrpSpPr/>
            <p:nvPr/>
          </p:nvGrpSpPr>
          <p:grpSpPr>
            <a:xfrm>
              <a:off x="5905500" y="1150630"/>
              <a:ext cx="974429" cy="658766"/>
              <a:chOff x="973171" y="2080173"/>
              <a:chExt cx="974429" cy="658766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F41FB40-FC7A-9AAD-92E8-44334E3AB05A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编码器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986B28C-D72B-A516-0350-5237060193B0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FD4580A-FDA5-698D-DFE3-A9D8651C32B2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90F32EE-B56C-1BB5-EB16-E55A9880C5AB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A75E088-443F-B742-553A-0BD1118AF316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CB8B02A-3409-DE58-7767-E518871BEB53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2EAD1AD-EE06-33D3-296C-C1C535B4510B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962D664-2242-8C62-2A35-0C73012B823E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80492B8-7E94-57E7-AB6C-8919465133B9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3813CF8-1C73-529B-190C-A82FF678443F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6177488C-DDDF-1E76-E898-99A415FE4424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80824F14-72DA-9DB3-7233-EA904D99092D}"/>
                </a:ext>
              </a:extLst>
            </p:cNvPr>
            <p:cNvGrpSpPr/>
            <p:nvPr/>
          </p:nvGrpSpPr>
          <p:grpSpPr>
            <a:xfrm>
              <a:off x="7520849" y="1150630"/>
              <a:ext cx="974429" cy="658766"/>
              <a:chOff x="973171" y="2080173"/>
              <a:chExt cx="974429" cy="658766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F3136EE-6351-3A30-AD86-951B966E940D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多路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复用器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DC98F27-CDC0-89A1-45B4-652C98CEE97D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CBF79E9-5831-1907-5B19-A2A08113DE1B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5824135-396A-032D-F3C4-62A915EAC79E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7653E22-A5D0-AD86-2D4A-93CE45BF806D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15E778F-31B7-18B3-EBF7-FB9C68CBEF6A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8EDBF3D-6D40-BFB7-8AF0-E4B71DEF9B53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784C466-114C-FFAF-B012-B5BF7CEC6AC2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196FC9F-1340-798B-9FC5-97A62B1EE628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9CA7CE6-E7B5-D392-8D55-5A25491B7B77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49C14EB1-E543-E553-B64D-8650D99F7E78}"/>
                  </a:ext>
                </a:extLst>
              </p:cNvPr>
              <p:cNvCxnSpPr>
                <a:cxnSpLocks/>
                <a:endCxn id="4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6B28A9D-8190-6AD3-7A8A-09399FDEB27C}"/>
                </a:ext>
              </a:extLst>
            </p:cNvPr>
            <p:cNvGrpSpPr/>
            <p:nvPr/>
          </p:nvGrpSpPr>
          <p:grpSpPr>
            <a:xfrm>
              <a:off x="9074446" y="1150630"/>
              <a:ext cx="974429" cy="658766"/>
              <a:chOff x="973171" y="2080173"/>
              <a:chExt cx="974429" cy="658766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1690FDA-073C-4A3C-A75E-C4FC5C563D0F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串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8F9AC1F-BC34-BA2A-8AA3-C7F35614D803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5570D4DB-2047-D091-0BF8-B0144FB92FC6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3516123-0B17-F79E-B2C4-C5B97FE953A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DDEA352-6A5F-40FB-68C1-C6AFA40E5173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AA46C866-B558-0BEB-E33E-813D083EB755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C83C0BC-06A5-9B03-7A34-2007B09CFE1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BDCF05F-05B7-7B83-341B-542A226DA1C9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610BD13-6B5F-7A59-30E1-D2695EAB5D24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2C226E9-170F-F581-1957-C2EC83EDCE7D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BEB185CA-1BD1-98A8-D0E4-5F78FC489589}"/>
                  </a:ext>
                </a:extLst>
              </p:cNvPr>
              <p:cNvCxnSpPr>
                <a:cxnSpLocks/>
                <a:endCxn id="62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02257A96-B86E-F3AA-5E5D-264D597ED21B}"/>
                </a:ext>
              </a:extLst>
            </p:cNvPr>
            <p:cNvGrpSpPr/>
            <p:nvPr/>
          </p:nvGrpSpPr>
          <p:grpSpPr>
            <a:xfrm>
              <a:off x="2428834" y="2817554"/>
              <a:ext cx="974429" cy="658766"/>
              <a:chOff x="973171" y="2080173"/>
              <a:chExt cx="974429" cy="658766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C95631-AEEC-4E74-B812-2128A3FD23C1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数字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合成器</a:t>
                </a: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27F12C6-A852-3113-984D-C0A85BFC27B2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D167047-10BB-F531-CAD3-8176D43E8644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D834621-CC5E-B0E9-EBDE-6CB171E29D93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51B68D5F-F50A-A695-0A17-A572F1C63A99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69BE470-B650-76CC-3D88-EEC438D6610A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9450F2B-4E7D-BAF5-8C51-D08FDEEA878A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E6E28CE-99AE-550D-8F00-17FF34573247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91FC574-1389-19D8-8C3E-0CE400A216FD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996EB72-FA75-2249-47D7-71D7EE9A240C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0FFA409C-D30A-7E63-F3C6-323229B8CAB0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3736BB1-CC39-0E9E-D222-863F93DAEBF5}"/>
                </a:ext>
              </a:extLst>
            </p:cNvPr>
            <p:cNvGrpSpPr/>
            <p:nvPr/>
          </p:nvGrpSpPr>
          <p:grpSpPr>
            <a:xfrm>
              <a:off x="4181509" y="2821129"/>
              <a:ext cx="974429" cy="658766"/>
              <a:chOff x="973171" y="2080173"/>
              <a:chExt cx="974429" cy="658766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38A212A-7B97-F6BB-C979-3FED4B4F5BF4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程序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控制器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71137EE-E6FC-119C-038A-5D2544B80AA9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7A204DC-B330-D3B4-F0BE-980E3A49F475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65B7FE0-6AF7-C20B-98EA-E4B7BB9C926F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C15E113C-2C95-2F9B-B3A9-D2A396E48D1C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22BCA89E-8BD3-9EC8-3534-5F0C99D18B43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9D0BAE33-F12F-41B3-C263-111BBB5B4B0B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5479AE39-46C4-F29E-7329-3378C52893E5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1C53F1E-4390-5E5D-7265-4658D1697FA5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6466FE67-5A1F-80BE-52DA-A2BA6660227C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9B323770-D55E-D113-9ED8-F05E77AA76E8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59CB7CD-5660-ACC6-2296-600AB33C3084}"/>
                </a:ext>
              </a:extLst>
            </p:cNvPr>
            <p:cNvGrpSpPr/>
            <p:nvPr/>
          </p:nvGrpSpPr>
          <p:grpSpPr>
            <a:xfrm>
              <a:off x="6014393" y="2821129"/>
              <a:ext cx="974429" cy="658766"/>
              <a:chOff x="973171" y="2080173"/>
              <a:chExt cx="974429" cy="658766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BD5F3C18-AD7F-D17B-2DE3-3370980001A3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同位码产生器</a:t>
                </a: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7B7AADE-30C6-D1EC-9904-EA58CF387846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4A70BB49-3940-261E-60BE-04BC16062D1F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EB341504-0D01-0518-C91A-7AF97CC0DE53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82E0B43F-C9B0-0AE6-420B-8723B7310B3A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8DC18A43-E2E2-FDEA-6E15-536D1D19875E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36DAA3D-899C-A033-386D-D0ADAE5CA1AF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E963B3A-4246-BDA9-1EA3-24FB69B870B0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B4EACC0-6DDF-455F-B608-B125D535CF81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F8DCAD0-AB9F-9346-C2A8-18F15281B407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67A63763-4683-1EFC-FFEF-BB75D78853A6}"/>
                  </a:ext>
                </a:extLst>
              </p:cNvPr>
              <p:cNvCxnSpPr>
                <a:cxnSpLocks/>
                <a:endCxn id="9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74E3F0EA-77BF-147B-B8A5-B09423696935}"/>
                </a:ext>
              </a:extLst>
            </p:cNvPr>
            <p:cNvGrpSpPr/>
            <p:nvPr/>
          </p:nvGrpSpPr>
          <p:grpSpPr>
            <a:xfrm>
              <a:off x="9074446" y="2821129"/>
              <a:ext cx="974429" cy="658766"/>
              <a:chOff x="973171" y="2080173"/>
              <a:chExt cx="974429" cy="658766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32FE139C-9C78-9F00-58B5-15CECE2884EE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调制器发射机</a:t>
                </a: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E648FFE-1247-F30B-27D0-A9829D52EBB2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4B9F4D1E-62B4-12D7-6948-F91FFFC98261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04957D43-8773-47BE-264E-23DEDFE631A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6D74AD31-16F2-5C8E-F5AF-F965D69487BC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0FF4BC4D-CFA8-49DE-A61B-D15DD6A9B37F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49A0CE68-013D-05FA-E7D7-B5ECA3FF529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D3C5D734-398A-0061-3B9C-244B241013CB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19237B66-7558-8EE6-C436-5771C1CD3F07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BCD92CAA-0438-433C-CF9A-7EC8D3A94C99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1" name="直接箭头连接符 220">
                <a:extLst>
                  <a:ext uri="{FF2B5EF4-FFF2-40B4-BE49-F238E27FC236}">
                    <a16:creationId xmlns:a16="http://schemas.microsoft.com/office/drawing/2014/main" id="{D2B90100-E688-7D01-E4D6-FE2B537FD58D}"/>
                  </a:ext>
                </a:extLst>
              </p:cNvPr>
              <p:cNvCxnSpPr>
                <a:cxnSpLocks/>
                <a:endCxn id="122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2" name="直接箭头连接符 221">
              <a:extLst>
                <a:ext uri="{FF2B5EF4-FFF2-40B4-BE49-F238E27FC236}">
                  <a16:creationId xmlns:a16="http://schemas.microsoft.com/office/drawing/2014/main" id="{33353A34-4F2C-0085-6361-8B3BA0635D16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466850" y="1255055"/>
              <a:ext cx="8755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>
              <a:extLst>
                <a:ext uri="{FF2B5EF4-FFF2-40B4-BE49-F238E27FC236}">
                  <a16:creationId xmlns:a16="http://schemas.microsoft.com/office/drawing/2014/main" id="{862E6AFD-B320-10C4-62AF-6A21B68C3AFE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1466850" y="1480013"/>
              <a:ext cx="8755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F22A9953-651D-0D5A-F2D3-06619D44A61B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>
              <a:off x="3314438" y="1255055"/>
              <a:ext cx="869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539FBBCB-CE65-3022-C99A-7F19C170BFFB}"/>
                </a:ext>
              </a:extLst>
            </p:cNvPr>
            <p:cNvCxnSpPr>
              <a:cxnSpLocks/>
            </p:cNvCxnSpPr>
            <p:nvPr/>
          </p:nvCxnSpPr>
          <p:spPr>
            <a:xfrm>
              <a:off x="3323963" y="1255055"/>
              <a:ext cx="869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A634AC1F-D74B-1DC1-00E0-4B74BB923948}"/>
                </a:ext>
              </a:extLst>
            </p:cNvPr>
            <p:cNvCxnSpPr>
              <a:cxnSpLocks/>
              <a:stCxn id="9" idx="3"/>
              <a:endCxn id="22" idx="1"/>
            </p:cNvCxnSpPr>
            <p:nvPr/>
          </p:nvCxnSpPr>
          <p:spPr>
            <a:xfrm>
              <a:off x="3314438" y="1480013"/>
              <a:ext cx="869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2CDA877F-5755-D587-1583-B9F023F48D4D}"/>
                </a:ext>
              </a:extLst>
            </p:cNvPr>
            <p:cNvCxnSpPr>
              <a:cxnSpLocks/>
              <a:stCxn id="12" idx="3"/>
              <a:endCxn id="25" idx="1"/>
            </p:cNvCxnSpPr>
            <p:nvPr/>
          </p:nvCxnSpPr>
          <p:spPr>
            <a:xfrm>
              <a:off x="3314438" y="1697821"/>
              <a:ext cx="8695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72E78A10-F8A6-C631-8A14-29BCFED93BFF}"/>
                </a:ext>
              </a:extLst>
            </p:cNvPr>
            <p:cNvCxnSpPr>
              <a:cxnSpLocks/>
              <a:stCxn id="24" idx="3"/>
              <a:endCxn id="34" idx="1"/>
            </p:cNvCxnSpPr>
            <p:nvPr/>
          </p:nvCxnSpPr>
          <p:spPr>
            <a:xfrm>
              <a:off x="5155938" y="1480013"/>
              <a:ext cx="751991" cy="35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E96F563D-F120-4CFF-8377-296FD7B92B41}"/>
                </a:ext>
              </a:extLst>
            </p:cNvPr>
            <p:cNvCxnSpPr>
              <a:cxnSpLocks/>
              <a:stCxn id="36" idx="3"/>
              <a:endCxn id="46" idx="1"/>
            </p:cNvCxnSpPr>
            <p:nvPr/>
          </p:nvCxnSpPr>
          <p:spPr>
            <a:xfrm>
              <a:off x="6879929" y="1483588"/>
              <a:ext cx="6433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>
              <a:extLst>
                <a:ext uri="{FF2B5EF4-FFF2-40B4-BE49-F238E27FC236}">
                  <a16:creationId xmlns:a16="http://schemas.microsoft.com/office/drawing/2014/main" id="{2FE02F31-509E-B63F-53BB-AE61704B7B7A}"/>
                </a:ext>
              </a:extLst>
            </p:cNvPr>
            <p:cNvCxnSpPr>
              <a:cxnSpLocks/>
              <a:stCxn id="48" idx="3"/>
              <a:endCxn id="54" idx="1"/>
            </p:cNvCxnSpPr>
            <p:nvPr/>
          </p:nvCxnSpPr>
          <p:spPr>
            <a:xfrm flipV="1">
              <a:off x="8495278" y="1474630"/>
              <a:ext cx="579168" cy="8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A5839A32-D91E-28FE-AE37-EE93AE9822C9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1571625" y="3355171"/>
              <a:ext cx="859638" cy="131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D6649DF2-01DA-FFF1-A56F-50F39C60DBC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571625" y="2912405"/>
              <a:ext cx="859638" cy="131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253">
              <a:extLst>
                <a:ext uri="{FF2B5EF4-FFF2-40B4-BE49-F238E27FC236}">
                  <a16:creationId xmlns:a16="http://schemas.microsoft.com/office/drawing/2014/main" id="{BED87FF9-4ECE-E3A1-EAAC-4FD9A574EF7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1571625" y="3137363"/>
              <a:ext cx="859638" cy="131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>
              <a:extLst>
                <a:ext uri="{FF2B5EF4-FFF2-40B4-BE49-F238E27FC236}">
                  <a16:creationId xmlns:a16="http://schemas.microsoft.com/office/drawing/2014/main" id="{29EFBE43-C50B-17C1-4B13-2F2A8DDB52C1}"/>
                </a:ext>
              </a:extLst>
            </p:cNvPr>
            <p:cNvCxnSpPr>
              <a:cxnSpLocks/>
              <a:stCxn id="67" idx="0"/>
              <a:endCxn id="49" idx="2"/>
            </p:cNvCxnSpPr>
            <p:nvPr/>
          </p:nvCxnSpPr>
          <p:spPr>
            <a:xfrm rot="5400000" flipH="1" flipV="1">
              <a:off x="4795977" y="-71747"/>
              <a:ext cx="1008158" cy="477044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箭头连接符 260">
              <a:extLst>
                <a:ext uri="{FF2B5EF4-FFF2-40B4-BE49-F238E27FC236}">
                  <a16:creationId xmlns:a16="http://schemas.microsoft.com/office/drawing/2014/main" id="{2A0B10DB-A733-E6CA-2B46-35B18F85798E}"/>
                </a:ext>
              </a:extLst>
            </p:cNvPr>
            <p:cNvCxnSpPr>
              <a:cxnSpLocks/>
              <a:stCxn id="73" idx="3"/>
              <a:endCxn id="79" idx="1"/>
            </p:cNvCxnSpPr>
            <p:nvPr/>
          </p:nvCxnSpPr>
          <p:spPr>
            <a:xfrm flipV="1">
              <a:off x="3403263" y="3145129"/>
              <a:ext cx="778246" cy="5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箭头连接符 264">
              <a:extLst>
                <a:ext uri="{FF2B5EF4-FFF2-40B4-BE49-F238E27FC236}">
                  <a16:creationId xmlns:a16="http://schemas.microsoft.com/office/drawing/2014/main" id="{15B66BD1-E1F4-E65E-B658-F85685AD0E38}"/>
                </a:ext>
              </a:extLst>
            </p:cNvPr>
            <p:cNvCxnSpPr>
              <a:cxnSpLocks/>
              <a:stCxn id="80" idx="0"/>
              <a:endCxn id="25" idx="2"/>
            </p:cNvCxnSpPr>
            <p:nvPr/>
          </p:nvCxnSpPr>
          <p:spPr>
            <a:xfrm flipV="1">
              <a:off x="4345938" y="1805821"/>
              <a:ext cx="0" cy="101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箭头连接符 268">
              <a:extLst>
                <a:ext uri="{FF2B5EF4-FFF2-40B4-BE49-F238E27FC236}">
                  <a16:creationId xmlns:a16="http://schemas.microsoft.com/office/drawing/2014/main" id="{38C19D8D-8B30-BDD6-E9FD-D12F1563D895}"/>
                </a:ext>
              </a:extLst>
            </p:cNvPr>
            <p:cNvCxnSpPr>
              <a:cxnSpLocks/>
              <a:stCxn id="81" idx="0"/>
              <a:endCxn id="38" idx="2"/>
            </p:cNvCxnSpPr>
            <p:nvPr/>
          </p:nvCxnSpPr>
          <p:spPr>
            <a:xfrm rot="5400000" flipH="1" flipV="1">
              <a:off x="5026067" y="1453268"/>
              <a:ext cx="1011733" cy="1723991"/>
            </a:xfrm>
            <a:prstGeom prst="bentConnector3">
              <a:avLst>
                <a:gd name="adj1" fmla="val 3964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箭头连接符 268">
              <a:extLst>
                <a:ext uri="{FF2B5EF4-FFF2-40B4-BE49-F238E27FC236}">
                  <a16:creationId xmlns:a16="http://schemas.microsoft.com/office/drawing/2014/main" id="{97CC2DCA-117F-EF9D-B20F-EF98C1597656}"/>
                </a:ext>
              </a:extLst>
            </p:cNvPr>
            <p:cNvCxnSpPr>
              <a:cxnSpLocks/>
              <a:stCxn id="82" idx="0"/>
              <a:endCxn id="50" idx="2"/>
            </p:cNvCxnSpPr>
            <p:nvPr/>
          </p:nvCxnSpPr>
          <p:spPr>
            <a:xfrm rot="5400000" flipH="1" flipV="1">
              <a:off x="5995742" y="807593"/>
              <a:ext cx="1011733" cy="3015340"/>
            </a:xfrm>
            <a:prstGeom prst="bentConnector3">
              <a:avLst>
                <a:gd name="adj1" fmla="val 2834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0AAF949D-A3C4-AA11-B1EE-2BE6209ED63C}"/>
                </a:ext>
              </a:extLst>
            </p:cNvPr>
            <p:cNvCxnSpPr>
              <a:cxnSpLocks/>
              <a:stCxn id="86" idx="3"/>
              <a:endCxn id="96" idx="1"/>
            </p:cNvCxnSpPr>
            <p:nvPr/>
          </p:nvCxnSpPr>
          <p:spPr>
            <a:xfrm>
              <a:off x="5155938" y="3154087"/>
              <a:ext cx="8608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箭头连接符 268">
              <a:extLst>
                <a:ext uri="{FF2B5EF4-FFF2-40B4-BE49-F238E27FC236}">
                  <a16:creationId xmlns:a16="http://schemas.microsoft.com/office/drawing/2014/main" id="{434F5149-DC04-4B7A-79BB-F33DCF1033AC}"/>
                </a:ext>
              </a:extLst>
            </p:cNvPr>
            <p:cNvCxnSpPr>
              <a:cxnSpLocks/>
              <a:stCxn id="98" idx="3"/>
              <a:endCxn id="51" idx="2"/>
            </p:cNvCxnSpPr>
            <p:nvPr/>
          </p:nvCxnSpPr>
          <p:spPr>
            <a:xfrm flipV="1">
              <a:off x="6988822" y="1809396"/>
              <a:ext cx="1344456" cy="134469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>
              <a:extLst>
                <a:ext uri="{FF2B5EF4-FFF2-40B4-BE49-F238E27FC236}">
                  <a16:creationId xmlns:a16="http://schemas.microsoft.com/office/drawing/2014/main" id="{77A09781-9FA0-FD65-CF0C-EA1CE2BDA5FE}"/>
                </a:ext>
              </a:extLst>
            </p:cNvPr>
            <p:cNvCxnSpPr>
              <a:cxnSpLocks/>
              <a:stCxn id="63" idx="2"/>
              <a:endCxn id="106" idx="0"/>
            </p:cNvCxnSpPr>
            <p:nvPr/>
          </p:nvCxnSpPr>
          <p:spPr>
            <a:xfrm>
              <a:off x="9562875" y="1809396"/>
              <a:ext cx="0" cy="1011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289">
              <a:extLst>
                <a:ext uri="{FF2B5EF4-FFF2-40B4-BE49-F238E27FC236}">
                  <a16:creationId xmlns:a16="http://schemas.microsoft.com/office/drawing/2014/main" id="{805AF9B1-C1BF-049D-86C6-1809ACD5A44B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>
              <a:off x="10048875" y="3154087"/>
              <a:ext cx="809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EAFFBD2C-054F-2FE5-BDA1-40968CF99633}"/>
              </a:ext>
            </a:extLst>
          </p:cNvPr>
          <p:cNvGrpSpPr/>
          <p:nvPr/>
        </p:nvGrpSpPr>
        <p:grpSpPr>
          <a:xfrm>
            <a:off x="1855223" y="4418410"/>
            <a:ext cx="2569893" cy="1924791"/>
            <a:chOff x="1855223" y="4418410"/>
            <a:chExt cx="2569893" cy="1924791"/>
          </a:xfrm>
        </p:grpSpPr>
        <p:cxnSp>
          <p:nvCxnSpPr>
            <p:cNvPr id="299" name="直接箭头连接符 298">
              <a:extLst>
                <a:ext uri="{FF2B5EF4-FFF2-40B4-BE49-F238E27FC236}">
                  <a16:creationId xmlns:a16="http://schemas.microsoft.com/office/drawing/2014/main" id="{8C40EC43-4D26-5ACD-1E49-289E073DECF8}"/>
                </a:ext>
              </a:extLst>
            </p:cNvPr>
            <p:cNvCxnSpPr>
              <a:cxnSpLocks/>
              <a:stCxn id="305" idx="3"/>
              <a:endCxn id="318" idx="1"/>
            </p:cNvCxnSpPr>
            <p:nvPr/>
          </p:nvCxnSpPr>
          <p:spPr>
            <a:xfrm flipV="1">
              <a:off x="2342438" y="4733042"/>
              <a:ext cx="1596678" cy="56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5F858F17-305E-C914-2757-BC298C9C62A5}"/>
                </a:ext>
              </a:extLst>
            </p:cNvPr>
            <p:cNvGrpSpPr/>
            <p:nvPr/>
          </p:nvGrpSpPr>
          <p:grpSpPr>
            <a:xfrm>
              <a:off x="1855223" y="4424047"/>
              <a:ext cx="487215" cy="1919154"/>
              <a:chOff x="973171" y="2080173"/>
              <a:chExt cx="974429" cy="658766"/>
            </a:xfrm>
          </p:grpSpPr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06649300-44C7-4D87-98D3-473C2F680076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遥控端</a:t>
                </a:r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EBD87EC4-9AF7-7847-0E6B-64ABD57AEC28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2507CA33-5A03-7D37-DB28-C432E4C13958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34A93143-4816-B366-36E9-4C810BB64D0F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15B4D171-2CB9-1CB3-323C-24000F61A948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7BBE0608-D894-0255-21D3-FF1A07087B4D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2272F473-8430-DB5E-948E-C532C7ACB0C8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6E8905E7-A15F-9863-D376-269BF0D15E90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D85AD885-DC19-CECD-A011-F8B606642E9B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24F77150-F149-D145-14FD-46BB7FB2E1BF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2" name="直接箭头连接符 311">
                <a:extLst>
                  <a:ext uri="{FF2B5EF4-FFF2-40B4-BE49-F238E27FC236}">
                    <a16:creationId xmlns:a16="http://schemas.microsoft.com/office/drawing/2014/main" id="{C2D96590-8892-178B-F295-D6D303E607A5}"/>
                  </a:ext>
                </a:extLst>
              </p:cNvPr>
              <p:cNvCxnSpPr>
                <a:cxnSpLocks/>
                <a:endCxn id="30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组合 315">
              <a:extLst>
                <a:ext uri="{FF2B5EF4-FFF2-40B4-BE49-F238E27FC236}">
                  <a16:creationId xmlns:a16="http://schemas.microsoft.com/office/drawing/2014/main" id="{3972AEC1-4DB8-1674-CA21-A9057C89D174}"/>
                </a:ext>
              </a:extLst>
            </p:cNvPr>
            <p:cNvGrpSpPr/>
            <p:nvPr/>
          </p:nvGrpSpPr>
          <p:grpSpPr>
            <a:xfrm>
              <a:off x="3937901" y="4418410"/>
              <a:ext cx="487215" cy="1919154"/>
              <a:chOff x="973171" y="2080173"/>
              <a:chExt cx="974429" cy="658766"/>
            </a:xfrm>
          </p:grpSpPr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B78DBC32-75B0-1A6A-534E-8F1D5B4A05CC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被遥控端</a:t>
                </a:r>
              </a:p>
            </p:txBody>
          </p:sp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EAE3835B-064D-98E5-8BAD-8128F80B0417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EACBBBC8-31E4-A947-8834-012378AA92C4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94408EA5-97D5-3122-C2E1-E50D397AF781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BEB67798-F5E1-D483-D509-1298B0C1AC38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1D7C4CD9-4B6F-34E7-20A7-F32E4495744A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A814CA2D-0378-CCF5-E985-C984DF0FB89C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10ED6BC6-4188-8379-D9D3-E76AC4937482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3292E867-9CE7-F1E8-CDB7-7D4F51E03C92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20283017-42ED-74E8-49E6-7D49E647A11E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7" name="直接箭头连接符 326">
                <a:extLst>
                  <a:ext uri="{FF2B5EF4-FFF2-40B4-BE49-F238E27FC236}">
                    <a16:creationId xmlns:a16="http://schemas.microsoft.com/office/drawing/2014/main" id="{A499CA07-7489-BB80-F8F3-BD1DD2C17DD1}"/>
                  </a:ext>
                </a:extLst>
              </p:cNvPr>
              <p:cNvCxnSpPr>
                <a:cxnSpLocks/>
                <a:endCxn id="324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9" name="文本框 328">
              <a:extLst>
                <a:ext uri="{FF2B5EF4-FFF2-40B4-BE49-F238E27FC236}">
                  <a16:creationId xmlns:a16="http://schemas.microsoft.com/office/drawing/2014/main" id="{660875A2-DCE9-426A-AC81-638C11EFD1AE}"/>
                </a:ext>
              </a:extLst>
            </p:cNvPr>
            <p:cNvSpPr txBox="1"/>
            <p:nvPr/>
          </p:nvSpPr>
          <p:spPr>
            <a:xfrm>
              <a:off x="2411831" y="4460406"/>
              <a:ext cx="1457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遥控、遥调指令</a:t>
              </a:r>
            </a:p>
          </p:txBody>
        </p:sp>
        <p:cxnSp>
          <p:nvCxnSpPr>
            <p:cNvPr id="330" name="直接箭头连接符 329">
              <a:extLst>
                <a:ext uri="{FF2B5EF4-FFF2-40B4-BE49-F238E27FC236}">
                  <a16:creationId xmlns:a16="http://schemas.microsoft.com/office/drawing/2014/main" id="{6AC8642D-D630-2F85-FC9A-13FD1DB4A25A}"/>
                </a:ext>
              </a:extLst>
            </p:cNvPr>
            <p:cNvCxnSpPr>
              <a:cxnSpLocks/>
              <a:stCxn id="311" idx="3"/>
              <a:endCxn id="324" idx="1"/>
            </p:cNvCxnSpPr>
            <p:nvPr/>
          </p:nvCxnSpPr>
          <p:spPr>
            <a:xfrm flipV="1">
              <a:off x="2342438" y="6022933"/>
              <a:ext cx="1596678" cy="56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FCB35F5F-312F-1748-68D1-DDF87A2960F6}"/>
                </a:ext>
              </a:extLst>
            </p:cNvPr>
            <p:cNvSpPr txBox="1"/>
            <p:nvPr/>
          </p:nvSpPr>
          <p:spPr>
            <a:xfrm>
              <a:off x="2411831" y="5706923"/>
              <a:ext cx="1457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遥测、遥信指令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306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组合 440">
            <a:extLst>
              <a:ext uri="{FF2B5EF4-FFF2-40B4-BE49-F238E27FC236}">
                <a16:creationId xmlns:a16="http://schemas.microsoft.com/office/drawing/2014/main" id="{C685D97D-8700-F474-52C0-EE4A5A2CCF2A}"/>
              </a:ext>
            </a:extLst>
          </p:cNvPr>
          <p:cNvGrpSpPr/>
          <p:nvPr/>
        </p:nvGrpSpPr>
        <p:grpSpPr>
          <a:xfrm>
            <a:off x="836635" y="780102"/>
            <a:ext cx="9612290" cy="2450048"/>
            <a:chOff x="836635" y="780102"/>
            <a:chExt cx="9612290" cy="2450048"/>
          </a:xfrm>
        </p:grpSpPr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C9E6EDF8-3ED3-DF81-4C6F-348B9ADCC027}"/>
                </a:ext>
              </a:extLst>
            </p:cNvPr>
            <p:cNvGrpSpPr/>
            <p:nvPr/>
          </p:nvGrpSpPr>
          <p:grpSpPr>
            <a:xfrm>
              <a:off x="1003374" y="1200976"/>
              <a:ext cx="974429" cy="658766"/>
              <a:chOff x="973171" y="2080173"/>
              <a:chExt cx="974429" cy="658766"/>
            </a:xfrm>
          </p:grpSpPr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E8E81B8D-14CE-3A53-4612-3381DA5C6E82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记录器显示器</a:t>
                </a:r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CE72B7F1-A063-3604-6C03-85BC7220DD43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4BA49E69-E347-5C58-9E6F-8F1DC6E5D14D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70D38AE8-501D-9AD3-A95A-C8EA6F8FB60D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A1F25B4D-3523-ABC5-263D-414CD40147A9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8D07C481-04B0-D70D-625B-25B5288F4166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310A1805-E37A-B09F-DCB7-A5FF6E0420A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044F8DE3-D972-107C-1376-9271ED456161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87667F58-10B7-E3B4-1D83-158EC5267DD1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B36D85D8-B00B-F13C-3DD1-1E6ACC6FDDC5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7" name="直接箭头连接符 346">
                <a:extLst>
                  <a:ext uri="{FF2B5EF4-FFF2-40B4-BE49-F238E27FC236}">
                    <a16:creationId xmlns:a16="http://schemas.microsoft.com/office/drawing/2014/main" id="{A7ACE564-58FE-DCB9-76F2-11170D40B329}"/>
                  </a:ext>
                </a:extLst>
              </p:cNvPr>
              <p:cNvCxnSpPr>
                <a:cxnSpLocks/>
                <a:endCxn id="344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组合 347">
              <a:extLst>
                <a:ext uri="{FF2B5EF4-FFF2-40B4-BE49-F238E27FC236}">
                  <a16:creationId xmlns:a16="http://schemas.microsoft.com/office/drawing/2014/main" id="{98819020-17BF-AAB9-D838-83A3B2506833}"/>
                </a:ext>
              </a:extLst>
            </p:cNvPr>
            <p:cNvGrpSpPr/>
            <p:nvPr/>
          </p:nvGrpSpPr>
          <p:grpSpPr>
            <a:xfrm>
              <a:off x="2498799" y="1200413"/>
              <a:ext cx="1144019" cy="658766"/>
              <a:chOff x="973171" y="2080173"/>
              <a:chExt cx="974429" cy="658766"/>
            </a:xfrm>
          </p:grpSpPr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CE9FD0C2-BB36-81DA-C486-007CD46EA428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反变换器</a:t>
                </a:r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D03231F7-D19E-F2DE-A38F-72D7975DE584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EAC2B40D-7728-0F1A-751C-6F08095A59D1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5D040EEE-0EC3-55F6-3C26-CA7AB9E3F941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1043BBF8-E345-E3CA-8A53-26701713E6BF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9602D200-A49A-B84F-6601-8F608273CD4F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21BFC262-9B47-0025-34D5-A7FFA1C7FB71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43543915-1E65-DD33-A273-853C506EB7C7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3756EDBA-F573-A7EE-69C3-EB69C1BD4AD3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ACE7C315-1BC1-A90B-F96A-CDB2B575B428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9" name="直接箭头连接符 358">
                <a:extLst>
                  <a:ext uri="{FF2B5EF4-FFF2-40B4-BE49-F238E27FC236}">
                    <a16:creationId xmlns:a16="http://schemas.microsoft.com/office/drawing/2014/main" id="{B7339201-2009-4FB6-5D5D-FFB8A612A129}"/>
                  </a:ext>
                </a:extLst>
              </p:cNvPr>
              <p:cNvCxnSpPr>
                <a:cxnSpLocks/>
                <a:endCxn id="356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999F2BE-6780-18F0-71DF-670E0B6DFA1D}"/>
                </a:ext>
              </a:extLst>
            </p:cNvPr>
            <p:cNvGrpSpPr/>
            <p:nvPr/>
          </p:nvGrpSpPr>
          <p:grpSpPr>
            <a:xfrm>
              <a:off x="5116314" y="1195030"/>
              <a:ext cx="974429" cy="658766"/>
              <a:chOff x="973171" y="2080173"/>
              <a:chExt cx="974429" cy="65876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1A9C216-5BEE-2290-9F0B-87B29F247A1F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变换器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67C5942-727E-3AB6-DAAC-FA543DB77DC5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273CBC0-833B-B627-1898-DAD709F35145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592F7A6-0058-16CA-C601-1C3C51CF0F00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1F631E2-2494-C668-A268-D2AC06E73ED6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43741D2-B2F7-B50C-7F93-C5CD4F3C8459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9A1CBD1-DDFE-3765-3F5F-6385B374C4CE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EDC9AE9-391F-494D-EF98-8374E1EDB9BF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F360E85-A338-4B5D-01C7-014F5D45FCDC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B11E88C-B32D-31FA-33D7-0CFCD894B939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E43531A5-B317-B634-A316-2983096CD983}"/>
                  </a:ext>
                </a:extLst>
              </p:cNvPr>
              <p:cNvCxnSpPr>
                <a:cxnSpLocks/>
                <a:endCxn id="24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BB14C718-2EAB-EDC6-8FF7-CE74B9679F14}"/>
                </a:ext>
              </a:extLst>
            </p:cNvPr>
            <p:cNvGrpSpPr/>
            <p:nvPr/>
          </p:nvGrpSpPr>
          <p:grpSpPr>
            <a:xfrm>
              <a:off x="7097514" y="1203988"/>
              <a:ext cx="974429" cy="658766"/>
              <a:chOff x="973171" y="2080173"/>
              <a:chExt cx="974429" cy="658766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ABB4DE7-BE47-03E5-1BF6-72D61B513C19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传感器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D9B0E7F-40EE-0691-5363-F195FEF9A7E4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2CB69AA-11DE-FC0D-368E-E932EB2A17CC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9EFFF14-BBF1-6EAA-A8B8-28D833C161D5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C56056C-DC84-5D00-B18D-BB52C760A9A4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B9D0668-2085-0D5D-5ADE-AEE20DF16457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023BA0A-0B21-1AE6-1479-E5FA5400A980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5FFB0D7-C1C1-058F-3DCB-D77F26984994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2C82BEF-E6FC-D77D-6858-4EE812F631CC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E8BC13E-9877-F996-8A8D-E3871EA79DF6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E3796324-A288-C9D1-1CDC-9A41B5C88E7A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5714CF3-2E94-9D82-5026-3BE0B42CCB12}"/>
                </a:ext>
              </a:extLst>
            </p:cNvPr>
            <p:cNvGrpSpPr/>
            <p:nvPr/>
          </p:nvGrpSpPr>
          <p:grpSpPr>
            <a:xfrm>
              <a:off x="9002426" y="1215199"/>
              <a:ext cx="1165017" cy="658766"/>
              <a:chOff x="973171" y="2080173"/>
              <a:chExt cx="974429" cy="658766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DA90EB8-0238-A930-9E62-AA22E2D97BA7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被控对象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4A189B6-5A19-FF56-A47E-E25EBB1D66B6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BBA3AFF-F4EF-946E-1F0A-A6E34890FE0C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041D276-70EB-A88F-F18F-9640FA27B2C7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254EDD6-C6BE-9392-A24F-BBDCA2B07D28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4474E98-DD4D-0272-4954-69E9803F4863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A18D3D4-6CD4-1AD5-AA97-33B257B73E04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2109827-DBFC-7DB2-6B2A-8313724E21CE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75BF279-48B2-592B-C734-F057EE06D79B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CFFAB41-3413-1389-2FCF-697685B52064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042AFB84-89B1-6ADC-5EF3-8C1F6CF1E568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9DE539C-8202-1B09-528B-6B86FC3DB842}"/>
                </a:ext>
              </a:extLst>
            </p:cNvPr>
            <p:cNvGrpSpPr/>
            <p:nvPr/>
          </p:nvGrpSpPr>
          <p:grpSpPr>
            <a:xfrm>
              <a:off x="1017587" y="2379911"/>
              <a:ext cx="1134494" cy="658766"/>
              <a:chOff x="973171" y="2080173"/>
              <a:chExt cx="974429" cy="658766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70A6C2D-304B-606A-6C86-B2BAD05BAE0B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计算机指令发生器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AADB35C-483A-3844-B4E9-D4F1B5547876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9CC3130-B44A-EF70-2322-BF7956FA96B4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82921A7-C703-CD57-348D-ECA67CCBC794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299AD7C-E875-7E7D-FD43-2C696C45D1C0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FF0D1941-2021-5CBF-F881-38FA75965372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D24EF81-2A29-A891-C7E6-AE847BDED1B6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222BE51-1EEA-9EF9-8737-630F61F9AA57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142145C-283D-EA2C-E757-44C49D2AB955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3D9C096-5CB6-898B-5EC8-54D7503547B0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E36F2603-FC04-67C8-8B8B-D1D9D48D78CA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组合 319">
              <a:extLst>
                <a:ext uri="{FF2B5EF4-FFF2-40B4-BE49-F238E27FC236}">
                  <a16:creationId xmlns:a16="http://schemas.microsoft.com/office/drawing/2014/main" id="{019CA7EF-2816-5D8C-FF6B-A086ABB20104}"/>
                </a:ext>
              </a:extLst>
            </p:cNvPr>
            <p:cNvGrpSpPr/>
            <p:nvPr/>
          </p:nvGrpSpPr>
          <p:grpSpPr>
            <a:xfrm>
              <a:off x="2598737" y="2389436"/>
              <a:ext cx="1134494" cy="658766"/>
              <a:chOff x="973171" y="2080173"/>
              <a:chExt cx="974429" cy="658766"/>
            </a:xfrm>
          </p:grpSpPr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04E02E7E-7632-2C86-8B6C-AD5F0F41AEC8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变换器</a:t>
                </a:r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1B33B2C2-D717-218B-0FC5-7BE2BF2FDDAA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27BDF801-6438-B8ED-C80F-DB06524B7899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1953808B-D0C6-850C-14C1-5B5D1E4508EF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72E46A0C-C2EE-FDBD-8890-AF5ADAC56FB4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8F79900B-9A06-D674-4D43-4692B954A306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BEBC2068-359C-D043-C24C-AD6CAA31B61A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6011000A-ADE1-E81D-2FA9-16BB2F3964E0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4EB03189-A06E-B167-4DDA-223BD3BF32FC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C5340593-92F0-A592-32EE-8916321514F8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1" name="直接箭头连接符 330">
                <a:extLst>
                  <a:ext uri="{FF2B5EF4-FFF2-40B4-BE49-F238E27FC236}">
                    <a16:creationId xmlns:a16="http://schemas.microsoft.com/office/drawing/2014/main" id="{16C80829-2808-1C20-C27A-6254C7CDA2D6}"/>
                  </a:ext>
                </a:extLst>
              </p:cNvPr>
              <p:cNvCxnSpPr>
                <a:cxnSpLocks/>
                <a:endCxn id="328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0380F3D3-7F1A-85DD-244D-D7B92C023DBA}"/>
                </a:ext>
              </a:extLst>
            </p:cNvPr>
            <p:cNvGrpSpPr/>
            <p:nvPr/>
          </p:nvGrpSpPr>
          <p:grpSpPr>
            <a:xfrm>
              <a:off x="5121571" y="2383486"/>
              <a:ext cx="1134494" cy="658766"/>
              <a:chOff x="973171" y="2080173"/>
              <a:chExt cx="974429" cy="658766"/>
            </a:xfrm>
          </p:grpSpPr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30B17F4F-65F7-18ED-FAE8-07617086DF8D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反变换器</a:t>
                </a:r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23C3FD83-05EB-DF14-81A6-B6DFBC30951A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5122F515-9E51-E785-608D-7D686D67E82B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01B93967-1C2A-C526-30F2-E2C1BF7A4E7F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88F6CD70-383B-A725-2ED4-1953A92F4962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114601E1-E88C-F054-347B-1BCE5AF4F456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FF945916-AFA0-7BBC-66A8-23F806895744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381FEC08-27F5-CDCC-5626-5AFF67223570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4B205ACE-43FB-CA96-3ADD-6C1EEF3C7FB3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57689C48-BCC1-6E46-8C6D-2859E3896D7C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7" name="直接箭头连接符 366">
                <a:extLst>
                  <a:ext uri="{FF2B5EF4-FFF2-40B4-BE49-F238E27FC236}">
                    <a16:creationId xmlns:a16="http://schemas.microsoft.com/office/drawing/2014/main" id="{84DE3690-20EC-CD2A-3E92-311B7911FAF6}"/>
                  </a:ext>
                </a:extLst>
              </p:cNvPr>
              <p:cNvCxnSpPr>
                <a:cxnSpLocks/>
                <a:endCxn id="364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组合 367">
              <a:extLst>
                <a:ext uri="{FF2B5EF4-FFF2-40B4-BE49-F238E27FC236}">
                  <a16:creationId xmlns:a16="http://schemas.microsoft.com/office/drawing/2014/main" id="{F77CA29A-8C89-B4A1-4B0E-2CEC3A0BBB10}"/>
                </a:ext>
              </a:extLst>
            </p:cNvPr>
            <p:cNvGrpSpPr/>
            <p:nvPr/>
          </p:nvGrpSpPr>
          <p:grpSpPr>
            <a:xfrm>
              <a:off x="7102771" y="2393011"/>
              <a:ext cx="1134494" cy="658766"/>
              <a:chOff x="973171" y="2080173"/>
              <a:chExt cx="974429" cy="658766"/>
            </a:xfrm>
          </p:grpSpPr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D694F8D5-7A3D-1D28-A476-6139D40FE2B0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执行器</a:t>
                </a:r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5B27DD75-BEF5-694C-33A3-1BD6BC82DA2B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F072C50A-6848-3DC7-3465-45E762F4138E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C42D956A-FF93-D26A-A3B7-1BE38231D2F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4CA69BB2-1A9D-6F0B-6A39-EF0C96DBD432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3A7F9B40-1FBA-B6E5-83F1-19ACB525F7B1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4C886835-8138-4195-92C0-8C41FCA1AABA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BD8AEBD3-482D-EC92-C7EC-789826BD431F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52AC4BD3-84EC-5652-984C-583962E15D1C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C52B1F58-528E-DD5C-3D80-54FF2A6F5217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9" name="直接箭头连接符 378">
                <a:extLst>
                  <a:ext uri="{FF2B5EF4-FFF2-40B4-BE49-F238E27FC236}">
                    <a16:creationId xmlns:a16="http://schemas.microsoft.com/office/drawing/2014/main" id="{382D1920-B019-E516-0996-3BFB7399C344}"/>
                  </a:ext>
                </a:extLst>
              </p:cNvPr>
              <p:cNvCxnSpPr>
                <a:cxnSpLocks/>
                <a:endCxn id="376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AF4E10BB-C9B9-EDA7-E2C1-937D3E032CFC}"/>
                </a:ext>
              </a:extLst>
            </p:cNvPr>
            <p:cNvGrpSpPr/>
            <p:nvPr/>
          </p:nvGrpSpPr>
          <p:grpSpPr>
            <a:xfrm>
              <a:off x="9188746" y="2412061"/>
              <a:ext cx="1134494" cy="658766"/>
              <a:chOff x="973171" y="2080173"/>
              <a:chExt cx="974429" cy="658766"/>
            </a:xfrm>
          </p:grpSpPr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A10136B2-1116-A287-87B6-39E78F0C959A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被控对象</a:t>
                </a:r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38950154-0442-0407-3EA4-73E5DA8D3528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7599F8EB-FA3F-6451-F231-AEAB4D2573B9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5AAC4756-7E4C-3642-D703-555446C5FF15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E480864A-EDF3-BD9A-6C49-42C37DD3D58C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6C3D44E2-C8D6-4469-5102-B886477E7584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90816C0A-F1DF-BDE1-F969-CAC1A85975AF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BF6AD405-40A8-B46E-7CDB-F18D807362BE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矩形 388">
                <a:extLst>
                  <a:ext uri="{FF2B5EF4-FFF2-40B4-BE49-F238E27FC236}">
                    <a16:creationId xmlns:a16="http://schemas.microsoft.com/office/drawing/2014/main" id="{9EA74F53-CFFA-C520-AFEF-064AB07121DA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94FDFA43-59FB-E75F-3C81-3F6685D83677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1" name="直接箭头连接符 390">
                <a:extLst>
                  <a:ext uri="{FF2B5EF4-FFF2-40B4-BE49-F238E27FC236}">
                    <a16:creationId xmlns:a16="http://schemas.microsoft.com/office/drawing/2014/main" id="{A65059A1-D5D6-B3D4-6EC6-B6DA8E5EEC59}"/>
                  </a:ext>
                </a:extLst>
              </p:cNvPr>
              <p:cNvCxnSpPr>
                <a:cxnSpLocks/>
                <a:endCxn id="388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2" name="直接箭头连接符 391">
              <a:extLst>
                <a:ext uri="{FF2B5EF4-FFF2-40B4-BE49-F238E27FC236}">
                  <a16:creationId xmlns:a16="http://schemas.microsoft.com/office/drawing/2014/main" id="{48C128BA-32F0-8310-7797-A645AB7BD97B}"/>
                </a:ext>
              </a:extLst>
            </p:cNvPr>
            <p:cNvCxnSpPr>
              <a:cxnSpLocks/>
              <a:stCxn id="59" idx="3"/>
              <a:endCxn id="325" idx="1"/>
            </p:cNvCxnSpPr>
            <p:nvPr/>
          </p:nvCxnSpPr>
          <p:spPr>
            <a:xfrm>
              <a:off x="2152081" y="2712869"/>
              <a:ext cx="449484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箭头连接符 395">
              <a:extLst>
                <a:ext uri="{FF2B5EF4-FFF2-40B4-BE49-F238E27FC236}">
                  <a16:creationId xmlns:a16="http://schemas.microsoft.com/office/drawing/2014/main" id="{B3C3077B-E0F0-2211-E0F5-2DF4FFDCDD11}"/>
                </a:ext>
              </a:extLst>
            </p:cNvPr>
            <p:cNvCxnSpPr>
              <a:cxnSpLocks/>
              <a:stCxn id="321" idx="3"/>
              <a:endCxn id="361" idx="1"/>
            </p:cNvCxnSpPr>
            <p:nvPr/>
          </p:nvCxnSpPr>
          <p:spPr>
            <a:xfrm>
              <a:off x="3730403" y="2713436"/>
              <a:ext cx="1393996" cy="3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箭头连接符 398">
              <a:extLst>
                <a:ext uri="{FF2B5EF4-FFF2-40B4-BE49-F238E27FC236}">
                  <a16:creationId xmlns:a16="http://schemas.microsoft.com/office/drawing/2014/main" id="{433DF1A3-336B-5C33-CFBA-0F486F75F6CE}"/>
                </a:ext>
              </a:extLst>
            </p:cNvPr>
            <p:cNvCxnSpPr>
              <a:cxnSpLocks/>
              <a:stCxn id="363" idx="3"/>
              <a:endCxn id="369" idx="1"/>
            </p:cNvCxnSpPr>
            <p:nvPr/>
          </p:nvCxnSpPr>
          <p:spPr>
            <a:xfrm>
              <a:off x="6256065" y="2716444"/>
              <a:ext cx="846706" cy="5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箭头连接符 401">
              <a:extLst>
                <a:ext uri="{FF2B5EF4-FFF2-40B4-BE49-F238E27FC236}">
                  <a16:creationId xmlns:a16="http://schemas.microsoft.com/office/drawing/2014/main" id="{DA170D4B-B2CD-A71D-D803-9C6B3A06F15A}"/>
                </a:ext>
              </a:extLst>
            </p:cNvPr>
            <p:cNvCxnSpPr>
              <a:cxnSpLocks/>
              <a:stCxn id="375" idx="3"/>
              <a:endCxn id="385" idx="1"/>
            </p:cNvCxnSpPr>
            <p:nvPr/>
          </p:nvCxnSpPr>
          <p:spPr>
            <a:xfrm>
              <a:off x="8237265" y="2725969"/>
              <a:ext cx="954309" cy="19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箭头连接符 410">
              <a:extLst>
                <a:ext uri="{FF2B5EF4-FFF2-40B4-BE49-F238E27FC236}">
                  <a16:creationId xmlns:a16="http://schemas.microsoft.com/office/drawing/2014/main" id="{ABF2B4C8-D3AF-98DB-77E5-4D61D272E3CF}"/>
                </a:ext>
              </a:extLst>
            </p:cNvPr>
            <p:cNvCxnSpPr>
              <a:cxnSpLocks/>
              <a:stCxn id="29" idx="1"/>
              <a:endCxn id="23" idx="3"/>
            </p:cNvCxnSpPr>
            <p:nvPr/>
          </p:nvCxnSpPr>
          <p:spPr>
            <a:xfrm flipH="1">
              <a:off x="6090743" y="1527988"/>
              <a:ext cx="10067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>
              <a:extLst>
                <a:ext uri="{FF2B5EF4-FFF2-40B4-BE49-F238E27FC236}">
                  <a16:creationId xmlns:a16="http://schemas.microsoft.com/office/drawing/2014/main" id="{0A895C53-6CA7-B6DC-4BE7-33A4DD980A11}"/>
                </a:ext>
              </a:extLst>
            </p:cNvPr>
            <p:cNvCxnSpPr>
              <a:cxnSpLocks/>
              <a:stCxn id="41" idx="1"/>
              <a:endCxn id="35" idx="3"/>
            </p:cNvCxnSpPr>
            <p:nvPr/>
          </p:nvCxnSpPr>
          <p:spPr>
            <a:xfrm flipH="1" flipV="1">
              <a:off x="8071943" y="1536946"/>
              <a:ext cx="930483" cy="22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箭头连接符 420">
              <a:extLst>
                <a:ext uri="{FF2B5EF4-FFF2-40B4-BE49-F238E27FC236}">
                  <a16:creationId xmlns:a16="http://schemas.microsoft.com/office/drawing/2014/main" id="{B42AA8C4-FB9A-E6D2-F77A-37DD09300743}"/>
                </a:ext>
              </a:extLst>
            </p:cNvPr>
            <p:cNvCxnSpPr>
              <a:cxnSpLocks/>
              <a:stCxn id="383" idx="0"/>
              <a:endCxn id="25" idx="2"/>
            </p:cNvCxnSpPr>
            <p:nvPr/>
          </p:nvCxnSpPr>
          <p:spPr>
            <a:xfrm rot="16200000" flipV="1">
              <a:off x="7401943" y="56597"/>
              <a:ext cx="558265" cy="41526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箭头连接符 428">
              <a:extLst>
                <a:ext uri="{FF2B5EF4-FFF2-40B4-BE49-F238E27FC236}">
                  <a16:creationId xmlns:a16="http://schemas.microsoft.com/office/drawing/2014/main" id="{20E7B34A-11A1-F7A2-E245-4D6DBF2143E5}"/>
                </a:ext>
              </a:extLst>
            </p:cNvPr>
            <p:cNvCxnSpPr>
              <a:cxnSpLocks/>
              <a:stCxn id="21" idx="1"/>
              <a:endCxn id="355" idx="3"/>
            </p:cNvCxnSpPr>
            <p:nvPr/>
          </p:nvCxnSpPr>
          <p:spPr>
            <a:xfrm flipH="1">
              <a:off x="3642818" y="1527988"/>
              <a:ext cx="1475925" cy="5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箭头连接符 431">
              <a:extLst>
                <a:ext uri="{FF2B5EF4-FFF2-40B4-BE49-F238E27FC236}">
                  <a16:creationId xmlns:a16="http://schemas.microsoft.com/office/drawing/2014/main" id="{FC0252FA-1EE7-7AC7-E726-062495158A0C}"/>
                </a:ext>
              </a:extLst>
            </p:cNvPr>
            <p:cNvCxnSpPr>
              <a:cxnSpLocks/>
              <a:stCxn id="353" idx="1"/>
              <a:endCxn id="343" idx="3"/>
            </p:cNvCxnSpPr>
            <p:nvPr/>
          </p:nvCxnSpPr>
          <p:spPr>
            <a:xfrm flipH="1">
              <a:off x="1977803" y="1533371"/>
              <a:ext cx="523848" cy="5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文本框 434">
              <a:extLst>
                <a:ext uri="{FF2B5EF4-FFF2-40B4-BE49-F238E27FC236}">
                  <a16:creationId xmlns:a16="http://schemas.microsoft.com/office/drawing/2014/main" id="{7C122230-BB0A-6ABC-35E8-C2ACBABBBA54}"/>
                </a:ext>
              </a:extLst>
            </p:cNvPr>
            <p:cNvSpPr txBox="1"/>
            <p:nvPr/>
          </p:nvSpPr>
          <p:spPr>
            <a:xfrm>
              <a:off x="3975995" y="122021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遥测信道</a:t>
              </a:r>
            </a:p>
          </p:txBody>
        </p:sp>
        <p:sp>
          <p:nvSpPr>
            <p:cNvPr id="436" name="文本框 435">
              <a:extLst>
                <a:ext uri="{FF2B5EF4-FFF2-40B4-BE49-F238E27FC236}">
                  <a16:creationId xmlns:a16="http://schemas.microsoft.com/office/drawing/2014/main" id="{91EA5371-4B79-63B2-C4CF-338D124FAE6B}"/>
                </a:ext>
              </a:extLst>
            </p:cNvPr>
            <p:cNvSpPr txBox="1"/>
            <p:nvPr/>
          </p:nvSpPr>
          <p:spPr>
            <a:xfrm>
              <a:off x="3929374" y="239417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遥控信道</a:t>
              </a:r>
            </a:p>
          </p:txBody>
        </p:sp>
        <p:sp>
          <p:nvSpPr>
            <p:cNvPr id="437" name="文本框 436">
              <a:extLst>
                <a:ext uri="{FF2B5EF4-FFF2-40B4-BE49-F238E27FC236}">
                  <a16:creationId xmlns:a16="http://schemas.microsoft.com/office/drawing/2014/main" id="{D8840E90-CDE1-21B5-25AF-CD0F11A0C99D}"/>
                </a:ext>
              </a:extLst>
            </p:cNvPr>
            <p:cNvSpPr txBox="1"/>
            <p:nvPr/>
          </p:nvSpPr>
          <p:spPr>
            <a:xfrm>
              <a:off x="7130014" y="78010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被控端</a:t>
              </a:r>
            </a:p>
          </p:txBody>
        </p:sp>
        <p:sp>
          <p:nvSpPr>
            <p:cNvPr id="438" name="文本框 437">
              <a:extLst>
                <a:ext uri="{FF2B5EF4-FFF2-40B4-BE49-F238E27FC236}">
                  <a16:creationId xmlns:a16="http://schemas.microsoft.com/office/drawing/2014/main" id="{109CCE77-974F-AA0A-7828-8BF24345073C}"/>
                </a:ext>
              </a:extLst>
            </p:cNvPr>
            <p:cNvSpPr txBox="1"/>
            <p:nvPr/>
          </p:nvSpPr>
          <p:spPr>
            <a:xfrm>
              <a:off x="1878089" y="79204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控制端</a:t>
              </a: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829A49C0-EF4D-DE2B-AD17-5AE99AA5105E}"/>
                </a:ext>
              </a:extLst>
            </p:cNvPr>
            <p:cNvSpPr/>
            <p:nvPr/>
          </p:nvSpPr>
          <p:spPr>
            <a:xfrm>
              <a:off x="836635" y="780102"/>
              <a:ext cx="3020989" cy="243810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3BE3A82D-3A68-2732-7DFA-AC52D4F4BBB2}"/>
                </a:ext>
              </a:extLst>
            </p:cNvPr>
            <p:cNvSpPr/>
            <p:nvPr/>
          </p:nvSpPr>
          <p:spPr>
            <a:xfrm>
              <a:off x="4997177" y="792045"/>
              <a:ext cx="5451748" cy="243810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2" name="日期占位符 441">
            <a:extLst>
              <a:ext uri="{FF2B5EF4-FFF2-40B4-BE49-F238E27FC236}">
                <a16:creationId xmlns:a16="http://schemas.microsoft.com/office/drawing/2014/main" id="{B2ECD3C7-DF5B-BD1B-228E-81406DD3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2025/4/14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24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285AD-5221-D63F-847E-F33B3FEEE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12D694-45F6-0A64-B1E9-1B30CC795B04}"/>
              </a:ext>
            </a:extLst>
          </p:cNvPr>
          <p:cNvGrpSpPr/>
          <p:nvPr/>
        </p:nvGrpSpPr>
        <p:grpSpPr>
          <a:xfrm>
            <a:off x="836635" y="780102"/>
            <a:ext cx="9612290" cy="2450048"/>
            <a:chOff x="836635" y="780102"/>
            <a:chExt cx="9612290" cy="2450048"/>
          </a:xfrm>
        </p:grpSpPr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4EA195C2-748E-4186-C5CD-93E204D0C468}"/>
                </a:ext>
              </a:extLst>
            </p:cNvPr>
            <p:cNvGrpSpPr/>
            <p:nvPr/>
          </p:nvGrpSpPr>
          <p:grpSpPr>
            <a:xfrm>
              <a:off x="1003374" y="1200976"/>
              <a:ext cx="974429" cy="658766"/>
              <a:chOff x="973171" y="2080173"/>
              <a:chExt cx="974429" cy="658766"/>
            </a:xfrm>
          </p:grpSpPr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A33358A4-AD31-5EE3-D6C4-A971CB0E10E1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记录器显示器</a:t>
                </a:r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B5E1FA9C-6098-F10E-6722-8A2844031AA5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C10B6756-CDB3-4ECE-FEFC-B8F619012246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D2D19CCA-C1A3-B253-E217-8BAEAE6A8ED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5F83D9D2-6DCC-F001-391B-704D23149B59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31D0265A-4331-E727-4A6F-BED68BE70A96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DA5B24DD-6E11-3848-327A-94015620C4FB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0A3C8EDB-B6E9-0EBC-ABE3-E179627DD365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A8AF6A6C-6AB7-AFA5-B8FD-A940F83849D7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85FE801F-139D-CCB4-819A-541E568554B6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7" name="直接箭头连接符 346">
                <a:extLst>
                  <a:ext uri="{FF2B5EF4-FFF2-40B4-BE49-F238E27FC236}">
                    <a16:creationId xmlns:a16="http://schemas.microsoft.com/office/drawing/2014/main" id="{051D2BD6-A7C5-AC72-8C39-6FC1562EFB6A}"/>
                  </a:ext>
                </a:extLst>
              </p:cNvPr>
              <p:cNvCxnSpPr>
                <a:cxnSpLocks/>
                <a:endCxn id="344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组合 347">
              <a:extLst>
                <a:ext uri="{FF2B5EF4-FFF2-40B4-BE49-F238E27FC236}">
                  <a16:creationId xmlns:a16="http://schemas.microsoft.com/office/drawing/2014/main" id="{90ABBB7F-B026-DAAC-1ED1-08584E99E4C6}"/>
                </a:ext>
              </a:extLst>
            </p:cNvPr>
            <p:cNvGrpSpPr/>
            <p:nvPr/>
          </p:nvGrpSpPr>
          <p:grpSpPr>
            <a:xfrm>
              <a:off x="2498799" y="1200413"/>
              <a:ext cx="1144019" cy="658766"/>
              <a:chOff x="973171" y="2080173"/>
              <a:chExt cx="974429" cy="658766"/>
            </a:xfrm>
          </p:grpSpPr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5B891FC9-F365-2B61-C303-59B4FDFA6D76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反变换器</a:t>
                </a:r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9B8029DF-0FCB-BD99-2D22-F5EF09E0DC7E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44996612-8F1E-5241-D965-AA3FED21093E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360B447B-D6A8-8E8B-D3C4-EAB361BC5A3C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69F14633-DDAF-8F2C-8098-CF74C65C175D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22B44154-9E52-EDDD-FD42-66AFCD5B6FF4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BB22806F-E4DA-5F8E-DE68-982909DC6A9F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073AFC23-0409-DAFE-9245-95DA798C5735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C76C4FF6-0245-E439-DF53-5F6177EF5C03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CABAFF60-7E73-9576-6703-3E4A86CBC09D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9" name="直接箭头连接符 358">
                <a:extLst>
                  <a:ext uri="{FF2B5EF4-FFF2-40B4-BE49-F238E27FC236}">
                    <a16:creationId xmlns:a16="http://schemas.microsoft.com/office/drawing/2014/main" id="{0511BD6B-555D-F88C-7516-60E1B067C3B4}"/>
                  </a:ext>
                </a:extLst>
              </p:cNvPr>
              <p:cNvCxnSpPr>
                <a:cxnSpLocks/>
                <a:endCxn id="356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C0B0674-41D0-0087-96C0-EC001C0A4884}"/>
                </a:ext>
              </a:extLst>
            </p:cNvPr>
            <p:cNvGrpSpPr/>
            <p:nvPr/>
          </p:nvGrpSpPr>
          <p:grpSpPr>
            <a:xfrm>
              <a:off x="5116314" y="1195030"/>
              <a:ext cx="974429" cy="658766"/>
              <a:chOff x="973171" y="2080173"/>
              <a:chExt cx="974429" cy="65876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839B46C-3ADF-98FF-152E-92B300B86F16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变换器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627752E-792B-2094-C657-6C78C59F619C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816DA93-652C-643E-1B18-F27FAF48DD54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85C3209-B836-F356-B68E-D96EFD431EC8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79C71A2-2C6C-12DA-8A35-F550E8FC1B36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942F36F-B106-1084-C5F2-EF2FA6B9F87A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719193B-20C9-173C-645B-0DF4AB98665E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9C2F2AC-E647-95F6-CFA2-239C99EC8F5E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E712B08-D7A7-C9F0-9110-AA39E98B4520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713EF12-00FD-6E73-B215-C485CF77C790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A368B9D1-F1D3-0556-80A2-F9FE138CECAE}"/>
                  </a:ext>
                </a:extLst>
              </p:cNvPr>
              <p:cNvCxnSpPr>
                <a:cxnSpLocks/>
                <a:endCxn id="24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0EDE28C-AB55-90AC-7448-8C81E941F9BE}"/>
                </a:ext>
              </a:extLst>
            </p:cNvPr>
            <p:cNvGrpSpPr/>
            <p:nvPr/>
          </p:nvGrpSpPr>
          <p:grpSpPr>
            <a:xfrm>
              <a:off x="7097514" y="1203988"/>
              <a:ext cx="974429" cy="658766"/>
              <a:chOff x="973171" y="2080173"/>
              <a:chExt cx="974429" cy="658766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09E894-54A5-489E-3557-A22588D4D6C2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传感器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D33A657-DDFD-12ED-9B44-E99C478AD0A8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757DE86-F965-9316-8BBC-B30C248F3C4C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09865D0-AA1E-FC80-7530-470D8C2F5E4F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9C64C56-C3C7-F724-3109-015387E1D4C7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B0AF63F-D432-F4D0-D030-B67707D9D5CF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55D3F17-A270-51EB-6D0A-FDCCF591FBB9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37C8C0B-983C-F539-1D5A-F2AA64262EF5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BBCB283-B4B4-0563-D07E-A8182906E436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418F61C-80CA-C94F-B726-A8F2B1A9DA7B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078C8846-8AC7-22F4-3AC7-63BA6F981C42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D8FB98F-7C2C-5CF3-BCD9-70753E7F3F3D}"/>
                </a:ext>
              </a:extLst>
            </p:cNvPr>
            <p:cNvGrpSpPr/>
            <p:nvPr/>
          </p:nvGrpSpPr>
          <p:grpSpPr>
            <a:xfrm>
              <a:off x="9002426" y="1215199"/>
              <a:ext cx="1165017" cy="658766"/>
              <a:chOff x="973171" y="2080173"/>
              <a:chExt cx="974429" cy="658766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ADFF13D-AC54-FEB3-9448-2D78C74274C3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被控对象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663443D-C0CC-9870-68D2-4DF540D10A92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EFA6E77-BD83-D55F-CBE4-ADF9710D9C3A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22F54DF-9DAA-0213-E20B-D38B418B36F5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500913B-49EC-A507-D55B-612E19630136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0A05225-E27A-B86D-4042-960D484EC5D9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F5E6368-E10E-B67A-4A20-C53D6FD7AD1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59DE478-F822-52F7-EEB6-5D87EF100BC9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E712B340-6B34-A693-D7A7-147ED9307F9F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7F33666-7AE6-A73C-C664-47D72A81CDD1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A845E1B9-32C0-94F2-6560-A2076FBF0D4E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815EE0A-C2BD-5404-F56D-10C30D10B144}"/>
                </a:ext>
              </a:extLst>
            </p:cNvPr>
            <p:cNvGrpSpPr/>
            <p:nvPr/>
          </p:nvGrpSpPr>
          <p:grpSpPr>
            <a:xfrm>
              <a:off x="1017587" y="2379911"/>
              <a:ext cx="1134494" cy="658766"/>
              <a:chOff x="973171" y="2080173"/>
              <a:chExt cx="974429" cy="658766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50EF423-1BE3-267F-91C7-B63D751CA670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计算机指令发生器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C2A9AEC-3B4C-CFEF-5DDE-896BE152DC34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AC50726-13EA-55C4-448F-DB961DE2D7A6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BF6321F-769F-1A4C-640F-6B5AD101FC85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E97773E-5F56-00A1-BE93-A46D179C4AFD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F935035-83A2-163D-0F75-BCAC877622E2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5048F0F9-342E-7982-8A0E-DADDD950D8D0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A621B1AE-38D9-22EE-EEB8-DEC074734CAC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9D8358-3D19-6BAA-B7B9-11DB09A5881B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80C0B15-DEAB-3EC5-D3A2-B1682358ABDD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F85211C3-55D0-3797-8778-A11B9B70E8DF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组合 319">
              <a:extLst>
                <a:ext uri="{FF2B5EF4-FFF2-40B4-BE49-F238E27FC236}">
                  <a16:creationId xmlns:a16="http://schemas.microsoft.com/office/drawing/2014/main" id="{ABD4A697-B4E5-F85E-D5FD-989308927947}"/>
                </a:ext>
              </a:extLst>
            </p:cNvPr>
            <p:cNvGrpSpPr/>
            <p:nvPr/>
          </p:nvGrpSpPr>
          <p:grpSpPr>
            <a:xfrm>
              <a:off x="2598737" y="2389436"/>
              <a:ext cx="1134494" cy="658766"/>
              <a:chOff x="973171" y="2080173"/>
              <a:chExt cx="974429" cy="658766"/>
            </a:xfrm>
          </p:grpSpPr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78E746E4-9483-CA5B-C806-490639ACDDDD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变换器</a:t>
                </a:r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7EABCA95-D298-4455-12DA-F21BB3FE7315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01428D13-505D-E67B-FE80-04E64A67DFB8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14FD44AA-3945-D11A-E1F4-5761031DFCD2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7B54F920-5AE8-7B8B-CFDA-CCCFEBA43B30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467F188C-8B4A-9CA1-9B2D-07B870243CBB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DDA36E47-A31E-05E3-9262-73F6AEC2BB3A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0336C1B7-26A8-DA39-70FC-81D502C07119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170F1E49-E512-B92C-1A69-3B388DF083FD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C454ECD6-27F2-487B-E5E1-208DAB67A4AC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1" name="直接箭头连接符 330">
                <a:extLst>
                  <a:ext uri="{FF2B5EF4-FFF2-40B4-BE49-F238E27FC236}">
                    <a16:creationId xmlns:a16="http://schemas.microsoft.com/office/drawing/2014/main" id="{2B46F124-DCFF-B55D-CB5B-BD4769CFABD5}"/>
                  </a:ext>
                </a:extLst>
              </p:cNvPr>
              <p:cNvCxnSpPr>
                <a:cxnSpLocks/>
                <a:endCxn id="328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69B016A2-4348-BAA6-5D44-7F2DCC8A8BF6}"/>
                </a:ext>
              </a:extLst>
            </p:cNvPr>
            <p:cNvGrpSpPr/>
            <p:nvPr/>
          </p:nvGrpSpPr>
          <p:grpSpPr>
            <a:xfrm>
              <a:off x="5121571" y="2383486"/>
              <a:ext cx="1134494" cy="658766"/>
              <a:chOff x="973171" y="2080173"/>
              <a:chExt cx="974429" cy="658766"/>
            </a:xfrm>
          </p:grpSpPr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B7D67832-4E52-1005-2D6E-8F43846A9618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反变换器</a:t>
                </a:r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7A11FE48-CA51-284F-7DDB-34860217A98D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00D01F63-E774-4207-6AD8-AF6232F5784A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CCB662AC-3FE0-5B0F-FC74-B9781533450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8CD1861C-4457-47E9-3A05-3BDFEE4D11FD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58677349-7983-3797-3AFC-0DE306B0188D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EF5A498B-2EB4-386D-580E-C2EE2A66F9FC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0ADD394E-237D-B58A-9066-5B999A1B20B4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60FB549B-ABAE-914F-9480-9198D086CDB5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3A53684B-226F-8FC6-5918-FF546450B630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7" name="直接箭头连接符 366">
                <a:extLst>
                  <a:ext uri="{FF2B5EF4-FFF2-40B4-BE49-F238E27FC236}">
                    <a16:creationId xmlns:a16="http://schemas.microsoft.com/office/drawing/2014/main" id="{A4DBF19E-BB29-3171-6991-E64FA68BC7DC}"/>
                  </a:ext>
                </a:extLst>
              </p:cNvPr>
              <p:cNvCxnSpPr>
                <a:cxnSpLocks/>
                <a:endCxn id="364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组合 367">
              <a:extLst>
                <a:ext uri="{FF2B5EF4-FFF2-40B4-BE49-F238E27FC236}">
                  <a16:creationId xmlns:a16="http://schemas.microsoft.com/office/drawing/2014/main" id="{1C43BD8C-243A-4AEB-3213-1B8CA57A086A}"/>
                </a:ext>
              </a:extLst>
            </p:cNvPr>
            <p:cNvGrpSpPr/>
            <p:nvPr/>
          </p:nvGrpSpPr>
          <p:grpSpPr>
            <a:xfrm>
              <a:off x="7102771" y="2393011"/>
              <a:ext cx="1134494" cy="658766"/>
              <a:chOff x="973171" y="2080173"/>
              <a:chExt cx="974429" cy="658766"/>
            </a:xfrm>
          </p:grpSpPr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D0E7405E-13F3-26D9-20CB-0EF8ACC37BE9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执行器</a:t>
                </a:r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8DCAD6DF-430C-866E-0A69-E2CA5BAAD16B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90C593A3-6237-E3F9-F289-E1AC8642E2F1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85890026-4C78-C426-5B25-3A15571ED837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D3322E9C-478A-1527-1B37-B5A562C8B7B1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AB6B2953-341E-C895-AB6C-8FACDE0B6B57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65DA9C1F-BA81-DE6C-1D60-B9AC7FDDBA82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06CF6217-98C4-3101-B2A5-96CE3C39D2F1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70963C86-8656-0AB9-0404-A7EF8BC48DFA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57818F5C-9C77-D4F6-A747-535BD73A6450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9" name="直接箭头连接符 378">
                <a:extLst>
                  <a:ext uri="{FF2B5EF4-FFF2-40B4-BE49-F238E27FC236}">
                    <a16:creationId xmlns:a16="http://schemas.microsoft.com/office/drawing/2014/main" id="{F8467756-BF62-161D-2F2C-9862F2DC906D}"/>
                  </a:ext>
                </a:extLst>
              </p:cNvPr>
              <p:cNvCxnSpPr>
                <a:cxnSpLocks/>
                <a:endCxn id="376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3B9EA83B-7299-6C94-8C5A-B358F7B534F2}"/>
                </a:ext>
              </a:extLst>
            </p:cNvPr>
            <p:cNvGrpSpPr/>
            <p:nvPr/>
          </p:nvGrpSpPr>
          <p:grpSpPr>
            <a:xfrm>
              <a:off x="9188746" y="2412061"/>
              <a:ext cx="1134494" cy="658766"/>
              <a:chOff x="973171" y="2080173"/>
              <a:chExt cx="974429" cy="658766"/>
            </a:xfrm>
          </p:grpSpPr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BCB99270-4238-7088-9CA5-2DAE79E55FD8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被控对象</a:t>
                </a:r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4CDAA1BF-7F0C-B96F-4800-D505027DE475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80E9BEF0-29BE-8657-9E7D-1D8267C8B9CE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6E74EE5B-91A6-D299-B2CC-AB262929E8BA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7752DF07-A045-C591-0CAE-EEC9FAEBB989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4C6EE4F9-56B2-7A99-7379-A1D0944F51F5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A84ADA4D-3228-4A4F-A921-A3D26A4221C8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201CCF49-3803-802C-9BE0-68BE770253B6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矩形 388">
                <a:extLst>
                  <a:ext uri="{FF2B5EF4-FFF2-40B4-BE49-F238E27FC236}">
                    <a16:creationId xmlns:a16="http://schemas.microsoft.com/office/drawing/2014/main" id="{F0C04A8B-2264-7289-FF5E-4269E4386DCD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7E8253B4-F30B-D68C-2544-E7F7019835E5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1" name="直接箭头连接符 390">
                <a:extLst>
                  <a:ext uri="{FF2B5EF4-FFF2-40B4-BE49-F238E27FC236}">
                    <a16:creationId xmlns:a16="http://schemas.microsoft.com/office/drawing/2014/main" id="{E5627297-AF8D-40FA-5C5A-06593819938A}"/>
                  </a:ext>
                </a:extLst>
              </p:cNvPr>
              <p:cNvCxnSpPr>
                <a:cxnSpLocks/>
                <a:endCxn id="388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2" name="直接箭头连接符 391">
              <a:extLst>
                <a:ext uri="{FF2B5EF4-FFF2-40B4-BE49-F238E27FC236}">
                  <a16:creationId xmlns:a16="http://schemas.microsoft.com/office/drawing/2014/main" id="{006203D8-96CA-8492-B75B-C0C4C720C2E8}"/>
                </a:ext>
              </a:extLst>
            </p:cNvPr>
            <p:cNvCxnSpPr>
              <a:cxnSpLocks/>
              <a:stCxn id="59" idx="3"/>
              <a:endCxn id="325" idx="1"/>
            </p:cNvCxnSpPr>
            <p:nvPr/>
          </p:nvCxnSpPr>
          <p:spPr>
            <a:xfrm>
              <a:off x="2152081" y="2712869"/>
              <a:ext cx="449484" cy="9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箭头连接符 395">
              <a:extLst>
                <a:ext uri="{FF2B5EF4-FFF2-40B4-BE49-F238E27FC236}">
                  <a16:creationId xmlns:a16="http://schemas.microsoft.com/office/drawing/2014/main" id="{B898A379-6D02-0042-973C-881BF2534AFE}"/>
                </a:ext>
              </a:extLst>
            </p:cNvPr>
            <p:cNvCxnSpPr>
              <a:cxnSpLocks/>
              <a:stCxn id="321" idx="3"/>
              <a:endCxn id="361" idx="1"/>
            </p:cNvCxnSpPr>
            <p:nvPr/>
          </p:nvCxnSpPr>
          <p:spPr>
            <a:xfrm>
              <a:off x="3730403" y="2713436"/>
              <a:ext cx="1393996" cy="3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箭头连接符 398">
              <a:extLst>
                <a:ext uri="{FF2B5EF4-FFF2-40B4-BE49-F238E27FC236}">
                  <a16:creationId xmlns:a16="http://schemas.microsoft.com/office/drawing/2014/main" id="{9258CB20-1F32-E324-5E8B-842F0D88AC86}"/>
                </a:ext>
              </a:extLst>
            </p:cNvPr>
            <p:cNvCxnSpPr>
              <a:cxnSpLocks/>
              <a:stCxn id="363" idx="3"/>
              <a:endCxn id="369" idx="1"/>
            </p:cNvCxnSpPr>
            <p:nvPr/>
          </p:nvCxnSpPr>
          <p:spPr>
            <a:xfrm>
              <a:off x="6256065" y="2716444"/>
              <a:ext cx="846706" cy="5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箭头连接符 401">
              <a:extLst>
                <a:ext uri="{FF2B5EF4-FFF2-40B4-BE49-F238E27FC236}">
                  <a16:creationId xmlns:a16="http://schemas.microsoft.com/office/drawing/2014/main" id="{40A492FE-D55E-4F9D-B859-55B59303F1A5}"/>
                </a:ext>
              </a:extLst>
            </p:cNvPr>
            <p:cNvCxnSpPr>
              <a:cxnSpLocks/>
              <a:stCxn id="375" idx="3"/>
              <a:endCxn id="385" idx="1"/>
            </p:cNvCxnSpPr>
            <p:nvPr/>
          </p:nvCxnSpPr>
          <p:spPr>
            <a:xfrm>
              <a:off x="8237265" y="2725969"/>
              <a:ext cx="954309" cy="19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箭头连接符 410">
              <a:extLst>
                <a:ext uri="{FF2B5EF4-FFF2-40B4-BE49-F238E27FC236}">
                  <a16:creationId xmlns:a16="http://schemas.microsoft.com/office/drawing/2014/main" id="{922A80AE-FE19-6EDC-B20F-37B3CE0BE45E}"/>
                </a:ext>
              </a:extLst>
            </p:cNvPr>
            <p:cNvCxnSpPr>
              <a:cxnSpLocks/>
              <a:stCxn id="29" idx="1"/>
              <a:endCxn id="23" idx="3"/>
            </p:cNvCxnSpPr>
            <p:nvPr/>
          </p:nvCxnSpPr>
          <p:spPr>
            <a:xfrm flipH="1">
              <a:off x="6090743" y="1527988"/>
              <a:ext cx="10067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>
              <a:extLst>
                <a:ext uri="{FF2B5EF4-FFF2-40B4-BE49-F238E27FC236}">
                  <a16:creationId xmlns:a16="http://schemas.microsoft.com/office/drawing/2014/main" id="{81299F62-138F-F51F-D15B-D26AFE56F33B}"/>
                </a:ext>
              </a:extLst>
            </p:cNvPr>
            <p:cNvCxnSpPr>
              <a:cxnSpLocks/>
              <a:stCxn id="41" idx="1"/>
              <a:endCxn id="35" idx="3"/>
            </p:cNvCxnSpPr>
            <p:nvPr/>
          </p:nvCxnSpPr>
          <p:spPr>
            <a:xfrm flipH="1" flipV="1">
              <a:off x="8071943" y="1536946"/>
              <a:ext cx="930483" cy="22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箭头连接符 420">
              <a:extLst>
                <a:ext uri="{FF2B5EF4-FFF2-40B4-BE49-F238E27FC236}">
                  <a16:creationId xmlns:a16="http://schemas.microsoft.com/office/drawing/2014/main" id="{C20D267C-75D2-90D3-CE2F-9B7A26031D27}"/>
                </a:ext>
              </a:extLst>
            </p:cNvPr>
            <p:cNvCxnSpPr>
              <a:cxnSpLocks/>
              <a:stCxn id="383" idx="0"/>
              <a:endCxn id="25" idx="2"/>
            </p:cNvCxnSpPr>
            <p:nvPr/>
          </p:nvCxnSpPr>
          <p:spPr>
            <a:xfrm rot="16200000" flipV="1">
              <a:off x="7401943" y="56597"/>
              <a:ext cx="558265" cy="41526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箭头连接符 428">
              <a:extLst>
                <a:ext uri="{FF2B5EF4-FFF2-40B4-BE49-F238E27FC236}">
                  <a16:creationId xmlns:a16="http://schemas.microsoft.com/office/drawing/2014/main" id="{C3B5EF2A-7450-3061-A323-3C2EB7E8B76A}"/>
                </a:ext>
              </a:extLst>
            </p:cNvPr>
            <p:cNvCxnSpPr>
              <a:cxnSpLocks/>
              <a:stCxn id="21" idx="1"/>
              <a:endCxn id="355" idx="3"/>
            </p:cNvCxnSpPr>
            <p:nvPr/>
          </p:nvCxnSpPr>
          <p:spPr>
            <a:xfrm flipH="1">
              <a:off x="3642818" y="1527988"/>
              <a:ext cx="1475925" cy="5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箭头连接符 431">
              <a:extLst>
                <a:ext uri="{FF2B5EF4-FFF2-40B4-BE49-F238E27FC236}">
                  <a16:creationId xmlns:a16="http://schemas.microsoft.com/office/drawing/2014/main" id="{B4E007E6-6A1E-ACF1-15B0-ACFDD4A7696E}"/>
                </a:ext>
              </a:extLst>
            </p:cNvPr>
            <p:cNvCxnSpPr>
              <a:cxnSpLocks/>
              <a:stCxn id="353" idx="1"/>
              <a:endCxn id="343" idx="3"/>
            </p:cNvCxnSpPr>
            <p:nvPr/>
          </p:nvCxnSpPr>
          <p:spPr>
            <a:xfrm flipH="1">
              <a:off x="1977803" y="1533371"/>
              <a:ext cx="523848" cy="5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文本框 434">
              <a:extLst>
                <a:ext uri="{FF2B5EF4-FFF2-40B4-BE49-F238E27FC236}">
                  <a16:creationId xmlns:a16="http://schemas.microsoft.com/office/drawing/2014/main" id="{EAC1267B-522D-A432-B25E-5C689A28FB82}"/>
                </a:ext>
              </a:extLst>
            </p:cNvPr>
            <p:cNvSpPr txBox="1"/>
            <p:nvPr/>
          </p:nvSpPr>
          <p:spPr>
            <a:xfrm>
              <a:off x="3975995" y="122021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遥测信道</a:t>
              </a:r>
            </a:p>
          </p:txBody>
        </p:sp>
        <p:sp>
          <p:nvSpPr>
            <p:cNvPr id="436" name="文本框 435">
              <a:extLst>
                <a:ext uri="{FF2B5EF4-FFF2-40B4-BE49-F238E27FC236}">
                  <a16:creationId xmlns:a16="http://schemas.microsoft.com/office/drawing/2014/main" id="{69AB5091-E7FF-19FB-6572-E9766058EE9D}"/>
                </a:ext>
              </a:extLst>
            </p:cNvPr>
            <p:cNvSpPr txBox="1"/>
            <p:nvPr/>
          </p:nvSpPr>
          <p:spPr>
            <a:xfrm>
              <a:off x="3929374" y="239417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遥控信道</a:t>
              </a:r>
            </a:p>
          </p:txBody>
        </p:sp>
        <p:sp>
          <p:nvSpPr>
            <p:cNvPr id="437" name="文本框 436">
              <a:extLst>
                <a:ext uri="{FF2B5EF4-FFF2-40B4-BE49-F238E27FC236}">
                  <a16:creationId xmlns:a16="http://schemas.microsoft.com/office/drawing/2014/main" id="{FEF1D067-F79B-8C4B-89C5-5AA002305C06}"/>
                </a:ext>
              </a:extLst>
            </p:cNvPr>
            <p:cNvSpPr txBox="1"/>
            <p:nvPr/>
          </p:nvSpPr>
          <p:spPr>
            <a:xfrm>
              <a:off x="7130014" y="78010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被控端</a:t>
              </a:r>
            </a:p>
          </p:txBody>
        </p:sp>
        <p:sp>
          <p:nvSpPr>
            <p:cNvPr id="438" name="文本框 437">
              <a:extLst>
                <a:ext uri="{FF2B5EF4-FFF2-40B4-BE49-F238E27FC236}">
                  <a16:creationId xmlns:a16="http://schemas.microsoft.com/office/drawing/2014/main" id="{B90A5F02-5E0F-B5B6-92AB-553E1AA61D80}"/>
                </a:ext>
              </a:extLst>
            </p:cNvPr>
            <p:cNvSpPr txBox="1"/>
            <p:nvPr/>
          </p:nvSpPr>
          <p:spPr>
            <a:xfrm>
              <a:off x="1878089" y="79204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控制端</a:t>
              </a: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D808F3A3-1A8B-9F75-BD90-861D05181873}"/>
                </a:ext>
              </a:extLst>
            </p:cNvPr>
            <p:cNvSpPr/>
            <p:nvPr/>
          </p:nvSpPr>
          <p:spPr>
            <a:xfrm>
              <a:off x="836635" y="780102"/>
              <a:ext cx="3020989" cy="243810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8253AFC5-394B-3271-B8FF-0CF86F612CA2}"/>
                </a:ext>
              </a:extLst>
            </p:cNvPr>
            <p:cNvSpPr/>
            <p:nvPr/>
          </p:nvSpPr>
          <p:spPr>
            <a:xfrm>
              <a:off x="4997177" y="792045"/>
              <a:ext cx="5451748" cy="2438105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6B242E-A980-ED4A-284E-1D4E1DA5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2025/4/14</a:t>
            </a:r>
            <a:endParaRPr lang="zh-CN" altLang="en-US" dirty="0"/>
          </a:p>
        </p:txBody>
      </p:sp>
      <p:grpSp>
        <p:nvGrpSpPr>
          <p:cNvPr id="604" name="组合 603">
            <a:extLst>
              <a:ext uri="{FF2B5EF4-FFF2-40B4-BE49-F238E27FC236}">
                <a16:creationId xmlns:a16="http://schemas.microsoft.com/office/drawing/2014/main" id="{D85EB08A-DAA3-7CCE-E51E-9A6DDDC9EE07}"/>
              </a:ext>
            </a:extLst>
          </p:cNvPr>
          <p:cNvGrpSpPr/>
          <p:nvPr/>
        </p:nvGrpSpPr>
        <p:grpSpPr>
          <a:xfrm>
            <a:off x="1135856" y="3768659"/>
            <a:ext cx="10064995" cy="1922491"/>
            <a:chOff x="1764506" y="3790526"/>
            <a:chExt cx="10064995" cy="192249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3DBA79A-CABB-6B35-6F60-CC069D5412A7}"/>
                </a:ext>
              </a:extLst>
            </p:cNvPr>
            <p:cNvGrpSpPr/>
            <p:nvPr/>
          </p:nvGrpSpPr>
          <p:grpSpPr>
            <a:xfrm>
              <a:off x="2780731" y="3835013"/>
              <a:ext cx="523342" cy="1745532"/>
              <a:chOff x="964947" y="2067275"/>
              <a:chExt cx="982653" cy="67166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ED7F654-3749-F37A-F379-064720BF5034}"/>
                  </a:ext>
                </a:extLst>
              </p:cNvPr>
              <p:cNvSpPr/>
              <p:nvPr/>
            </p:nvSpPr>
            <p:spPr>
              <a:xfrm>
                <a:off x="964947" y="2067275"/>
                <a:ext cx="971999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传感器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728DED3-852F-55BD-55B4-7A74582E6817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1584F51-F19A-DB0C-E040-3F190DCC141D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218F1B3-E00A-AF5B-730A-6515EAF73990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8C9BBC2-5C76-DCF5-B79A-56361CE9D117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50BB6A8-A538-7B36-C063-D73D2809657B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DD2EC53-9B95-E384-8EB2-EAC9E8A90063}"/>
                  </a:ext>
                </a:extLst>
              </p:cNvPr>
              <p:cNvSpPr/>
              <p:nvPr/>
            </p:nvSpPr>
            <p:spPr>
              <a:xfrm>
                <a:off x="1623600" y="2295920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A8126E5-4E08-4D1B-3ABD-D9B6EBFC623E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240466-0C60-D5B1-C4B8-2BA809C5FE19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B9A173C-40BE-49A2-B0A9-0AF52552A1BB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A73A4932-23ED-8338-F6DA-E319C71E0DE5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组合 406">
              <a:extLst>
                <a:ext uri="{FF2B5EF4-FFF2-40B4-BE49-F238E27FC236}">
                  <a16:creationId xmlns:a16="http://schemas.microsoft.com/office/drawing/2014/main" id="{4E36906A-7778-E088-DE60-67AE9D34E82C}"/>
                </a:ext>
              </a:extLst>
            </p:cNvPr>
            <p:cNvGrpSpPr/>
            <p:nvPr/>
          </p:nvGrpSpPr>
          <p:grpSpPr>
            <a:xfrm>
              <a:off x="4488422" y="3882520"/>
              <a:ext cx="518962" cy="1712012"/>
              <a:chOff x="973171" y="2080173"/>
              <a:chExt cx="974429" cy="658766"/>
            </a:xfrm>
          </p:grpSpPr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EF0A3770-F2CD-4908-EA88-7B75A75F2850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变换器</a:t>
                </a:r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96475DBF-500A-DA51-2BB7-8AB2A94C364C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02EA56FD-6557-1BC4-175C-1ACED01AA60C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2C35C9C5-9B24-6710-5F30-FBE2F64FF94B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EA554550-9E5C-7228-A6FA-8B020942A4F8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20FE5A88-121C-76F5-F2F3-F29585470330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ADD2BF50-EF76-AA55-2D40-4D36570621A2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4CAD22D0-0EDD-D45A-2D93-0A6CD4A7A4FC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C267B920-64DC-327D-7457-3F0FACC6F01A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B1AD4133-9BD8-EBD2-B132-C4AC65796112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0" name="直接箭头连接符 419">
                <a:extLst>
                  <a:ext uri="{FF2B5EF4-FFF2-40B4-BE49-F238E27FC236}">
                    <a16:creationId xmlns:a16="http://schemas.microsoft.com/office/drawing/2014/main" id="{4CC0E91C-BA89-0C98-F38E-AB4E558CAD8E}"/>
                  </a:ext>
                </a:extLst>
              </p:cNvPr>
              <p:cNvCxnSpPr>
                <a:cxnSpLocks/>
                <a:endCxn id="416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2" name="组合 421">
              <a:extLst>
                <a:ext uri="{FF2B5EF4-FFF2-40B4-BE49-F238E27FC236}">
                  <a16:creationId xmlns:a16="http://schemas.microsoft.com/office/drawing/2014/main" id="{36E61324-B695-A1F6-7B7A-C081EA2627B6}"/>
                </a:ext>
              </a:extLst>
            </p:cNvPr>
            <p:cNvGrpSpPr/>
            <p:nvPr/>
          </p:nvGrpSpPr>
          <p:grpSpPr>
            <a:xfrm>
              <a:off x="3665710" y="3873229"/>
              <a:ext cx="518962" cy="1712012"/>
              <a:chOff x="973171" y="2080173"/>
              <a:chExt cx="974429" cy="658766"/>
            </a:xfrm>
          </p:grpSpPr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5BFF2346-E9D4-9DC3-0F98-38659691D317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分路编码器</a:t>
                </a:r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37535733-9359-540D-CA68-5D371EAD2553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30A5C1B4-EE55-C64E-5019-FC9A8FD02CD4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B469ABFE-52B4-3827-D9BC-313016A00BF2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FEB9AA9A-ECF6-1168-DB0D-9759D445F7B3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A63AFD42-53E8-FC01-54FD-D914E0D6515A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6547A806-A8AF-E12C-B27B-2B9EAE3DAC0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51B1E34D-A85B-0924-0208-08E6AD7A33AC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96B68A95-4767-65FE-634C-49080EB1690A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DFA13996-F0AC-D2F8-E2FA-5F72500D952A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2" name="直接箭头连接符 441">
                <a:extLst>
                  <a:ext uri="{FF2B5EF4-FFF2-40B4-BE49-F238E27FC236}">
                    <a16:creationId xmlns:a16="http://schemas.microsoft.com/office/drawing/2014/main" id="{74580875-0E7D-D7F7-AF7D-7C1E997EE99F}"/>
                  </a:ext>
                </a:extLst>
              </p:cNvPr>
              <p:cNvCxnSpPr>
                <a:cxnSpLocks/>
                <a:endCxn id="43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3" name="组合 442">
              <a:extLst>
                <a:ext uri="{FF2B5EF4-FFF2-40B4-BE49-F238E27FC236}">
                  <a16:creationId xmlns:a16="http://schemas.microsoft.com/office/drawing/2014/main" id="{3FBA406D-EBE4-3323-90B2-EA300018FCD8}"/>
                </a:ext>
              </a:extLst>
            </p:cNvPr>
            <p:cNvGrpSpPr/>
            <p:nvPr/>
          </p:nvGrpSpPr>
          <p:grpSpPr>
            <a:xfrm>
              <a:off x="6771246" y="3887218"/>
              <a:ext cx="518962" cy="1712012"/>
              <a:chOff x="973171" y="2080173"/>
              <a:chExt cx="974429" cy="658766"/>
            </a:xfrm>
          </p:grpSpPr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73F8AED6-372C-2BC0-69A4-256A13932FFB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发射机</a:t>
                </a:r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5F6F36C5-BD09-3454-21EF-A510F96C8F57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A17EC7F9-2283-AA21-224B-3277CF36DBDB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04641196-15A8-3D0D-8E18-3112AC69F04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F3F00BA1-2891-9C75-EA0C-1359C1715D82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CBC7ACA6-AF54-905F-3F78-A6B235EA273D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775EE2CF-0B40-1F80-2D82-4293AD2C5DC5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23E6F60C-4C6E-D147-3E88-EC0872735A84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F2D9E8E8-B56D-B3E6-5BD7-F7617002B053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A1E9AE74-01A1-F964-C730-0C7082D8AB3B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14B3C134-C34B-2E6A-51D7-413F633317C3}"/>
                  </a:ext>
                </a:extLst>
              </p:cNvPr>
              <p:cNvCxnSpPr>
                <a:cxnSpLocks/>
                <a:endCxn id="45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5" name="组合 454">
              <a:extLst>
                <a:ext uri="{FF2B5EF4-FFF2-40B4-BE49-F238E27FC236}">
                  <a16:creationId xmlns:a16="http://schemas.microsoft.com/office/drawing/2014/main" id="{E1E2F9C9-F276-5CB8-3743-3E5DC869FB1E}"/>
                </a:ext>
              </a:extLst>
            </p:cNvPr>
            <p:cNvGrpSpPr/>
            <p:nvPr/>
          </p:nvGrpSpPr>
          <p:grpSpPr>
            <a:xfrm>
              <a:off x="5758895" y="4562218"/>
              <a:ext cx="664266" cy="1110405"/>
              <a:chOff x="973171" y="2080173"/>
              <a:chExt cx="974429" cy="658766"/>
            </a:xfrm>
          </p:grpSpPr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FA87C696-26B0-1199-B190-B6F8A0172242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遥测存储记录重放器</a:t>
                </a:r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2C712806-AB0F-84B0-55A2-B40C43D509F9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A291886C-637A-3781-BDE6-DE71BB7F88B9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11342E04-AEB4-074E-DC9C-832310CABFD8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B7166C24-604B-0974-266A-F85A9C175B98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1E31E450-C447-93C8-DA3A-4FC65D909290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021D5594-D592-C68B-8E13-2474A2527B6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276F3293-57B4-EF41-B8EF-F53707BB0F2D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30B98E1A-A45A-C559-3597-F5F6C7AD110B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47A9204C-0279-D104-CFB9-683BF1192860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6" name="直接箭头连接符 465">
                <a:extLst>
                  <a:ext uri="{FF2B5EF4-FFF2-40B4-BE49-F238E27FC236}">
                    <a16:creationId xmlns:a16="http://schemas.microsoft.com/office/drawing/2014/main" id="{45B72391-2614-C122-A820-77EC1C5AB736}"/>
                  </a:ext>
                </a:extLst>
              </p:cNvPr>
              <p:cNvCxnSpPr>
                <a:cxnSpLocks/>
                <a:endCxn id="463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7" name="组合 466">
              <a:extLst>
                <a:ext uri="{FF2B5EF4-FFF2-40B4-BE49-F238E27FC236}">
                  <a16:creationId xmlns:a16="http://schemas.microsoft.com/office/drawing/2014/main" id="{FFFF4E69-0E36-BD4F-B3B3-BADEEDB0CB2F}"/>
                </a:ext>
              </a:extLst>
            </p:cNvPr>
            <p:cNvGrpSpPr/>
            <p:nvPr/>
          </p:nvGrpSpPr>
          <p:grpSpPr>
            <a:xfrm>
              <a:off x="8296517" y="3875525"/>
              <a:ext cx="518962" cy="1712012"/>
              <a:chOff x="973171" y="2080173"/>
              <a:chExt cx="974429" cy="658766"/>
            </a:xfrm>
          </p:grpSpPr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C073FFC2-2717-B3F1-3ED3-75819EB60C01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接收机</a:t>
                </a:r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CD176C9A-7C96-ED3B-2F75-898AC793DA7C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F6B5848C-860B-5627-8775-DA44CA28CBA0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87E691B6-7D28-3C2D-E905-29F47B6FFB6C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9098269F-FE52-AA59-5750-07CDE04BCD12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42D4867F-180A-C736-8784-00F759AC3FEB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86ADDD77-D5CA-DDD4-AE86-11E93CC26C6A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4B21DEAF-D1EC-7312-B836-42D24FE1404B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6B6D2947-1E36-5998-7223-A377F6829277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086FD19C-7764-B882-9861-47EA4C034742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8" name="直接箭头连接符 477">
                <a:extLst>
                  <a:ext uri="{FF2B5EF4-FFF2-40B4-BE49-F238E27FC236}">
                    <a16:creationId xmlns:a16="http://schemas.microsoft.com/office/drawing/2014/main" id="{AC952075-66BE-3C92-EE44-21C7774C80D0}"/>
                  </a:ext>
                </a:extLst>
              </p:cNvPr>
              <p:cNvCxnSpPr>
                <a:cxnSpLocks/>
                <a:endCxn id="475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FF2CBF67-CE12-EA77-C737-92928B8B61B5}"/>
                </a:ext>
              </a:extLst>
            </p:cNvPr>
            <p:cNvGrpSpPr/>
            <p:nvPr/>
          </p:nvGrpSpPr>
          <p:grpSpPr>
            <a:xfrm>
              <a:off x="9238446" y="3896509"/>
              <a:ext cx="518962" cy="1712012"/>
              <a:chOff x="973171" y="2080173"/>
              <a:chExt cx="974429" cy="658766"/>
            </a:xfrm>
          </p:grpSpPr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99802E40-CD5B-1EDB-4868-2DD7E3AF7B44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分路译码器</a:t>
                </a:r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BEE6A40D-F0C8-C00C-2ED9-4DFA5FA0D720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30C232CF-326F-1569-B826-1A55FD7A2C9B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A74DEDE6-4547-161F-719E-0218BC31C9F4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B8678441-DDEE-DB4C-BD1F-A9229116FB3A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A7A889B1-D740-0D1B-58A0-154DC1B81357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B11C3FF8-CD46-37C7-D9EA-91844851AAFE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E5BEADD6-BC4E-C4C4-26F6-EC35763CFEEA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310B222C-5BA6-A55F-7F89-AE6F0767CFB6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7712C8E3-4F4B-3FAF-0C6F-A22C43E79290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0" name="直接箭头连接符 489">
                <a:extLst>
                  <a:ext uri="{FF2B5EF4-FFF2-40B4-BE49-F238E27FC236}">
                    <a16:creationId xmlns:a16="http://schemas.microsoft.com/office/drawing/2014/main" id="{438449A8-7C0E-77D6-C572-78C709137BA3}"/>
                  </a:ext>
                </a:extLst>
              </p:cNvPr>
              <p:cNvCxnSpPr>
                <a:cxnSpLocks/>
                <a:endCxn id="48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1" name="组合 490">
              <a:extLst>
                <a:ext uri="{FF2B5EF4-FFF2-40B4-BE49-F238E27FC236}">
                  <a16:creationId xmlns:a16="http://schemas.microsoft.com/office/drawing/2014/main" id="{84548173-C5CB-11F6-7700-B1308E54D7FC}"/>
                </a:ext>
              </a:extLst>
            </p:cNvPr>
            <p:cNvGrpSpPr/>
            <p:nvPr/>
          </p:nvGrpSpPr>
          <p:grpSpPr>
            <a:xfrm>
              <a:off x="10257216" y="3790526"/>
              <a:ext cx="554807" cy="745331"/>
              <a:chOff x="973171" y="2080173"/>
              <a:chExt cx="974429" cy="658766"/>
            </a:xfrm>
          </p:grpSpPr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FD177AF0-4C21-F38F-4E52-91EBA0CD01A4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记录器</a:t>
                </a:r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CCC90EE2-741B-18BE-3D67-895638837F61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6EE5AA3F-B5E0-40E1-555C-EF131CA1FA4B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55FBC57C-C2EE-2599-4046-4741E0CB85EC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C8E82F9C-E334-FA07-35A6-943A1B868C45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C50681D6-9583-5FAB-7B2C-5BF022B5393A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A67FEEA2-58A5-E177-94B0-6F0073A84162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0ABD7AA6-0382-0FC6-C7F2-1A66F64972A0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6D4E91BA-24C9-161A-2ACB-22377CD9B952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26E970A0-4E7A-8B40-AA71-98F10383C002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2" name="直接箭头连接符 501">
                <a:extLst>
                  <a:ext uri="{FF2B5EF4-FFF2-40B4-BE49-F238E27FC236}">
                    <a16:creationId xmlns:a16="http://schemas.microsoft.com/office/drawing/2014/main" id="{1FD56599-454F-E16F-CAC8-00CA8DC4C03A}"/>
                  </a:ext>
                </a:extLst>
              </p:cNvPr>
              <p:cNvCxnSpPr>
                <a:cxnSpLocks/>
                <a:endCxn id="49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5" name="组合 514">
              <a:extLst>
                <a:ext uri="{FF2B5EF4-FFF2-40B4-BE49-F238E27FC236}">
                  <a16:creationId xmlns:a16="http://schemas.microsoft.com/office/drawing/2014/main" id="{C57CCA5B-E399-FD63-9F8F-F19B1490BD2B}"/>
                </a:ext>
              </a:extLst>
            </p:cNvPr>
            <p:cNvGrpSpPr/>
            <p:nvPr/>
          </p:nvGrpSpPr>
          <p:grpSpPr>
            <a:xfrm>
              <a:off x="10257216" y="4966892"/>
              <a:ext cx="554807" cy="746125"/>
              <a:chOff x="973171" y="2080173"/>
              <a:chExt cx="974429" cy="658766"/>
            </a:xfrm>
          </p:grpSpPr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02639244-B6B7-E0F6-2C83-F52DC9E7059B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显示器</a:t>
                </a:r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8A74AE57-5032-0BC3-6031-CCFFCC2F43DE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D356BD1C-0F9A-8A3E-B603-AD7EE37D0ED8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BF70E8C4-20CA-D3C0-9728-FC3AACBC78F3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F7C0F479-DAE5-DE35-88EA-F33DE565E35B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29444D5B-7A1E-217B-E373-255F5A10FF21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05FDC9C0-53DC-44F2-262C-C2A4F51A4034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717A0BB6-F4B7-B431-B29F-C004BE1E6663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52502155-1886-E310-3A87-3BEC284F3F78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8AC4D91C-CE84-B26E-446F-02CCE5A0CBC1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6" name="直接箭头连接符 525">
                <a:extLst>
                  <a:ext uri="{FF2B5EF4-FFF2-40B4-BE49-F238E27FC236}">
                    <a16:creationId xmlns:a16="http://schemas.microsoft.com/office/drawing/2014/main" id="{7761F2B5-0D24-5170-3140-CBFACDFEF231}"/>
                  </a:ext>
                </a:extLst>
              </p:cNvPr>
              <p:cNvCxnSpPr>
                <a:cxnSpLocks/>
                <a:endCxn id="523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7" name="组合 526">
              <a:extLst>
                <a:ext uri="{FF2B5EF4-FFF2-40B4-BE49-F238E27FC236}">
                  <a16:creationId xmlns:a16="http://schemas.microsoft.com/office/drawing/2014/main" id="{D3A84CF3-D6A0-111F-94A3-7F876D92AC5E}"/>
                </a:ext>
              </a:extLst>
            </p:cNvPr>
            <p:cNvGrpSpPr/>
            <p:nvPr/>
          </p:nvGrpSpPr>
          <p:grpSpPr>
            <a:xfrm>
              <a:off x="11310539" y="3890033"/>
              <a:ext cx="518962" cy="1712012"/>
              <a:chOff x="973171" y="2080173"/>
              <a:chExt cx="974429" cy="658766"/>
            </a:xfrm>
          </p:grpSpPr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A48E2438-2270-EA05-94AD-57B55C51C5D1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数据处理器</a:t>
                </a:r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87E165AC-22F4-B067-B224-495A6C4A24AF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E508F35D-831B-B943-A26B-5848B58BBF39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9B334CCB-C0B2-5FA2-C673-89D9D38AFB71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FCF7C664-C352-E3AA-4DEF-D5F9B84AEB1A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5BA7AA0E-3BA7-239E-F8E7-850A8FA22867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699CF431-B534-F6A7-3270-6E47CB66303B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9AAEC8F8-410D-95B9-92E2-F830530750F1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5282A51F-D808-3DD6-ED52-9226B1CB4C4B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8F14A030-3FEC-7B73-5542-203318887AEA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8" name="直接箭头连接符 537">
                <a:extLst>
                  <a:ext uri="{FF2B5EF4-FFF2-40B4-BE49-F238E27FC236}">
                    <a16:creationId xmlns:a16="http://schemas.microsoft.com/office/drawing/2014/main" id="{556916CE-53AD-0243-BF0F-3F3C02ED88B7}"/>
                  </a:ext>
                </a:extLst>
              </p:cNvPr>
              <p:cNvCxnSpPr>
                <a:cxnSpLocks/>
                <a:endCxn id="535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9" name="直接箭头连接符 538">
              <a:extLst>
                <a:ext uri="{FF2B5EF4-FFF2-40B4-BE49-F238E27FC236}">
                  <a16:creationId xmlns:a16="http://schemas.microsoft.com/office/drawing/2014/main" id="{3E0993D7-3AF7-6EB9-70DE-6C654858A576}"/>
                </a:ext>
              </a:extLst>
            </p:cNvPr>
            <p:cNvCxnSpPr>
              <a:cxnSpLocks/>
              <a:stCxn id="10" idx="3"/>
              <a:endCxn id="423" idx="1"/>
            </p:cNvCxnSpPr>
            <p:nvPr/>
          </p:nvCxnSpPr>
          <p:spPr>
            <a:xfrm>
              <a:off x="3304073" y="4709893"/>
              <a:ext cx="361637" cy="5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接箭头连接符 542">
              <a:extLst>
                <a:ext uri="{FF2B5EF4-FFF2-40B4-BE49-F238E27FC236}">
                  <a16:creationId xmlns:a16="http://schemas.microsoft.com/office/drawing/2014/main" id="{072599E3-CD76-B9D6-2364-EA6D1D271667}"/>
                </a:ext>
              </a:extLst>
            </p:cNvPr>
            <p:cNvCxnSpPr>
              <a:cxnSpLocks/>
              <a:stCxn id="430" idx="3"/>
              <a:endCxn id="408" idx="1"/>
            </p:cNvCxnSpPr>
            <p:nvPr/>
          </p:nvCxnSpPr>
          <p:spPr>
            <a:xfrm flipV="1">
              <a:off x="4184672" y="4724537"/>
              <a:ext cx="303750" cy="13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箭头连接符 549">
              <a:extLst>
                <a:ext uri="{FF2B5EF4-FFF2-40B4-BE49-F238E27FC236}">
                  <a16:creationId xmlns:a16="http://schemas.microsoft.com/office/drawing/2014/main" id="{694981C8-626E-72C5-D13C-46F928C1B186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764506" y="4672423"/>
              <a:ext cx="1016225" cy="4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箭头连接符 552">
              <a:extLst>
                <a:ext uri="{FF2B5EF4-FFF2-40B4-BE49-F238E27FC236}">
                  <a16:creationId xmlns:a16="http://schemas.microsoft.com/office/drawing/2014/main" id="{4444472A-E8B7-97CA-E81D-A351436837E1}"/>
                </a:ext>
              </a:extLst>
            </p:cNvPr>
            <p:cNvCxnSpPr>
              <a:cxnSpLocks/>
              <a:stCxn id="415" idx="3"/>
              <a:endCxn id="457" idx="1"/>
            </p:cNvCxnSpPr>
            <p:nvPr/>
          </p:nvCxnSpPr>
          <p:spPr>
            <a:xfrm flipV="1">
              <a:off x="5007384" y="4744261"/>
              <a:ext cx="753167" cy="35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箭头连接符 555">
              <a:extLst>
                <a:ext uri="{FF2B5EF4-FFF2-40B4-BE49-F238E27FC236}">
                  <a16:creationId xmlns:a16="http://schemas.microsoft.com/office/drawing/2014/main" id="{9097E70B-DF20-9ADC-63E8-DAE3B304FFD9}"/>
                </a:ext>
              </a:extLst>
            </p:cNvPr>
            <p:cNvCxnSpPr>
              <a:cxnSpLocks/>
              <a:stCxn id="412" idx="3"/>
              <a:endCxn id="445" idx="1"/>
            </p:cNvCxnSpPr>
            <p:nvPr/>
          </p:nvCxnSpPr>
          <p:spPr>
            <a:xfrm>
              <a:off x="5007384" y="4163192"/>
              <a:ext cx="1765156" cy="46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箭头连接符 558">
              <a:extLst>
                <a:ext uri="{FF2B5EF4-FFF2-40B4-BE49-F238E27FC236}">
                  <a16:creationId xmlns:a16="http://schemas.microsoft.com/office/drawing/2014/main" id="{31E415B4-B0AB-761F-5ED8-F44EF18A4DB8}"/>
                </a:ext>
              </a:extLst>
            </p:cNvPr>
            <p:cNvCxnSpPr>
              <a:cxnSpLocks/>
              <a:stCxn id="450" idx="3"/>
            </p:cNvCxnSpPr>
            <p:nvPr/>
          </p:nvCxnSpPr>
          <p:spPr>
            <a:xfrm>
              <a:off x="7290208" y="4752515"/>
              <a:ext cx="2265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8" name="组合 567">
              <a:extLst>
                <a:ext uri="{FF2B5EF4-FFF2-40B4-BE49-F238E27FC236}">
                  <a16:creationId xmlns:a16="http://schemas.microsoft.com/office/drawing/2014/main" id="{E12CABF0-A807-2BDC-10CC-20B799CDCD1D}"/>
                </a:ext>
              </a:extLst>
            </p:cNvPr>
            <p:cNvGrpSpPr/>
            <p:nvPr/>
          </p:nvGrpSpPr>
          <p:grpSpPr>
            <a:xfrm>
              <a:off x="7444908" y="4156716"/>
              <a:ext cx="143637" cy="589323"/>
              <a:chOff x="6018924" y="4051327"/>
              <a:chExt cx="143637" cy="589323"/>
            </a:xfrm>
          </p:grpSpPr>
          <p:sp>
            <p:nvSpPr>
              <p:cNvPr id="567" name="等腰三角形 566">
                <a:extLst>
                  <a:ext uri="{FF2B5EF4-FFF2-40B4-BE49-F238E27FC236}">
                    <a16:creationId xmlns:a16="http://schemas.microsoft.com/office/drawing/2014/main" id="{B39D1C5A-B10B-71D9-704A-87B2C28DD75B}"/>
                  </a:ext>
                </a:extLst>
              </p:cNvPr>
              <p:cNvSpPr/>
              <p:nvPr/>
            </p:nvSpPr>
            <p:spPr>
              <a:xfrm rot="10800000">
                <a:off x="6018924" y="4051327"/>
                <a:ext cx="143637" cy="123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4" name="直接箭头连接符 563">
                <a:extLst>
                  <a:ext uri="{FF2B5EF4-FFF2-40B4-BE49-F238E27FC236}">
                    <a16:creationId xmlns:a16="http://schemas.microsoft.com/office/drawing/2014/main" id="{CBE2AF89-AF7D-1489-27E5-2CDE0EDDF8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0743" y="4057803"/>
                <a:ext cx="0" cy="5828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0" name="组合 569">
              <a:extLst>
                <a:ext uri="{FF2B5EF4-FFF2-40B4-BE49-F238E27FC236}">
                  <a16:creationId xmlns:a16="http://schemas.microsoft.com/office/drawing/2014/main" id="{2500C8AD-D33D-6D54-8662-5F7BC27B5DB2}"/>
                </a:ext>
              </a:extLst>
            </p:cNvPr>
            <p:cNvGrpSpPr/>
            <p:nvPr/>
          </p:nvGrpSpPr>
          <p:grpSpPr>
            <a:xfrm>
              <a:off x="7948293" y="4163192"/>
              <a:ext cx="143637" cy="589323"/>
              <a:chOff x="6018924" y="4051327"/>
              <a:chExt cx="143637" cy="589323"/>
            </a:xfrm>
          </p:grpSpPr>
          <p:sp>
            <p:nvSpPr>
              <p:cNvPr id="571" name="等腰三角形 570">
                <a:extLst>
                  <a:ext uri="{FF2B5EF4-FFF2-40B4-BE49-F238E27FC236}">
                    <a16:creationId xmlns:a16="http://schemas.microsoft.com/office/drawing/2014/main" id="{090B31E5-B083-E91C-64FD-E5D9296FD843}"/>
                  </a:ext>
                </a:extLst>
              </p:cNvPr>
              <p:cNvSpPr/>
              <p:nvPr/>
            </p:nvSpPr>
            <p:spPr>
              <a:xfrm rot="10800000">
                <a:off x="6018924" y="4051327"/>
                <a:ext cx="143637" cy="12382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2" name="直接箭头连接符 571">
                <a:extLst>
                  <a:ext uri="{FF2B5EF4-FFF2-40B4-BE49-F238E27FC236}">
                    <a16:creationId xmlns:a16="http://schemas.microsoft.com/office/drawing/2014/main" id="{267C0C34-7264-8FF5-54AF-BB6A15B8F3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0743" y="4057803"/>
                <a:ext cx="0" cy="5828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3" name="直接箭头连接符 572">
              <a:extLst>
                <a:ext uri="{FF2B5EF4-FFF2-40B4-BE49-F238E27FC236}">
                  <a16:creationId xmlns:a16="http://schemas.microsoft.com/office/drawing/2014/main" id="{26CC7BAF-E991-EC79-B123-62BEB2F6E663}"/>
                </a:ext>
              </a:extLst>
            </p:cNvPr>
            <p:cNvCxnSpPr>
              <a:cxnSpLocks/>
              <a:endCxn id="472" idx="1"/>
            </p:cNvCxnSpPr>
            <p:nvPr/>
          </p:nvCxnSpPr>
          <p:spPr>
            <a:xfrm flipV="1">
              <a:off x="8020112" y="4740822"/>
              <a:ext cx="277699" cy="5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任意多边形: 形状 576">
              <a:extLst>
                <a:ext uri="{FF2B5EF4-FFF2-40B4-BE49-F238E27FC236}">
                  <a16:creationId xmlns:a16="http://schemas.microsoft.com/office/drawing/2014/main" id="{A6F0C39F-FCDE-AB2F-6503-5360566B0480}"/>
                </a:ext>
              </a:extLst>
            </p:cNvPr>
            <p:cNvSpPr/>
            <p:nvPr/>
          </p:nvSpPr>
          <p:spPr>
            <a:xfrm>
              <a:off x="7515634" y="3864589"/>
              <a:ext cx="539750" cy="285750"/>
            </a:xfrm>
            <a:custGeom>
              <a:avLst/>
              <a:gdLst>
                <a:gd name="connsiteX0" fmla="*/ 0 w 539750"/>
                <a:gd name="connsiteY0" fmla="*/ 285750 h 285750"/>
                <a:gd name="connsiteX1" fmla="*/ 38100 w 539750"/>
                <a:gd name="connsiteY1" fmla="*/ 25400 h 285750"/>
                <a:gd name="connsiteX2" fmla="*/ 88900 w 539750"/>
                <a:gd name="connsiteY2" fmla="*/ 158750 h 285750"/>
                <a:gd name="connsiteX3" fmla="*/ 165100 w 539750"/>
                <a:gd name="connsiteY3" fmla="*/ 0 h 285750"/>
                <a:gd name="connsiteX4" fmla="*/ 241300 w 539750"/>
                <a:gd name="connsiteY4" fmla="*/ 127000 h 285750"/>
                <a:gd name="connsiteX5" fmla="*/ 355600 w 539750"/>
                <a:gd name="connsiteY5" fmla="*/ 25400 h 285750"/>
                <a:gd name="connsiteX6" fmla="*/ 444500 w 539750"/>
                <a:gd name="connsiteY6" fmla="*/ 120650 h 285750"/>
                <a:gd name="connsiteX7" fmla="*/ 482600 w 539750"/>
                <a:gd name="connsiteY7" fmla="*/ 19050 h 285750"/>
                <a:gd name="connsiteX8" fmla="*/ 539750 w 539750"/>
                <a:gd name="connsiteY8" fmla="*/ 2667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750" h="285750">
                  <a:moveTo>
                    <a:pt x="0" y="285750"/>
                  </a:moveTo>
                  <a:lnTo>
                    <a:pt x="38100" y="25400"/>
                  </a:lnTo>
                  <a:lnTo>
                    <a:pt x="88900" y="158750"/>
                  </a:lnTo>
                  <a:lnTo>
                    <a:pt x="165100" y="0"/>
                  </a:lnTo>
                  <a:lnTo>
                    <a:pt x="241300" y="127000"/>
                  </a:lnTo>
                  <a:lnTo>
                    <a:pt x="355600" y="25400"/>
                  </a:lnTo>
                  <a:lnTo>
                    <a:pt x="444500" y="120650"/>
                  </a:lnTo>
                  <a:lnTo>
                    <a:pt x="482600" y="19050"/>
                  </a:lnTo>
                  <a:lnTo>
                    <a:pt x="539750" y="266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8" name="直接箭头连接符 577">
              <a:extLst>
                <a:ext uri="{FF2B5EF4-FFF2-40B4-BE49-F238E27FC236}">
                  <a16:creationId xmlns:a16="http://schemas.microsoft.com/office/drawing/2014/main" id="{6B8E66E5-2AB9-B513-AE83-2D2366933296}"/>
                </a:ext>
              </a:extLst>
            </p:cNvPr>
            <p:cNvCxnSpPr>
              <a:cxnSpLocks/>
              <a:stCxn id="474" idx="3"/>
              <a:endCxn id="480" idx="1"/>
            </p:cNvCxnSpPr>
            <p:nvPr/>
          </p:nvCxnSpPr>
          <p:spPr>
            <a:xfrm flipV="1">
              <a:off x="8815479" y="4738526"/>
              <a:ext cx="422967" cy="22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箭头连接符 580">
              <a:extLst>
                <a:ext uri="{FF2B5EF4-FFF2-40B4-BE49-F238E27FC236}">
                  <a16:creationId xmlns:a16="http://schemas.microsoft.com/office/drawing/2014/main" id="{3F05AD0E-609A-84ED-63CB-76EDA74428E5}"/>
                </a:ext>
              </a:extLst>
            </p:cNvPr>
            <p:cNvCxnSpPr>
              <a:cxnSpLocks/>
              <a:stCxn id="486" idx="3"/>
              <a:endCxn id="532" idx="1"/>
            </p:cNvCxnSpPr>
            <p:nvPr/>
          </p:nvCxnSpPr>
          <p:spPr>
            <a:xfrm flipV="1">
              <a:off x="9757408" y="4755330"/>
              <a:ext cx="1554425" cy="6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箭头连接符 583">
              <a:extLst>
                <a:ext uri="{FF2B5EF4-FFF2-40B4-BE49-F238E27FC236}">
                  <a16:creationId xmlns:a16="http://schemas.microsoft.com/office/drawing/2014/main" id="{6791FF29-B1E9-A2EF-2EBA-41409EE69531}"/>
                </a:ext>
              </a:extLst>
            </p:cNvPr>
            <p:cNvCxnSpPr>
              <a:cxnSpLocks/>
              <a:stCxn id="483" idx="3"/>
              <a:endCxn id="492" idx="1"/>
            </p:cNvCxnSpPr>
            <p:nvPr/>
          </p:nvCxnSpPr>
          <p:spPr>
            <a:xfrm flipV="1">
              <a:off x="9757408" y="4157101"/>
              <a:ext cx="499808" cy="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箭头连接符 586">
              <a:extLst>
                <a:ext uri="{FF2B5EF4-FFF2-40B4-BE49-F238E27FC236}">
                  <a16:creationId xmlns:a16="http://schemas.microsoft.com/office/drawing/2014/main" id="{6F1DBF4E-626F-F274-DA26-C38011A8BE20}"/>
                </a:ext>
              </a:extLst>
            </p:cNvPr>
            <p:cNvCxnSpPr>
              <a:cxnSpLocks/>
              <a:stCxn id="489" idx="3"/>
              <a:endCxn id="516" idx="1"/>
            </p:cNvCxnSpPr>
            <p:nvPr/>
          </p:nvCxnSpPr>
          <p:spPr>
            <a:xfrm>
              <a:off x="9757408" y="5327849"/>
              <a:ext cx="499808" cy="60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箭头连接符 589">
              <a:extLst>
                <a:ext uri="{FF2B5EF4-FFF2-40B4-BE49-F238E27FC236}">
                  <a16:creationId xmlns:a16="http://schemas.microsoft.com/office/drawing/2014/main" id="{12D52429-AA99-1DEE-BB40-A854FD9ED649}"/>
                </a:ext>
              </a:extLst>
            </p:cNvPr>
            <p:cNvCxnSpPr>
              <a:cxnSpLocks/>
              <a:stCxn id="498" idx="3"/>
              <a:endCxn id="529" idx="1"/>
            </p:cNvCxnSpPr>
            <p:nvPr/>
          </p:nvCxnSpPr>
          <p:spPr>
            <a:xfrm>
              <a:off x="10812023" y="4167237"/>
              <a:ext cx="499810" cy="3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箭头连接符 592">
              <a:extLst>
                <a:ext uri="{FF2B5EF4-FFF2-40B4-BE49-F238E27FC236}">
                  <a16:creationId xmlns:a16="http://schemas.microsoft.com/office/drawing/2014/main" id="{B464B391-8120-BD70-1481-8C0C664D8A7B}"/>
                </a:ext>
              </a:extLst>
            </p:cNvPr>
            <p:cNvCxnSpPr>
              <a:cxnSpLocks/>
              <a:stCxn id="459" idx="3"/>
              <a:endCxn id="444" idx="1"/>
            </p:cNvCxnSpPr>
            <p:nvPr/>
          </p:nvCxnSpPr>
          <p:spPr>
            <a:xfrm flipV="1">
              <a:off x="6423161" y="4729235"/>
              <a:ext cx="348085" cy="15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文本框 600">
              <a:extLst>
                <a:ext uri="{FF2B5EF4-FFF2-40B4-BE49-F238E27FC236}">
                  <a16:creationId xmlns:a16="http://schemas.microsoft.com/office/drawing/2014/main" id="{01F1B820-86C3-4790-F422-B0ED2FB10FC2}"/>
                </a:ext>
              </a:extLst>
            </p:cNvPr>
            <p:cNvSpPr txBox="1"/>
            <p:nvPr/>
          </p:nvSpPr>
          <p:spPr>
            <a:xfrm>
              <a:off x="1827387" y="4375687"/>
              <a:ext cx="950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测量参数</a:t>
              </a:r>
            </a:p>
          </p:txBody>
        </p:sp>
        <p:sp>
          <p:nvSpPr>
            <p:cNvPr id="603" name="文本框 602">
              <a:extLst>
                <a:ext uri="{FF2B5EF4-FFF2-40B4-BE49-F238E27FC236}">
                  <a16:creationId xmlns:a16="http://schemas.microsoft.com/office/drawing/2014/main" id="{52208110-D1A0-5F36-23F0-1EE43A80F17F}"/>
                </a:ext>
              </a:extLst>
            </p:cNvPr>
            <p:cNvSpPr txBox="1"/>
            <p:nvPr/>
          </p:nvSpPr>
          <p:spPr>
            <a:xfrm>
              <a:off x="7290208" y="4943015"/>
              <a:ext cx="9508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无线通道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141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A20CD50F-7CDF-68EF-2A93-E876746ECE1B}"/>
              </a:ext>
            </a:extLst>
          </p:cNvPr>
          <p:cNvGrpSpPr/>
          <p:nvPr/>
        </p:nvGrpSpPr>
        <p:grpSpPr>
          <a:xfrm>
            <a:off x="1909321" y="659720"/>
            <a:ext cx="6405514" cy="2753153"/>
            <a:chOff x="1909321" y="659720"/>
            <a:chExt cx="6405514" cy="2753153"/>
          </a:xfrm>
        </p:grpSpPr>
        <p:cxnSp>
          <p:nvCxnSpPr>
            <p:cNvPr id="21" name="直接箭头连接符 15">
              <a:extLst>
                <a:ext uri="{FF2B5EF4-FFF2-40B4-BE49-F238E27FC236}">
                  <a16:creationId xmlns:a16="http://schemas.microsoft.com/office/drawing/2014/main" id="{9C0C587F-2585-44BB-B243-F733CAB5B09C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3280921" y="2110583"/>
              <a:ext cx="1145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1D54157-23FE-73A0-1E48-97C5E0EEE617}"/>
                </a:ext>
              </a:extLst>
            </p:cNvPr>
            <p:cNvSpPr/>
            <p:nvPr/>
          </p:nvSpPr>
          <p:spPr>
            <a:xfrm>
              <a:off x="4426278" y="1828643"/>
              <a:ext cx="1371600" cy="5638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监督学习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1F5C28A-8F66-9672-1660-1EC567FBC9E4}"/>
                </a:ext>
              </a:extLst>
            </p:cNvPr>
            <p:cNvSpPr/>
            <p:nvPr/>
          </p:nvSpPr>
          <p:spPr>
            <a:xfrm>
              <a:off x="2140097" y="1573917"/>
              <a:ext cx="1371600" cy="563880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E80CE58-B636-67A3-9302-1AEF1BDEB5D0}"/>
                </a:ext>
              </a:extLst>
            </p:cNvPr>
            <p:cNvSpPr/>
            <p:nvPr/>
          </p:nvSpPr>
          <p:spPr>
            <a:xfrm>
              <a:off x="2024709" y="1701280"/>
              <a:ext cx="1371600" cy="5638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9150484-492E-EB41-E4BA-8B2F0A4E1352}"/>
                </a:ext>
              </a:extLst>
            </p:cNvPr>
            <p:cNvSpPr/>
            <p:nvPr/>
          </p:nvSpPr>
          <p:spPr>
            <a:xfrm>
              <a:off x="6943235" y="1573917"/>
              <a:ext cx="1371600" cy="563880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E36742-BB5A-7863-4CFB-522A50B75D7E}"/>
                </a:ext>
              </a:extLst>
            </p:cNvPr>
            <p:cNvSpPr/>
            <p:nvPr/>
          </p:nvSpPr>
          <p:spPr>
            <a:xfrm>
              <a:off x="6827847" y="1701280"/>
              <a:ext cx="1371600" cy="5638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18109A1-90C3-A7AF-C300-6C9EDE33F755}"/>
                </a:ext>
              </a:extLst>
            </p:cNvPr>
            <p:cNvSpPr/>
            <p:nvPr/>
          </p:nvSpPr>
          <p:spPr>
            <a:xfrm>
              <a:off x="6712459" y="1828643"/>
              <a:ext cx="1371600" cy="5638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训练标签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93E80DB-A9B9-2480-6F8A-E3CDE4127669}"/>
                </a:ext>
              </a:extLst>
            </p:cNvPr>
            <p:cNvSpPr/>
            <p:nvPr/>
          </p:nvSpPr>
          <p:spPr>
            <a:xfrm>
              <a:off x="2024709" y="2848993"/>
              <a:ext cx="1371600" cy="5638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输入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C816AA2-8A6E-7D62-DCC8-4FB087E83F7A}"/>
                </a:ext>
              </a:extLst>
            </p:cNvPr>
            <p:cNvSpPr/>
            <p:nvPr/>
          </p:nvSpPr>
          <p:spPr>
            <a:xfrm>
              <a:off x="4426278" y="2848993"/>
              <a:ext cx="1371600" cy="5638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模型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52171FE-1AAC-53CE-B219-CA390AA918E2}"/>
                </a:ext>
              </a:extLst>
            </p:cNvPr>
            <p:cNvSpPr/>
            <p:nvPr/>
          </p:nvSpPr>
          <p:spPr>
            <a:xfrm>
              <a:off x="6712459" y="2848993"/>
              <a:ext cx="1371600" cy="5638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输出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F42CCC7-1612-90C9-6E40-FC58F8664FDD}"/>
                </a:ext>
              </a:extLst>
            </p:cNvPr>
            <p:cNvSpPr/>
            <p:nvPr/>
          </p:nvSpPr>
          <p:spPr>
            <a:xfrm>
              <a:off x="4426278" y="659720"/>
              <a:ext cx="1371600" cy="563880"/>
            </a:xfrm>
            <a:prstGeom prst="roundRect">
              <a:avLst/>
            </a:prstGeom>
            <a:solidFill>
              <a:srgbClr val="B4DC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环境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C94816D-B7A8-AB26-0E84-3D798DFF6E87}"/>
                </a:ext>
              </a:extLst>
            </p:cNvPr>
            <p:cNvCxnSpPr>
              <a:stCxn id="14" idx="1"/>
              <a:endCxn id="4" idx="0"/>
            </p:cNvCxnSpPr>
            <p:nvPr/>
          </p:nvCxnSpPr>
          <p:spPr>
            <a:xfrm rot="10800000" flipV="1">
              <a:off x="2825898" y="941659"/>
              <a:ext cx="1600381" cy="63225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5">
              <a:extLst>
                <a:ext uri="{FF2B5EF4-FFF2-40B4-BE49-F238E27FC236}">
                  <a16:creationId xmlns:a16="http://schemas.microsoft.com/office/drawing/2014/main" id="{750E0BCC-76E4-4555-3C38-5604A849BA6D}"/>
                </a:ext>
              </a:extLst>
            </p:cNvPr>
            <p:cNvCxnSpPr/>
            <p:nvPr/>
          </p:nvCxnSpPr>
          <p:spPr>
            <a:xfrm rot="10800000" flipV="1">
              <a:off x="2825897" y="941659"/>
              <a:ext cx="1600381" cy="63225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5">
              <a:extLst>
                <a:ext uri="{FF2B5EF4-FFF2-40B4-BE49-F238E27FC236}">
                  <a16:creationId xmlns:a16="http://schemas.microsoft.com/office/drawing/2014/main" id="{A083573E-6F7D-C11A-EA05-EC4B06C18DCA}"/>
                </a:ext>
              </a:extLst>
            </p:cNvPr>
            <p:cNvCxnSpPr>
              <a:cxnSpLocks/>
              <a:stCxn id="14" idx="3"/>
              <a:endCxn id="8" idx="0"/>
            </p:cNvCxnSpPr>
            <p:nvPr/>
          </p:nvCxnSpPr>
          <p:spPr>
            <a:xfrm>
              <a:off x="5797878" y="941660"/>
              <a:ext cx="1831157" cy="63225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15">
              <a:extLst>
                <a:ext uri="{FF2B5EF4-FFF2-40B4-BE49-F238E27FC236}">
                  <a16:creationId xmlns:a16="http://schemas.microsoft.com/office/drawing/2014/main" id="{8A564758-D5E9-70C2-A185-65E77011D151}"/>
                </a:ext>
              </a:extLst>
            </p:cNvPr>
            <p:cNvCxnSpPr>
              <a:cxnSpLocks/>
              <a:stCxn id="10" idx="1"/>
              <a:endCxn id="7" idx="3"/>
            </p:cNvCxnSpPr>
            <p:nvPr/>
          </p:nvCxnSpPr>
          <p:spPr>
            <a:xfrm flipH="1">
              <a:off x="5797878" y="2110583"/>
              <a:ext cx="914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5651079-332F-AE79-C563-4AAB48C2E0DD}"/>
                </a:ext>
              </a:extLst>
            </p:cNvPr>
            <p:cNvSpPr/>
            <p:nvPr/>
          </p:nvSpPr>
          <p:spPr>
            <a:xfrm>
              <a:off x="1909321" y="1828643"/>
              <a:ext cx="1371600" cy="5638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训练输入</a:t>
              </a:r>
            </a:p>
          </p:txBody>
        </p:sp>
        <p:cxnSp>
          <p:nvCxnSpPr>
            <p:cNvPr id="33" name="直接箭头连接符 15">
              <a:extLst>
                <a:ext uri="{FF2B5EF4-FFF2-40B4-BE49-F238E27FC236}">
                  <a16:creationId xmlns:a16="http://schemas.microsoft.com/office/drawing/2014/main" id="{82002872-3729-58FD-DC8E-5144EB828038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3396309" y="3130933"/>
              <a:ext cx="1029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15">
              <a:extLst>
                <a:ext uri="{FF2B5EF4-FFF2-40B4-BE49-F238E27FC236}">
                  <a16:creationId xmlns:a16="http://schemas.microsoft.com/office/drawing/2014/main" id="{399B7564-6C68-754E-144D-61A141A708DA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5797878" y="3130933"/>
              <a:ext cx="914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15">
              <a:extLst>
                <a:ext uri="{FF2B5EF4-FFF2-40B4-BE49-F238E27FC236}">
                  <a16:creationId xmlns:a16="http://schemas.microsoft.com/office/drawing/2014/main" id="{589B2D19-9F06-EC76-37F4-4DFC39E9226D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>
              <a:off x="5112078" y="2392523"/>
              <a:ext cx="0" cy="4564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80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>
            <a:extLst>
              <a:ext uri="{FF2B5EF4-FFF2-40B4-BE49-F238E27FC236}">
                <a16:creationId xmlns:a16="http://schemas.microsoft.com/office/drawing/2014/main" id="{CEC90EE7-9E9D-53F1-4C06-F33D5047CB1C}"/>
              </a:ext>
            </a:extLst>
          </p:cNvPr>
          <p:cNvGrpSpPr/>
          <p:nvPr/>
        </p:nvGrpSpPr>
        <p:grpSpPr>
          <a:xfrm>
            <a:off x="1372317" y="413063"/>
            <a:ext cx="2782757" cy="5642915"/>
            <a:chOff x="1372317" y="413063"/>
            <a:chExt cx="2782757" cy="5642915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5DEC2E3E-2F10-B188-625D-025224EE8148}"/>
                </a:ext>
              </a:extLst>
            </p:cNvPr>
            <p:cNvSpPr/>
            <p:nvPr/>
          </p:nvSpPr>
          <p:spPr>
            <a:xfrm>
              <a:off x="2301239" y="413063"/>
              <a:ext cx="938349" cy="42949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启动程序</a:t>
              </a: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BD4073D6-707B-0971-1EA4-784E1BF3B513}"/>
                </a:ext>
              </a:extLst>
            </p:cNvPr>
            <p:cNvCxnSpPr>
              <a:cxnSpLocks/>
              <a:stCxn id="2" idx="2"/>
              <a:endCxn id="8" idx="0"/>
            </p:cNvCxnSpPr>
            <p:nvPr/>
          </p:nvCxnSpPr>
          <p:spPr>
            <a:xfrm>
              <a:off x="2770414" y="842554"/>
              <a:ext cx="0" cy="2988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F25973F-AD4B-736D-C666-3408E5B460C7}"/>
                </a:ext>
              </a:extLst>
            </p:cNvPr>
            <p:cNvSpPr/>
            <p:nvPr/>
          </p:nvSpPr>
          <p:spPr>
            <a:xfrm>
              <a:off x="2301239" y="1141416"/>
              <a:ext cx="938349" cy="42949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参数初始化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DD622BE-D5CC-69C4-6945-0788890F40A7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>
              <a:off x="2770414" y="1570907"/>
              <a:ext cx="0" cy="2988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39888C9-1FC4-5770-2A44-B4DF9852D4DA}"/>
                </a:ext>
              </a:extLst>
            </p:cNvPr>
            <p:cNvSpPr/>
            <p:nvPr/>
          </p:nvSpPr>
          <p:spPr>
            <a:xfrm>
              <a:off x="2301239" y="1869769"/>
              <a:ext cx="938349" cy="42949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更新输入量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A0B6DDD-045B-BF66-F101-44E758CCB3CD}"/>
                </a:ext>
              </a:extLst>
            </p:cNvPr>
            <p:cNvCxnSpPr>
              <a:cxnSpLocks/>
              <a:stCxn id="13" idx="2"/>
              <a:endCxn id="21" idx="0"/>
            </p:cNvCxnSpPr>
            <p:nvPr/>
          </p:nvCxnSpPr>
          <p:spPr>
            <a:xfrm flipH="1">
              <a:off x="2770413" y="2299260"/>
              <a:ext cx="1" cy="40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F72C0DE-4E25-4D0E-CDC3-A4D1F082FFA6}"/>
                </a:ext>
              </a:extLst>
            </p:cNvPr>
            <p:cNvSpPr/>
            <p:nvPr/>
          </p:nvSpPr>
          <p:spPr>
            <a:xfrm>
              <a:off x="2170609" y="2699657"/>
              <a:ext cx="1199607" cy="42949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运行</a:t>
              </a:r>
              <a:r>
                <a:rPr lang="en-US" altLang="zh-CN" sz="1000" dirty="0">
                  <a:solidFill>
                    <a:schemeClr val="tx1"/>
                  </a:solidFill>
                </a:rPr>
                <a:t>Simulink</a:t>
              </a:r>
              <a:r>
                <a:rPr lang="zh-CN" altLang="en-US" sz="1000" dirty="0">
                  <a:solidFill>
                    <a:schemeClr val="tx1"/>
                  </a:solidFill>
                </a:rPr>
                <a:t>模型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616F918-0253-B5A7-2E90-190FC2D37C29}"/>
                </a:ext>
              </a:extLst>
            </p:cNvPr>
            <p:cNvCxnSpPr>
              <a:cxnSpLocks/>
              <a:stCxn id="21" idx="2"/>
              <a:endCxn id="34" idx="0"/>
            </p:cNvCxnSpPr>
            <p:nvPr/>
          </p:nvCxnSpPr>
          <p:spPr>
            <a:xfrm flipH="1">
              <a:off x="2770412" y="3129148"/>
              <a:ext cx="1" cy="3829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9242240E-38B4-6DC1-92BE-FCEFEF215779}"/>
                </a:ext>
              </a:extLst>
            </p:cNvPr>
            <p:cNvSpPr/>
            <p:nvPr/>
          </p:nvSpPr>
          <p:spPr>
            <a:xfrm>
              <a:off x="2170608" y="3512126"/>
              <a:ext cx="1199607" cy="42949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提取运行数据的时域指标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6831631-BA97-B5AD-5A67-33FF26001410}"/>
                </a:ext>
              </a:extLst>
            </p:cNvPr>
            <p:cNvCxnSpPr>
              <a:cxnSpLocks/>
              <a:stCxn id="34" idx="2"/>
              <a:endCxn id="42" idx="0"/>
            </p:cNvCxnSpPr>
            <p:nvPr/>
          </p:nvCxnSpPr>
          <p:spPr>
            <a:xfrm>
              <a:off x="2770412" y="3941617"/>
              <a:ext cx="2" cy="38297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DE13BA2B-EE09-D612-0136-81AD8F70F7F7}"/>
                </a:ext>
              </a:extLst>
            </p:cNvPr>
            <p:cNvSpPr/>
            <p:nvPr/>
          </p:nvSpPr>
          <p:spPr>
            <a:xfrm>
              <a:off x="2301239" y="4324596"/>
              <a:ext cx="938349" cy="44691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保存到</a:t>
              </a:r>
              <a:r>
                <a:rPr lang="en-US" altLang="zh-CN" sz="1000" dirty="0">
                  <a:solidFill>
                    <a:schemeClr val="tx1"/>
                  </a:solidFill>
                </a:rPr>
                <a:t>Excel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3403791-3D51-8948-B39B-30B4E0429B32}"/>
                </a:ext>
              </a:extLst>
            </p:cNvPr>
            <p:cNvCxnSpPr>
              <a:cxnSpLocks/>
              <a:stCxn id="42" idx="2"/>
              <a:endCxn id="45" idx="0"/>
            </p:cNvCxnSpPr>
            <p:nvPr/>
          </p:nvCxnSpPr>
          <p:spPr>
            <a:xfrm flipH="1">
              <a:off x="2770411" y="4771506"/>
              <a:ext cx="3" cy="3382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流程图: 决策 44">
              <a:extLst>
                <a:ext uri="{FF2B5EF4-FFF2-40B4-BE49-F238E27FC236}">
                  <a16:creationId xmlns:a16="http://schemas.microsoft.com/office/drawing/2014/main" id="{9F1F2BDD-2E19-D2E9-AD9E-45BB9694F1EE}"/>
                </a:ext>
              </a:extLst>
            </p:cNvPr>
            <p:cNvSpPr/>
            <p:nvPr/>
          </p:nvSpPr>
          <p:spPr>
            <a:xfrm>
              <a:off x="1742799" y="5109754"/>
              <a:ext cx="2055223" cy="703610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输入量读取完毕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063C3A4-2EBF-A483-C5AA-76EE348F3DAB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H="1" flipV="1">
              <a:off x="2770410" y="1720338"/>
              <a:ext cx="1027612" cy="3741221"/>
            </a:xfrm>
            <a:prstGeom prst="bentConnector4">
              <a:avLst>
                <a:gd name="adj1" fmla="val -35805"/>
                <a:gd name="adj2" fmla="val 10009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C42FFA8-DF6A-5AD9-B48B-A8954AD9A837}"/>
                </a:ext>
              </a:extLst>
            </p:cNvPr>
            <p:cNvSpPr txBox="1"/>
            <p:nvPr/>
          </p:nvSpPr>
          <p:spPr>
            <a:xfrm>
              <a:off x="3798022" y="5221963"/>
              <a:ext cx="357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否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15523C8-4B35-B1E3-136B-51F6A2ED5BFE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rot="5400000" flipH="1">
              <a:off x="345965" y="3388919"/>
              <a:ext cx="4848891" cy="12700"/>
            </a:xfrm>
            <a:prstGeom prst="bentConnector5">
              <a:avLst>
                <a:gd name="adj1" fmla="val -4714"/>
                <a:gd name="adj2" fmla="val 11297118"/>
                <a:gd name="adj3" fmla="val 1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CA8A96C-002E-F855-0998-E1BAB23CB193}"/>
                </a:ext>
              </a:extLst>
            </p:cNvPr>
            <p:cNvSpPr txBox="1"/>
            <p:nvPr/>
          </p:nvSpPr>
          <p:spPr>
            <a:xfrm>
              <a:off x="2413358" y="5778979"/>
              <a:ext cx="357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是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704529F-8205-E808-830B-94A7B0CB52A6}"/>
                </a:ext>
              </a:extLst>
            </p:cNvPr>
            <p:cNvSpPr txBox="1"/>
            <p:nvPr/>
          </p:nvSpPr>
          <p:spPr>
            <a:xfrm>
              <a:off x="1372317" y="727950"/>
              <a:ext cx="88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更新参数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276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EE780-D5D8-D830-FA4C-8D503B042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70893D9B-1792-D955-5D35-6939ABF6A5EF}"/>
              </a:ext>
            </a:extLst>
          </p:cNvPr>
          <p:cNvGrpSpPr/>
          <p:nvPr/>
        </p:nvGrpSpPr>
        <p:grpSpPr>
          <a:xfrm>
            <a:off x="2140097" y="659720"/>
            <a:ext cx="6060019" cy="2471213"/>
            <a:chOff x="2140097" y="659720"/>
            <a:chExt cx="6060019" cy="247121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46C13D8-0F6C-F0EC-41E0-18965237D60F}"/>
                </a:ext>
              </a:extLst>
            </p:cNvPr>
            <p:cNvSpPr/>
            <p:nvPr/>
          </p:nvSpPr>
          <p:spPr>
            <a:xfrm>
              <a:off x="4426278" y="2567053"/>
              <a:ext cx="1371600" cy="563880"/>
            </a:xfrm>
            <a:prstGeom prst="roundRect">
              <a:avLst/>
            </a:prstGeom>
            <a:solidFill>
              <a:srgbClr val="9EDC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观测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AFE64F5-B550-9F3D-C86B-9213FC101E25}"/>
                </a:ext>
              </a:extLst>
            </p:cNvPr>
            <p:cNvSpPr/>
            <p:nvPr/>
          </p:nvSpPr>
          <p:spPr>
            <a:xfrm>
              <a:off x="4426278" y="659720"/>
              <a:ext cx="1371600" cy="563880"/>
            </a:xfrm>
            <a:prstGeom prst="roundRect">
              <a:avLst/>
            </a:prstGeom>
            <a:solidFill>
              <a:srgbClr val="9EDC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动作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D0E1534-B82E-72E7-01A5-FD01F42BF7A8}"/>
                </a:ext>
              </a:extLst>
            </p:cNvPr>
            <p:cNvCxnSpPr>
              <a:cxnSpLocks/>
              <a:stCxn id="3" idx="0"/>
              <a:endCxn id="14" idx="1"/>
            </p:cNvCxnSpPr>
            <p:nvPr/>
          </p:nvCxnSpPr>
          <p:spPr>
            <a:xfrm rot="5400000" flipH="1" flipV="1">
              <a:off x="3273130" y="494427"/>
              <a:ext cx="705914" cy="160038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5">
              <a:extLst>
                <a:ext uri="{FF2B5EF4-FFF2-40B4-BE49-F238E27FC236}">
                  <a16:creationId xmlns:a16="http://schemas.microsoft.com/office/drawing/2014/main" id="{9B2AB386-4206-1642-B3EC-92A321573BE0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5797878" y="941660"/>
              <a:ext cx="1831157" cy="63225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15">
              <a:extLst>
                <a:ext uri="{FF2B5EF4-FFF2-40B4-BE49-F238E27FC236}">
                  <a16:creationId xmlns:a16="http://schemas.microsoft.com/office/drawing/2014/main" id="{6C69F929-3ED9-C5C7-279B-59C76E41B92C}"/>
                </a:ext>
              </a:extLst>
            </p:cNvPr>
            <p:cNvCxnSpPr>
              <a:cxnSpLocks/>
              <a:stCxn id="12" idx="1"/>
              <a:endCxn id="3" idx="2"/>
            </p:cNvCxnSpPr>
            <p:nvPr/>
          </p:nvCxnSpPr>
          <p:spPr>
            <a:xfrm rot="10800000">
              <a:off x="2825898" y="2211455"/>
              <a:ext cx="1600381" cy="63753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15">
              <a:extLst>
                <a:ext uri="{FF2B5EF4-FFF2-40B4-BE49-F238E27FC236}">
                  <a16:creationId xmlns:a16="http://schemas.microsoft.com/office/drawing/2014/main" id="{4073A94C-B045-A23E-A275-1FC57084C443}"/>
                </a:ext>
              </a:extLst>
            </p:cNvPr>
            <p:cNvCxnSpPr>
              <a:cxnSpLocks/>
              <a:stCxn id="22" idx="2"/>
              <a:endCxn id="12" idx="3"/>
            </p:cNvCxnSpPr>
            <p:nvPr/>
          </p:nvCxnSpPr>
          <p:spPr>
            <a:xfrm rot="5400000">
              <a:off x="6337328" y="1672004"/>
              <a:ext cx="637539" cy="171643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15">
              <a:extLst>
                <a:ext uri="{FF2B5EF4-FFF2-40B4-BE49-F238E27FC236}">
                  <a16:creationId xmlns:a16="http://schemas.microsoft.com/office/drawing/2014/main" id="{7940ED0C-0727-397E-2579-C62BE0012C84}"/>
                </a:ext>
              </a:extLst>
            </p:cNvPr>
            <p:cNvCxnSpPr>
              <a:cxnSpLocks/>
              <a:stCxn id="14" idx="2"/>
              <a:endCxn id="20" idx="0"/>
            </p:cNvCxnSpPr>
            <p:nvPr/>
          </p:nvCxnSpPr>
          <p:spPr>
            <a:xfrm>
              <a:off x="5112078" y="1223600"/>
              <a:ext cx="0" cy="42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5A8E073-9370-7423-D039-8E012BEC7A3A}"/>
                </a:ext>
              </a:extLst>
            </p:cNvPr>
            <p:cNvSpPr/>
            <p:nvPr/>
          </p:nvSpPr>
          <p:spPr>
            <a:xfrm>
              <a:off x="2140097" y="1647574"/>
              <a:ext cx="1371600" cy="5638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智能体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ED580824-A9D8-DE90-DC30-B32478621205}"/>
                </a:ext>
              </a:extLst>
            </p:cNvPr>
            <p:cNvSpPr/>
            <p:nvPr/>
          </p:nvSpPr>
          <p:spPr>
            <a:xfrm>
              <a:off x="4426278" y="1647574"/>
              <a:ext cx="1371600" cy="563880"/>
            </a:xfrm>
            <a:prstGeom prst="roundRect">
              <a:avLst/>
            </a:prstGeom>
            <a:solidFill>
              <a:srgbClr val="03C7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奖励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6196EB7-98E7-1BC2-F616-4A544E7FD44B}"/>
                </a:ext>
              </a:extLst>
            </p:cNvPr>
            <p:cNvSpPr/>
            <p:nvPr/>
          </p:nvSpPr>
          <p:spPr>
            <a:xfrm>
              <a:off x="6828516" y="1647574"/>
              <a:ext cx="1371600" cy="5638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环境</a:t>
              </a:r>
            </a:p>
          </p:txBody>
        </p:sp>
        <p:cxnSp>
          <p:nvCxnSpPr>
            <p:cNvPr id="41" name="直接箭头连接符 15">
              <a:extLst>
                <a:ext uri="{FF2B5EF4-FFF2-40B4-BE49-F238E27FC236}">
                  <a16:creationId xmlns:a16="http://schemas.microsoft.com/office/drawing/2014/main" id="{826E2D50-CDCD-3864-DE6F-EB6AF8126D64}"/>
                </a:ext>
              </a:extLst>
            </p:cNvPr>
            <p:cNvCxnSpPr>
              <a:cxnSpLocks/>
              <a:stCxn id="22" idx="1"/>
              <a:endCxn id="20" idx="3"/>
            </p:cNvCxnSpPr>
            <p:nvPr/>
          </p:nvCxnSpPr>
          <p:spPr>
            <a:xfrm flipH="1">
              <a:off x="5797878" y="1929514"/>
              <a:ext cx="1030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15">
              <a:extLst>
                <a:ext uri="{FF2B5EF4-FFF2-40B4-BE49-F238E27FC236}">
                  <a16:creationId xmlns:a16="http://schemas.microsoft.com/office/drawing/2014/main" id="{06653406-F8E6-B203-1F78-624D09114D08}"/>
                </a:ext>
              </a:extLst>
            </p:cNvPr>
            <p:cNvCxnSpPr>
              <a:cxnSpLocks/>
              <a:stCxn id="20" idx="1"/>
              <a:endCxn id="3" idx="3"/>
            </p:cNvCxnSpPr>
            <p:nvPr/>
          </p:nvCxnSpPr>
          <p:spPr>
            <a:xfrm flipH="1">
              <a:off x="3511697" y="1929514"/>
              <a:ext cx="914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75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8428DCA-91A9-D187-A33A-46A3805362DB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E5C028-4AED-B924-1BCC-B700E08DE299}"/>
              </a:ext>
            </a:extLst>
          </p:cNvPr>
          <p:cNvSpPr/>
          <p:nvPr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39380E-5B40-E515-5CFA-E97EDB33DC74}"/>
              </a:ext>
            </a:extLst>
          </p:cNvPr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536F8BB-58F3-2BD1-A871-6098DC655A42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A071D19-43DF-528B-CD86-C5CDCC30DA90}"/>
              </a:ext>
            </a:extLst>
          </p:cNvPr>
          <p:cNvSpPr/>
          <p:nvPr/>
        </p:nvSpPr>
        <p:spPr>
          <a:xfrm>
            <a:off x="4717312" y="2060423"/>
            <a:ext cx="2757376" cy="27371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CDCC3D3-0823-2913-2241-B347F4A8D350}"/>
              </a:ext>
            </a:extLst>
          </p:cNvPr>
          <p:cNvSpPr/>
          <p:nvPr/>
        </p:nvSpPr>
        <p:spPr>
          <a:xfrm>
            <a:off x="4344365" y="1759352"/>
            <a:ext cx="3503270" cy="333929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16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9173E9-04D5-0864-02BD-EBEB0A5A598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492711-4D63-CA2C-7FB1-7EC3943A9A2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六边形 5">
            <a:extLst>
              <a:ext uri="{FF2B5EF4-FFF2-40B4-BE49-F238E27FC236}">
                <a16:creationId xmlns:a16="http://schemas.microsoft.com/office/drawing/2014/main" id="{E16A2001-8A36-6709-3FD4-620FFBD7FE77}"/>
              </a:ext>
            </a:extLst>
          </p:cNvPr>
          <p:cNvSpPr/>
          <p:nvPr/>
        </p:nvSpPr>
        <p:spPr>
          <a:xfrm>
            <a:off x="4041431" y="2011700"/>
            <a:ext cx="3632887" cy="3131799"/>
          </a:xfrm>
          <a:prstGeom prst="hexagon">
            <a:avLst/>
          </a:prstGeom>
          <a:ln w="381000" cap="flat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69A5D692-296D-31E3-FB98-8D72EA650799}"/>
              </a:ext>
            </a:extLst>
          </p:cNvPr>
          <p:cNvSpPr/>
          <p:nvPr/>
        </p:nvSpPr>
        <p:spPr>
          <a:xfrm>
            <a:off x="4143632" y="1863100"/>
            <a:ext cx="3632887" cy="3131799"/>
          </a:xfrm>
          <a:prstGeom prst="hexagon">
            <a:avLst/>
          </a:prstGeom>
          <a:noFill/>
          <a:ln w="381000" cap="flat">
            <a:solidFill>
              <a:srgbClr val="C5E0B4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95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CAB4F7E5-492C-649D-A7E4-65CE2408195E}"/>
              </a:ext>
            </a:extLst>
          </p:cNvPr>
          <p:cNvSpPr/>
          <p:nvPr/>
        </p:nvSpPr>
        <p:spPr>
          <a:xfrm>
            <a:off x="371719" y="2453608"/>
            <a:ext cx="1371600" cy="612648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预处理体系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CE66D1C-2786-E6A5-99A5-7A14FB903A0B}"/>
              </a:ext>
            </a:extLst>
          </p:cNvPr>
          <p:cNvCxnSpPr>
            <a:cxnSpLocks/>
            <a:stCxn id="7" idx="4"/>
            <a:endCxn id="40" idx="2"/>
          </p:cNvCxnSpPr>
          <p:nvPr/>
        </p:nvCxnSpPr>
        <p:spPr>
          <a:xfrm flipV="1">
            <a:off x="1743319" y="1234216"/>
            <a:ext cx="491489" cy="152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F0A841-3CA6-90FA-6351-508568DBE476}"/>
              </a:ext>
            </a:extLst>
          </p:cNvPr>
          <p:cNvCxnSpPr>
            <a:cxnSpLocks/>
            <a:stCxn id="7" idx="4"/>
            <a:endCxn id="42" idx="2"/>
          </p:cNvCxnSpPr>
          <p:nvPr/>
        </p:nvCxnSpPr>
        <p:spPr>
          <a:xfrm flipV="1">
            <a:off x="1743319" y="2211291"/>
            <a:ext cx="491489" cy="54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48F8D9-0AB2-898A-961A-E7E6556FEE5C}"/>
              </a:ext>
            </a:extLst>
          </p:cNvPr>
          <p:cNvCxnSpPr>
            <a:cxnSpLocks/>
            <a:stCxn id="7" idx="4"/>
            <a:endCxn id="45" idx="2"/>
          </p:cNvCxnSpPr>
          <p:nvPr/>
        </p:nvCxnSpPr>
        <p:spPr>
          <a:xfrm>
            <a:off x="1743319" y="2759932"/>
            <a:ext cx="491489" cy="49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C82ABA-BD00-3365-04BF-287A7CF3748C}"/>
              </a:ext>
            </a:extLst>
          </p:cNvPr>
          <p:cNvCxnSpPr>
            <a:cxnSpLocks/>
            <a:stCxn id="7" idx="4"/>
            <a:endCxn id="47" idx="2"/>
          </p:cNvCxnSpPr>
          <p:nvPr/>
        </p:nvCxnSpPr>
        <p:spPr>
          <a:xfrm>
            <a:off x="1743319" y="2759932"/>
            <a:ext cx="491489" cy="140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上 35">
            <a:extLst>
              <a:ext uri="{FF2B5EF4-FFF2-40B4-BE49-F238E27FC236}">
                <a16:creationId xmlns:a16="http://schemas.microsoft.com/office/drawing/2014/main" id="{FDF65A83-40D6-ACF5-8E0D-E66BB566202C}"/>
              </a:ext>
            </a:extLst>
          </p:cNvPr>
          <p:cNvSpPr/>
          <p:nvPr/>
        </p:nvSpPr>
        <p:spPr>
          <a:xfrm rot="5400000">
            <a:off x="3698800" y="830355"/>
            <a:ext cx="226691" cy="807720"/>
          </a:xfrm>
          <a:prstGeom prst="up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箭头: 上 36">
            <a:extLst>
              <a:ext uri="{FF2B5EF4-FFF2-40B4-BE49-F238E27FC236}">
                <a16:creationId xmlns:a16="http://schemas.microsoft.com/office/drawing/2014/main" id="{FF37302B-BED1-BC3B-232E-94F8725784D4}"/>
              </a:ext>
            </a:extLst>
          </p:cNvPr>
          <p:cNvSpPr/>
          <p:nvPr/>
        </p:nvSpPr>
        <p:spPr>
          <a:xfrm rot="5400000">
            <a:off x="3714042" y="3762730"/>
            <a:ext cx="226691" cy="807720"/>
          </a:xfrm>
          <a:prstGeom prst="up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箭头: 上 37">
            <a:extLst>
              <a:ext uri="{FF2B5EF4-FFF2-40B4-BE49-F238E27FC236}">
                <a16:creationId xmlns:a16="http://schemas.microsoft.com/office/drawing/2014/main" id="{E3DDAEA5-2439-93ED-CFE7-9D5D3446BCFE}"/>
              </a:ext>
            </a:extLst>
          </p:cNvPr>
          <p:cNvSpPr/>
          <p:nvPr/>
        </p:nvSpPr>
        <p:spPr>
          <a:xfrm rot="5400000">
            <a:off x="3714042" y="2850806"/>
            <a:ext cx="226691" cy="807720"/>
          </a:xfrm>
          <a:prstGeom prst="up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箭头: 上 38">
            <a:extLst>
              <a:ext uri="{FF2B5EF4-FFF2-40B4-BE49-F238E27FC236}">
                <a16:creationId xmlns:a16="http://schemas.microsoft.com/office/drawing/2014/main" id="{47F06F75-CE73-E992-347F-4D3070ED6785}"/>
              </a:ext>
            </a:extLst>
          </p:cNvPr>
          <p:cNvSpPr/>
          <p:nvPr/>
        </p:nvSpPr>
        <p:spPr>
          <a:xfrm rot="5400000">
            <a:off x="3714042" y="1801913"/>
            <a:ext cx="226691" cy="807720"/>
          </a:xfrm>
          <a:prstGeom prst="up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: 对角圆角 39">
            <a:extLst>
              <a:ext uri="{FF2B5EF4-FFF2-40B4-BE49-F238E27FC236}">
                <a16:creationId xmlns:a16="http://schemas.microsoft.com/office/drawing/2014/main" id="{1A93D604-0D11-5D85-6AA2-42A6AA0FFA98}"/>
              </a:ext>
            </a:extLst>
          </p:cNvPr>
          <p:cNvSpPr/>
          <p:nvPr/>
        </p:nvSpPr>
        <p:spPr>
          <a:xfrm>
            <a:off x="2234808" y="849025"/>
            <a:ext cx="1188719" cy="77038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数据清洗与协同</a:t>
            </a:r>
          </a:p>
        </p:txBody>
      </p:sp>
      <p:sp>
        <p:nvSpPr>
          <p:cNvPr id="42" name="矩形: 对角圆角 41">
            <a:extLst>
              <a:ext uri="{FF2B5EF4-FFF2-40B4-BE49-F238E27FC236}">
                <a16:creationId xmlns:a16="http://schemas.microsoft.com/office/drawing/2014/main" id="{72630870-B87E-0846-1A38-2BF7429DD9D4}"/>
              </a:ext>
            </a:extLst>
          </p:cNvPr>
          <p:cNvSpPr/>
          <p:nvPr/>
        </p:nvSpPr>
        <p:spPr>
          <a:xfrm>
            <a:off x="2234808" y="1826100"/>
            <a:ext cx="1188719" cy="77038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去噪声</a:t>
            </a:r>
          </a:p>
        </p:txBody>
      </p:sp>
      <p:sp>
        <p:nvSpPr>
          <p:cNvPr id="45" name="矩形: 对角圆角 44">
            <a:extLst>
              <a:ext uri="{FF2B5EF4-FFF2-40B4-BE49-F238E27FC236}">
                <a16:creationId xmlns:a16="http://schemas.microsoft.com/office/drawing/2014/main" id="{71763848-A11C-287B-4578-77C03F7ABC95}"/>
              </a:ext>
            </a:extLst>
          </p:cNvPr>
          <p:cNvSpPr/>
          <p:nvPr/>
        </p:nvSpPr>
        <p:spPr>
          <a:xfrm>
            <a:off x="2234808" y="2869476"/>
            <a:ext cx="1188719" cy="77038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数据降维</a:t>
            </a:r>
          </a:p>
        </p:txBody>
      </p:sp>
      <p:sp>
        <p:nvSpPr>
          <p:cNvPr id="47" name="矩形: 对角圆角 46">
            <a:extLst>
              <a:ext uri="{FF2B5EF4-FFF2-40B4-BE49-F238E27FC236}">
                <a16:creationId xmlns:a16="http://schemas.microsoft.com/office/drawing/2014/main" id="{038AA7D0-3B8B-4621-A096-A7D72D588938}"/>
              </a:ext>
            </a:extLst>
          </p:cNvPr>
          <p:cNvSpPr/>
          <p:nvPr/>
        </p:nvSpPr>
        <p:spPr>
          <a:xfrm>
            <a:off x="2234808" y="3781400"/>
            <a:ext cx="1188719" cy="77038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数据增强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4F1D565-DA02-3550-719B-3ABB5FD7F4C4}"/>
              </a:ext>
            </a:extLst>
          </p:cNvPr>
          <p:cNvSpPr/>
          <p:nvPr/>
        </p:nvSpPr>
        <p:spPr>
          <a:xfrm>
            <a:off x="4216006" y="901036"/>
            <a:ext cx="2781300" cy="612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提高数据质量和协同性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92D032A-FD3E-F428-358A-562616AD4752}"/>
              </a:ext>
            </a:extLst>
          </p:cNvPr>
          <p:cNvSpPr/>
          <p:nvPr/>
        </p:nvSpPr>
        <p:spPr>
          <a:xfrm>
            <a:off x="4231248" y="1879732"/>
            <a:ext cx="2781300" cy="612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减少复杂工况下的干扰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2659D7E-A4FA-2CE8-894D-4DAD95B0B4C1}"/>
              </a:ext>
            </a:extLst>
          </p:cNvPr>
          <p:cNvSpPr/>
          <p:nvPr/>
        </p:nvSpPr>
        <p:spPr>
          <a:xfrm>
            <a:off x="4250302" y="2928949"/>
            <a:ext cx="2781300" cy="612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保留特征，减少冗余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BDB6D7A-A262-8AD7-C308-01FBE7A46872}"/>
              </a:ext>
            </a:extLst>
          </p:cNvPr>
          <p:cNvSpPr/>
          <p:nvPr/>
        </p:nvSpPr>
        <p:spPr>
          <a:xfrm>
            <a:off x="4250302" y="3860266"/>
            <a:ext cx="2781300" cy="612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扩充数据，增强泛化性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8DC9A9-5D4E-3660-1ACC-6DE67B045090}"/>
              </a:ext>
            </a:extLst>
          </p:cNvPr>
          <p:cNvGrpSpPr/>
          <p:nvPr/>
        </p:nvGrpSpPr>
        <p:grpSpPr>
          <a:xfrm>
            <a:off x="7996136" y="866061"/>
            <a:ext cx="1737320" cy="612648"/>
            <a:chOff x="7996136" y="866061"/>
            <a:chExt cx="1737320" cy="612648"/>
          </a:xfrm>
          <a:gradFill flip="none" rotWithShape="1">
            <a:gsLst>
              <a:gs pos="4000">
                <a:srgbClr val="7030A0"/>
              </a:gs>
              <a:gs pos="37000">
                <a:srgbClr val="D1DCF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grpSpPr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CD8B34E6-21BC-0F41-23C8-EBD897093C41}"/>
                </a:ext>
              </a:extLst>
            </p:cNvPr>
            <p:cNvSpPr/>
            <p:nvPr/>
          </p:nvSpPr>
          <p:spPr>
            <a:xfrm>
              <a:off x="7996136" y="866061"/>
              <a:ext cx="1737320" cy="612648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E2EEFF48-B3A9-D998-F3D5-EA78CDC4A35C}"/>
                </a:ext>
              </a:extLst>
            </p:cNvPr>
            <p:cNvSpPr/>
            <p:nvPr/>
          </p:nvSpPr>
          <p:spPr>
            <a:xfrm rot="5400000">
              <a:off x="8029314" y="1006151"/>
              <a:ext cx="266112" cy="3324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baseline="-250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6FB3765-6D6D-7AE0-E0E0-12DCE9605C35}"/>
              </a:ext>
            </a:extLst>
          </p:cNvPr>
          <p:cNvGrpSpPr/>
          <p:nvPr/>
        </p:nvGrpSpPr>
        <p:grpSpPr>
          <a:xfrm>
            <a:off x="10582661" y="500879"/>
            <a:ext cx="733995" cy="1741081"/>
            <a:chOff x="9094329" y="2798155"/>
            <a:chExt cx="733995" cy="1741081"/>
          </a:xfrm>
          <a:gradFill flip="none" rotWithShape="1">
            <a:gsLst>
              <a:gs pos="4000">
                <a:srgbClr val="7030A0"/>
              </a:gs>
              <a:gs pos="37000">
                <a:srgbClr val="D1DCF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grpSpPr>
        <p:sp>
          <p:nvSpPr>
            <p:cNvPr id="6" name="新月形 5">
              <a:extLst>
                <a:ext uri="{FF2B5EF4-FFF2-40B4-BE49-F238E27FC236}">
                  <a16:creationId xmlns:a16="http://schemas.microsoft.com/office/drawing/2014/main" id="{34914217-89ED-A04D-8153-E5FBA5A0FECB}"/>
                </a:ext>
              </a:extLst>
            </p:cNvPr>
            <p:cNvSpPr/>
            <p:nvPr/>
          </p:nvSpPr>
          <p:spPr>
            <a:xfrm>
              <a:off x="9094329" y="2939600"/>
              <a:ext cx="639127" cy="1599636"/>
            </a:xfrm>
            <a:prstGeom prst="moon">
              <a:avLst>
                <a:gd name="adj" fmla="val 363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87D22B0F-CDD0-64CF-B9BF-995253BA2098}"/>
                </a:ext>
              </a:extLst>
            </p:cNvPr>
            <p:cNvSpPr/>
            <p:nvPr/>
          </p:nvSpPr>
          <p:spPr>
            <a:xfrm rot="2742646">
              <a:off x="9364704" y="2752824"/>
              <a:ext cx="418290" cy="508951"/>
            </a:xfrm>
            <a:prstGeom prst="triangle">
              <a:avLst>
                <a:gd name="adj" fmla="val 599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E28C4152-E024-05BF-44D6-F4AEBE445337}"/>
              </a:ext>
            </a:extLst>
          </p:cNvPr>
          <p:cNvSpPr/>
          <p:nvPr/>
        </p:nvSpPr>
        <p:spPr>
          <a:xfrm>
            <a:off x="8463486" y="2654276"/>
            <a:ext cx="1012075" cy="1524572"/>
          </a:xfrm>
          <a:custGeom>
            <a:avLst/>
            <a:gdLst>
              <a:gd name="connsiteX0" fmla="*/ 506038 w 1012075"/>
              <a:gd name="connsiteY0" fmla="*/ 0 h 1524572"/>
              <a:gd name="connsiteX1" fmla="*/ 1012075 w 1012075"/>
              <a:gd name="connsiteY1" fmla="*/ 526734 h 1524572"/>
              <a:gd name="connsiteX2" fmla="*/ 751131 w 1012075"/>
              <a:gd name="connsiteY2" fmla="*/ 526734 h 1524572"/>
              <a:gd name="connsiteX3" fmla="*/ 751582 w 1012075"/>
              <a:gd name="connsiteY3" fmla="*/ 657901 h 1524572"/>
              <a:gd name="connsiteX4" fmla="*/ 789432 w 1012075"/>
              <a:gd name="connsiteY4" fmla="*/ 1024150 h 1524572"/>
              <a:gd name="connsiteX5" fmla="*/ 921852 w 1012075"/>
              <a:gd name="connsiteY5" fmla="*/ 1501283 h 1524572"/>
              <a:gd name="connsiteX6" fmla="*/ 933434 w 1012075"/>
              <a:gd name="connsiteY6" fmla="*/ 1524572 h 1524572"/>
              <a:gd name="connsiteX7" fmla="*/ 78642 w 1012075"/>
              <a:gd name="connsiteY7" fmla="*/ 1524572 h 1524572"/>
              <a:gd name="connsiteX8" fmla="*/ 89680 w 1012075"/>
              <a:gd name="connsiteY8" fmla="*/ 1502482 h 1524572"/>
              <a:gd name="connsiteX9" fmla="*/ 222681 w 1012075"/>
              <a:gd name="connsiteY9" fmla="*/ 1025950 h 1524572"/>
              <a:gd name="connsiteX10" fmla="*/ 260978 w 1012075"/>
              <a:gd name="connsiteY10" fmla="*/ 659873 h 1524572"/>
              <a:gd name="connsiteX11" fmla="*/ 261599 w 1012075"/>
              <a:gd name="connsiteY11" fmla="*/ 526734 h 1524572"/>
              <a:gd name="connsiteX12" fmla="*/ 0 w 1012075"/>
              <a:gd name="connsiteY12" fmla="*/ 526734 h 152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2075" h="1524572">
                <a:moveTo>
                  <a:pt x="506038" y="0"/>
                </a:moveTo>
                <a:lnTo>
                  <a:pt x="1012075" y="526734"/>
                </a:lnTo>
                <a:lnTo>
                  <a:pt x="751131" y="526734"/>
                </a:lnTo>
                <a:lnTo>
                  <a:pt x="751582" y="657901"/>
                </a:lnTo>
                <a:cubicBezTo>
                  <a:pt x="755938" y="775036"/>
                  <a:pt x="768336" y="899045"/>
                  <a:pt x="789432" y="1024150"/>
                </a:cubicBezTo>
                <a:cubicBezTo>
                  <a:pt x="821077" y="1211807"/>
                  <a:pt x="867798" y="1375276"/>
                  <a:pt x="921852" y="1501283"/>
                </a:cubicBezTo>
                <a:lnTo>
                  <a:pt x="933434" y="1524572"/>
                </a:lnTo>
                <a:lnTo>
                  <a:pt x="78642" y="1524572"/>
                </a:lnTo>
                <a:lnTo>
                  <a:pt x="89680" y="1502482"/>
                </a:lnTo>
                <a:cubicBezTo>
                  <a:pt x="143888" y="1376719"/>
                  <a:pt x="190808" y="1213464"/>
                  <a:pt x="222681" y="1025950"/>
                </a:cubicBezTo>
                <a:cubicBezTo>
                  <a:pt x="243930" y="900941"/>
                  <a:pt x="256479" y="776987"/>
                  <a:pt x="260978" y="659873"/>
                </a:cubicBezTo>
                <a:lnTo>
                  <a:pt x="261599" y="526734"/>
                </a:lnTo>
                <a:lnTo>
                  <a:pt x="0" y="52673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37000">
                <a:srgbClr val="D1DCF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50219510-1D79-770B-A77E-D831C9F31696}"/>
              </a:ext>
            </a:extLst>
          </p:cNvPr>
          <p:cNvSpPr/>
          <p:nvPr/>
        </p:nvSpPr>
        <p:spPr>
          <a:xfrm>
            <a:off x="2393004" y="5340485"/>
            <a:ext cx="535022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D768AD24-76CC-503A-F65E-EC2619FE2193}"/>
              </a:ext>
            </a:extLst>
          </p:cNvPr>
          <p:cNvSpPr/>
          <p:nvPr/>
        </p:nvSpPr>
        <p:spPr>
          <a:xfrm>
            <a:off x="5640952" y="5272391"/>
            <a:ext cx="1713159" cy="457200"/>
          </a:xfrm>
          <a:prstGeom prst="left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127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FC2F14-615E-B6F7-AF6B-DB94D9CB4609}"/>
              </a:ext>
            </a:extLst>
          </p:cNvPr>
          <p:cNvSpPr txBox="1"/>
          <p:nvPr/>
        </p:nvSpPr>
        <p:spPr>
          <a:xfrm>
            <a:off x="400050" y="300216"/>
            <a:ext cx="336232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1000" b="1" dirty="0"/>
              <a:t>科技感配色</a:t>
            </a:r>
            <a:endParaRPr lang="zh-CN" altLang="en-US" sz="1000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深海蓝：</a:t>
            </a:r>
            <a:r>
              <a:rPr lang="en-US" altLang="zh-CN" sz="1000" dirty="0"/>
              <a:t>RGB(0, 90, 173)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数据红：</a:t>
            </a:r>
            <a:r>
              <a:rPr lang="en-US" altLang="zh-CN" sz="1000" dirty="0"/>
              <a:t>RGB(213, 43, 30)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石墨灰：</a:t>
            </a:r>
            <a:r>
              <a:rPr lang="en-US" altLang="zh-CN" sz="1000" dirty="0"/>
              <a:t>RGB(89, 89, 89)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理性紫：</a:t>
            </a:r>
            <a:r>
              <a:rPr lang="en-US" altLang="zh-CN" sz="1000" dirty="0"/>
              <a:t>RGB(117, 80, 123)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信号黄：</a:t>
            </a:r>
            <a:r>
              <a:rPr lang="en-US" altLang="zh-CN" sz="1000" dirty="0"/>
              <a:t>RGB(255, 195, 0)</a:t>
            </a:r>
          </a:p>
          <a:p>
            <a:pPr>
              <a:buFont typeface="+mj-lt"/>
              <a:buAutoNum type="arabicPeriod"/>
            </a:pPr>
            <a:r>
              <a:rPr lang="zh-CN" altLang="en-US" sz="1000" b="1" dirty="0"/>
              <a:t>自然主题配色</a:t>
            </a:r>
            <a:endParaRPr lang="zh-CN" altLang="en-US" sz="1000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森林绿：</a:t>
            </a:r>
            <a:r>
              <a:rPr lang="en-US" altLang="zh-CN" sz="1000" dirty="0"/>
              <a:t>RGB(34, 136, 85)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大地棕：</a:t>
            </a:r>
            <a:r>
              <a:rPr lang="en-US" altLang="zh-CN" sz="1000" dirty="0"/>
              <a:t>RGB(140, 109, 49)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天空蓝：</a:t>
            </a:r>
            <a:r>
              <a:rPr lang="en-US" altLang="zh-CN" sz="1000" dirty="0"/>
              <a:t>RGB(103, 172, 211)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岩石灰：</a:t>
            </a:r>
            <a:r>
              <a:rPr lang="en-US" altLang="zh-CN" sz="1000" dirty="0"/>
              <a:t>RGB(128, 128, 128)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阳光橙：</a:t>
            </a:r>
            <a:r>
              <a:rPr lang="en-US" altLang="zh-CN" sz="1000" dirty="0"/>
              <a:t>RGB(245, 131, 31)</a:t>
            </a:r>
          </a:p>
          <a:p>
            <a:pPr>
              <a:buFont typeface="+mj-lt"/>
              <a:buAutoNum type="arabicPeriod"/>
            </a:pPr>
            <a:r>
              <a:rPr lang="zh-CN" altLang="en-US" sz="1000" b="1" dirty="0"/>
              <a:t>传统学术配色</a:t>
            </a:r>
            <a:endParaRPr lang="zh-CN" altLang="en-US" sz="1000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牛津蓝：</a:t>
            </a:r>
            <a:r>
              <a:rPr lang="en-US" altLang="zh-CN" sz="1000" dirty="0"/>
              <a:t>RGB(0, 33, 71)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学术红：</a:t>
            </a:r>
            <a:r>
              <a:rPr lang="en-US" altLang="zh-CN" sz="1000" dirty="0"/>
              <a:t>RGB(183, 18, 52)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经典金：</a:t>
            </a:r>
            <a:r>
              <a:rPr lang="en-US" altLang="zh-CN" sz="1000" dirty="0"/>
              <a:t>RGB(179, 151, 0)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象牙白：</a:t>
            </a:r>
            <a:r>
              <a:rPr lang="en-US" altLang="zh-CN" sz="1000" dirty="0"/>
              <a:t>RGB(245, 245, 245)</a:t>
            </a:r>
          </a:p>
          <a:p>
            <a:pPr>
              <a:buFont typeface="+mj-lt"/>
              <a:buAutoNum type="arabicPeriod"/>
            </a:pPr>
            <a:r>
              <a:rPr lang="zh-CN" altLang="en-US" sz="1000" b="1" dirty="0"/>
              <a:t>柔和对比配色</a:t>
            </a:r>
            <a:endParaRPr lang="zh-CN" altLang="en-US" sz="1000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雾霾蓝：</a:t>
            </a:r>
            <a:r>
              <a:rPr lang="en-US" altLang="zh-CN" sz="1000" dirty="0"/>
              <a:t>RGB(147, 181, 207)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珊瑚粉：</a:t>
            </a:r>
            <a:r>
              <a:rPr lang="en-US" altLang="zh-CN" sz="1000" dirty="0"/>
              <a:t>RGB(255, 127, 127)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浅灰绿：</a:t>
            </a:r>
            <a:r>
              <a:rPr lang="en-US" altLang="zh-CN" sz="1000" dirty="0"/>
              <a:t>RGB(178, 186, 155)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香槟金：</a:t>
            </a:r>
            <a:r>
              <a:rPr lang="en-US" altLang="zh-CN" sz="1000" dirty="0"/>
              <a:t>RGB(240, 214, 177)</a:t>
            </a:r>
          </a:p>
          <a:p>
            <a:pPr>
              <a:buFont typeface="+mj-lt"/>
              <a:buAutoNum type="arabicPeriod"/>
            </a:pPr>
            <a:r>
              <a:rPr lang="zh-CN" altLang="en-US" sz="1000" b="1" dirty="0"/>
              <a:t>高对比度配色</a:t>
            </a:r>
            <a:endParaRPr lang="zh-CN" altLang="en-US" sz="1000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活力橙：</a:t>
            </a:r>
            <a:r>
              <a:rPr lang="en-US" altLang="zh-CN" sz="1000" dirty="0"/>
              <a:t>RGB(255, 121, 0)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电子蓝：</a:t>
            </a:r>
            <a:r>
              <a:rPr lang="en-US" altLang="zh-CN" sz="1000" dirty="0"/>
              <a:t>RGB(0, 153, 255)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警示黄：</a:t>
            </a:r>
            <a:r>
              <a:rPr lang="en-US" altLang="zh-CN" sz="1000" dirty="0"/>
              <a:t>RGB(255, 222, 0)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极简黑：</a:t>
            </a:r>
            <a:r>
              <a:rPr lang="en-US" altLang="zh-CN" sz="1000" dirty="0"/>
              <a:t>RGB(45, 45, 45)</a:t>
            </a:r>
          </a:p>
          <a:p>
            <a:pPr>
              <a:buFont typeface="+mj-lt"/>
              <a:buAutoNum type="arabicPeriod"/>
            </a:pPr>
            <a:r>
              <a:rPr lang="zh-CN" altLang="en-US" sz="1000" b="1" dirty="0"/>
              <a:t>冷色调方案</a:t>
            </a:r>
            <a:endParaRPr lang="zh-CN" altLang="en-US" sz="1000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冰川蓝：</a:t>
            </a:r>
            <a:r>
              <a:rPr lang="en-US" altLang="zh-CN" sz="1000" dirty="0"/>
              <a:t>RGB(82, 183, 210)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钢灰：</a:t>
            </a:r>
            <a:r>
              <a:rPr lang="en-US" altLang="zh-CN" sz="1000" dirty="0"/>
              <a:t>RGB(96, 125, 139)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深空蓝：</a:t>
            </a:r>
            <a:r>
              <a:rPr lang="en-US" altLang="zh-CN" sz="1000" dirty="0"/>
              <a:t>RGB(25, 55, 109)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薄荷绿：</a:t>
            </a:r>
            <a:r>
              <a:rPr lang="en-US" altLang="zh-CN" sz="1000" dirty="0"/>
              <a:t>RGB(104, 194, 163)</a:t>
            </a:r>
          </a:p>
          <a:p>
            <a:pPr>
              <a:buFont typeface="+mj-lt"/>
              <a:buAutoNum type="arabicPeriod"/>
            </a:pPr>
            <a:r>
              <a:rPr lang="zh-CN" altLang="en-US" sz="1000" b="1" dirty="0"/>
              <a:t>暖色调方案</a:t>
            </a:r>
            <a:endParaRPr lang="zh-CN" altLang="en-US" sz="1000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砖红：</a:t>
            </a:r>
            <a:r>
              <a:rPr lang="en-US" altLang="zh-CN" sz="1000" dirty="0"/>
              <a:t>RGB(191, 85, 50)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琥珀黄：</a:t>
            </a:r>
            <a:r>
              <a:rPr lang="en-US" altLang="zh-CN" sz="1000" dirty="0"/>
              <a:t>RGB(255, 179, 0)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咖啡棕：</a:t>
            </a:r>
            <a:r>
              <a:rPr lang="en-US" altLang="zh-CN" sz="1000" dirty="0"/>
              <a:t>RGB(112, 83, 53)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000" dirty="0"/>
              <a:t>陶土橙：</a:t>
            </a:r>
            <a:r>
              <a:rPr lang="en-US" altLang="zh-CN" sz="1000" dirty="0"/>
              <a:t>RGB(200, 95, 66)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6A7605C-F18A-9840-2878-F66658E50544}"/>
              </a:ext>
            </a:extLst>
          </p:cNvPr>
          <p:cNvSpPr/>
          <p:nvPr/>
        </p:nvSpPr>
        <p:spPr>
          <a:xfrm>
            <a:off x="2776537" y="605076"/>
            <a:ext cx="1390650" cy="166509"/>
          </a:xfrm>
          <a:prstGeom prst="roundRect">
            <a:avLst/>
          </a:prstGeom>
          <a:solidFill>
            <a:srgbClr val="D52B1E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E626411-77A9-7977-B601-6A5964F201C4}"/>
              </a:ext>
            </a:extLst>
          </p:cNvPr>
          <p:cNvSpPr/>
          <p:nvPr/>
        </p:nvSpPr>
        <p:spPr>
          <a:xfrm>
            <a:off x="2776537" y="747891"/>
            <a:ext cx="1390650" cy="142815"/>
          </a:xfrm>
          <a:prstGeom prst="roundRect">
            <a:avLst/>
          </a:prstGeom>
          <a:solidFill>
            <a:srgbClr val="595959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0A0EE67-711A-7325-C714-9B2B3C5B436C}"/>
              </a:ext>
            </a:extLst>
          </p:cNvPr>
          <p:cNvSpPr/>
          <p:nvPr/>
        </p:nvSpPr>
        <p:spPr>
          <a:xfrm>
            <a:off x="2776537" y="871836"/>
            <a:ext cx="1390650" cy="166509"/>
          </a:xfrm>
          <a:prstGeom prst="roundRect">
            <a:avLst/>
          </a:prstGeom>
          <a:solidFill>
            <a:srgbClr val="75507B"/>
          </a:solidFill>
          <a:ln>
            <a:solidFill>
              <a:srgbClr val="75507B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EC83244-5CCD-1E18-A90C-051FC81CDB65}"/>
              </a:ext>
            </a:extLst>
          </p:cNvPr>
          <p:cNvSpPr/>
          <p:nvPr/>
        </p:nvSpPr>
        <p:spPr>
          <a:xfrm>
            <a:off x="2776537" y="1038345"/>
            <a:ext cx="1390650" cy="166509"/>
          </a:xfrm>
          <a:prstGeom prst="roundRect">
            <a:avLst/>
          </a:prstGeom>
          <a:solidFill>
            <a:srgbClr val="FFC3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EE2528-95B1-AE26-FC7A-7881BF5A2D4C}"/>
              </a:ext>
            </a:extLst>
          </p:cNvPr>
          <p:cNvSpPr/>
          <p:nvPr/>
        </p:nvSpPr>
        <p:spPr>
          <a:xfrm>
            <a:off x="2776537" y="1354903"/>
            <a:ext cx="1390650" cy="166509"/>
          </a:xfrm>
          <a:prstGeom prst="roundRect">
            <a:avLst/>
          </a:prstGeom>
          <a:solidFill>
            <a:srgbClr val="228855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AC01179-85E6-D5D9-3A9F-72FC3C33CB1B}"/>
              </a:ext>
            </a:extLst>
          </p:cNvPr>
          <p:cNvSpPr/>
          <p:nvPr/>
        </p:nvSpPr>
        <p:spPr>
          <a:xfrm>
            <a:off x="2776537" y="1507362"/>
            <a:ext cx="1390650" cy="166509"/>
          </a:xfrm>
          <a:prstGeom prst="roundRect">
            <a:avLst/>
          </a:prstGeom>
          <a:solidFill>
            <a:srgbClr val="8C6D3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3EECFB-B7C7-884A-77E5-8DD09F90471E}"/>
              </a:ext>
            </a:extLst>
          </p:cNvPr>
          <p:cNvSpPr/>
          <p:nvPr/>
        </p:nvSpPr>
        <p:spPr>
          <a:xfrm>
            <a:off x="2776537" y="1671461"/>
            <a:ext cx="1390650" cy="166509"/>
          </a:xfrm>
          <a:prstGeom prst="roundRect">
            <a:avLst/>
          </a:prstGeom>
          <a:solidFill>
            <a:srgbClr val="67ACD3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4A51EFC-6A69-E4A6-9E84-B690D86823C8}"/>
              </a:ext>
            </a:extLst>
          </p:cNvPr>
          <p:cNvSpPr/>
          <p:nvPr/>
        </p:nvSpPr>
        <p:spPr>
          <a:xfrm>
            <a:off x="2776537" y="1823920"/>
            <a:ext cx="1390650" cy="166509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E82DEA-1C0C-CA3B-24EC-EB2D61C72A26}"/>
              </a:ext>
            </a:extLst>
          </p:cNvPr>
          <p:cNvSpPr/>
          <p:nvPr/>
        </p:nvSpPr>
        <p:spPr>
          <a:xfrm>
            <a:off x="2776537" y="1973969"/>
            <a:ext cx="1390650" cy="166509"/>
          </a:xfrm>
          <a:prstGeom prst="roundRect">
            <a:avLst/>
          </a:prstGeom>
          <a:solidFill>
            <a:srgbClr val="F58383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7D92B85-38CE-6D84-8446-43CFB1AA73F5}"/>
              </a:ext>
            </a:extLst>
          </p:cNvPr>
          <p:cNvSpPr/>
          <p:nvPr/>
        </p:nvSpPr>
        <p:spPr>
          <a:xfrm>
            <a:off x="2776537" y="2297937"/>
            <a:ext cx="1390650" cy="166509"/>
          </a:xfrm>
          <a:prstGeom prst="roundRect">
            <a:avLst/>
          </a:prstGeom>
          <a:solidFill>
            <a:srgbClr val="002147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9329957-C77F-C6EC-E834-464D07396A73}"/>
              </a:ext>
            </a:extLst>
          </p:cNvPr>
          <p:cNvSpPr/>
          <p:nvPr/>
        </p:nvSpPr>
        <p:spPr>
          <a:xfrm>
            <a:off x="2776537" y="4197345"/>
            <a:ext cx="1390650" cy="166509"/>
          </a:xfrm>
          <a:prstGeom prst="roundRect">
            <a:avLst/>
          </a:prstGeom>
          <a:solidFill>
            <a:srgbClr val="FFDE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0B567EE-C810-BF59-5EC6-FFF842D71A4C}"/>
              </a:ext>
            </a:extLst>
          </p:cNvPr>
          <p:cNvSpPr/>
          <p:nvPr/>
        </p:nvSpPr>
        <p:spPr>
          <a:xfrm>
            <a:off x="2776537" y="4784317"/>
            <a:ext cx="1390650" cy="166509"/>
          </a:xfrm>
          <a:prstGeom prst="roundRect">
            <a:avLst/>
          </a:prstGeom>
          <a:solidFill>
            <a:srgbClr val="607D8B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03C7009-D121-8546-54E2-07F3E67744DE}"/>
              </a:ext>
            </a:extLst>
          </p:cNvPr>
          <p:cNvSpPr/>
          <p:nvPr/>
        </p:nvSpPr>
        <p:spPr>
          <a:xfrm>
            <a:off x="2776537" y="504825"/>
            <a:ext cx="1390650" cy="142815"/>
          </a:xfrm>
          <a:prstGeom prst="roundRect">
            <a:avLst/>
          </a:prstGeom>
          <a:solidFill>
            <a:srgbClr val="005AAD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8D99E71-AAF7-38F7-CF71-215591B2AA43}"/>
              </a:ext>
            </a:extLst>
          </p:cNvPr>
          <p:cNvSpPr/>
          <p:nvPr/>
        </p:nvSpPr>
        <p:spPr>
          <a:xfrm>
            <a:off x="2776537" y="2451927"/>
            <a:ext cx="1390650" cy="166509"/>
          </a:xfrm>
          <a:prstGeom prst="roundRect">
            <a:avLst/>
          </a:prstGeom>
          <a:solidFill>
            <a:srgbClr val="B71234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D1578F7-7488-0CA7-2C8A-265F50F4FAD3}"/>
              </a:ext>
            </a:extLst>
          </p:cNvPr>
          <p:cNvSpPr/>
          <p:nvPr/>
        </p:nvSpPr>
        <p:spPr>
          <a:xfrm>
            <a:off x="2776537" y="2611381"/>
            <a:ext cx="1390650" cy="166509"/>
          </a:xfrm>
          <a:prstGeom prst="roundRect">
            <a:avLst/>
          </a:prstGeom>
          <a:solidFill>
            <a:srgbClr val="B397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A61DD9C-8F67-9186-8B60-57DEC927286D}"/>
              </a:ext>
            </a:extLst>
          </p:cNvPr>
          <p:cNvSpPr/>
          <p:nvPr/>
        </p:nvSpPr>
        <p:spPr>
          <a:xfrm>
            <a:off x="2776537" y="2777367"/>
            <a:ext cx="1390650" cy="166509"/>
          </a:xfrm>
          <a:prstGeom prst="roundRect">
            <a:avLst/>
          </a:prstGeom>
          <a:solidFill>
            <a:srgbClr val="F5F5F5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9AE6CCF-F25F-D962-ED59-B4FE26033687}"/>
              </a:ext>
            </a:extLst>
          </p:cNvPr>
          <p:cNvSpPr/>
          <p:nvPr/>
        </p:nvSpPr>
        <p:spPr>
          <a:xfrm>
            <a:off x="2776537" y="3078631"/>
            <a:ext cx="1390650" cy="166509"/>
          </a:xfrm>
          <a:prstGeom prst="roundRect">
            <a:avLst/>
          </a:prstGeom>
          <a:solidFill>
            <a:srgbClr val="93B5CF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F06FE1C-F53F-42AF-3D22-45F299269480}"/>
              </a:ext>
            </a:extLst>
          </p:cNvPr>
          <p:cNvSpPr/>
          <p:nvPr/>
        </p:nvSpPr>
        <p:spPr>
          <a:xfrm>
            <a:off x="2776537" y="3238857"/>
            <a:ext cx="1390650" cy="166509"/>
          </a:xfrm>
          <a:prstGeom prst="roundRect">
            <a:avLst/>
          </a:prstGeom>
          <a:solidFill>
            <a:srgbClr val="FF7F7F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2859EB5-C74D-1119-372F-F1B8633DF9A0}"/>
              </a:ext>
            </a:extLst>
          </p:cNvPr>
          <p:cNvSpPr/>
          <p:nvPr/>
        </p:nvSpPr>
        <p:spPr>
          <a:xfrm>
            <a:off x="2776537" y="3397748"/>
            <a:ext cx="1390650" cy="166509"/>
          </a:xfrm>
          <a:prstGeom prst="roundRect">
            <a:avLst/>
          </a:prstGeom>
          <a:solidFill>
            <a:srgbClr val="B2BA9B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15B0EC0-4B3E-ED83-98E8-885CD03EEAF9}"/>
              </a:ext>
            </a:extLst>
          </p:cNvPr>
          <p:cNvSpPr/>
          <p:nvPr/>
        </p:nvSpPr>
        <p:spPr>
          <a:xfrm>
            <a:off x="2776537" y="3550356"/>
            <a:ext cx="1390650" cy="166509"/>
          </a:xfrm>
          <a:prstGeom prst="roundRect">
            <a:avLst/>
          </a:prstGeom>
          <a:solidFill>
            <a:srgbClr val="F0D6B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88AA406-0109-CB99-A478-1D3DB6240BAE}"/>
              </a:ext>
            </a:extLst>
          </p:cNvPr>
          <p:cNvSpPr/>
          <p:nvPr/>
        </p:nvSpPr>
        <p:spPr>
          <a:xfrm>
            <a:off x="2776537" y="3861855"/>
            <a:ext cx="1390650" cy="166509"/>
          </a:xfrm>
          <a:prstGeom prst="roundRect">
            <a:avLst/>
          </a:prstGeom>
          <a:solidFill>
            <a:srgbClr val="FF79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B197FFD-9942-9C34-D480-211E7D2EB336}"/>
              </a:ext>
            </a:extLst>
          </p:cNvPr>
          <p:cNvSpPr/>
          <p:nvPr/>
        </p:nvSpPr>
        <p:spPr>
          <a:xfrm>
            <a:off x="2776537" y="4024402"/>
            <a:ext cx="1390650" cy="166509"/>
          </a:xfrm>
          <a:prstGeom prst="roundRect">
            <a:avLst/>
          </a:prstGeom>
          <a:solidFill>
            <a:srgbClr val="0099FF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0EE8CCD-D071-A5F1-3EB5-06A21D16B8CF}"/>
              </a:ext>
            </a:extLst>
          </p:cNvPr>
          <p:cNvSpPr/>
          <p:nvPr/>
        </p:nvSpPr>
        <p:spPr>
          <a:xfrm>
            <a:off x="2776537" y="4370288"/>
            <a:ext cx="1390650" cy="166509"/>
          </a:xfrm>
          <a:prstGeom prst="roundRect">
            <a:avLst/>
          </a:prstGeom>
          <a:solidFill>
            <a:srgbClr val="2D2D2D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CC0896E-0593-2FA4-D9B8-45806F0A0B4F}"/>
              </a:ext>
            </a:extLst>
          </p:cNvPr>
          <p:cNvSpPr/>
          <p:nvPr/>
        </p:nvSpPr>
        <p:spPr>
          <a:xfrm>
            <a:off x="2776537" y="4615647"/>
            <a:ext cx="1390650" cy="166509"/>
          </a:xfrm>
          <a:prstGeom prst="roundRect">
            <a:avLst/>
          </a:prstGeom>
          <a:solidFill>
            <a:srgbClr val="52B7D2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162AC59-1C67-88C4-65E3-D3E1B06E4561}"/>
              </a:ext>
            </a:extLst>
          </p:cNvPr>
          <p:cNvSpPr/>
          <p:nvPr/>
        </p:nvSpPr>
        <p:spPr>
          <a:xfrm>
            <a:off x="2776537" y="4952987"/>
            <a:ext cx="1390650" cy="166509"/>
          </a:xfrm>
          <a:prstGeom prst="roundRect">
            <a:avLst/>
          </a:prstGeom>
          <a:solidFill>
            <a:srgbClr val="19376D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B98636E-92F0-338F-D935-E0A8DA5BE1B3}"/>
              </a:ext>
            </a:extLst>
          </p:cNvPr>
          <p:cNvSpPr/>
          <p:nvPr/>
        </p:nvSpPr>
        <p:spPr>
          <a:xfrm>
            <a:off x="2776537" y="5119496"/>
            <a:ext cx="1390650" cy="166509"/>
          </a:xfrm>
          <a:prstGeom prst="roundRect">
            <a:avLst/>
          </a:prstGeom>
          <a:solidFill>
            <a:srgbClr val="68C2A3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DACCC00-C9EA-75CD-5008-03E6FE57CA7F}"/>
              </a:ext>
            </a:extLst>
          </p:cNvPr>
          <p:cNvSpPr/>
          <p:nvPr/>
        </p:nvSpPr>
        <p:spPr>
          <a:xfrm>
            <a:off x="2776537" y="5385780"/>
            <a:ext cx="1390650" cy="166509"/>
          </a:xfrm>
          <a:prstGeom prst="roundRect">
            <a:avLst/>
          </a:prstGeom>
          <a:solidFill>
            <a:srgbClr val="BF5532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0F4C86F-257A-1FB6-7C0F-85DFE40D46B9}"/>
              </a:ext>
            </a:extLst>
          </p:cNvPr>
          <p:cNvSpPr/>
          <p:nvPr/>
        </p:nvSpPr>
        <p:spPr>
          <a:xfrm>
            <a:off x="2776537" y="5544752"/>
            <a:ext cx="1390650" cy="166509"/>
          </a:xfrm>
          <a:prstGeom prst="roundRect">
            <a:avLst/>
          </a:prstGeom>
          <a:solidFill>
            <a:srgbClr val="FFB3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208700-9B05-2E8F-741B-F3B0CBF900DD}"/>
              </a:ext>
            </a:extLst>
          </p:cNvPr>
          <p:cNvSpPr/>
          <p:nvPr/>
        </p:nvSpPr>
        <p:spPr>
          <a:xfrm>
            <a:off x="2776537" y="5711261"/>
            <a:ext cx="1390650" cy="166509"/>
          </a:xfrm>
          <a:prstGeom prst="roundRect">
            <a:avLst/>
          </a:prstGeom>
          <a:solidFill>
            <a:srgbClr val="705335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7D94BE-1905-7E11-F970-9EDA0AA8E197}"/>
              </a:ext>
            </a:extLst>
          </p:cNvPr>
          <p:cNvSpPr/>
          <p:nvPr/>
        </p:nvSpPr>
        <p:spPr>
          <a:xfrm>
            <a:off x="2776537" y="5870233"/>
            <a:ext cx="1390650" cy="166509"/>
          </a:xfrm>
          <a:prstGeom prst="roundRect">
            <a:avLst/>
          </a:prstGeom>
          <a:solidFill>
            <a:srgbClr val="C85F42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EAFAD1D-64AE-F23A-DC7F-60FEA87D464F}"/>
              </a:ext>
            </a:extLst>
          </p:cNvPr>
          <p:cNvSpPr/>
          <p:nvPr/>
        </p:nvSpPr>
        <p:spPr>
          <a:xfrm>
            <a:off x="8248650" y="7101006"/>
            <a:ext cx="1390650" cy="166509"/>
          </a:xfrm>
          <a:prstGeom prst="roundRect">
            <a:avLst/>
          </a:prstGeom>
          <a:solidFill>
            <a:srgbClr val="B71234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id="{BBAC0977-C374-5F19-AF45-D86697E88B17}"/>
              </a:ext>
            </a:extLst>
          </p:cNvPr>
          <p:cNvSpPr/>
          <p:nvPr/>
        </p:nvSpPr>
        <p:spPr>
          <a:xfrm rot="15765063">
            <a:off x="5602724" y="1297424"/>
            <a:ext cx="3600000" cy="3600000"/>
          </a:xfrm>
          <a:prstGeom prst="arc">
            <a:avLst>
              <a:gd name="adj1" fmla="val 14991502"/>
              <a:gd name="adj2" fmla="val 0"/>
            </a:avLst>
          </a:prstGeom>
          <a:ln w="1270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8C810279-3A44-720C-57B1-7B519A702D0F}"/>
              </a:ext>
            </a:extLst>
          </p:cNvPr>
          <p:cNvSpPr/>
          <p:nvPr/>
        </p:nvSpPr>
        <p:spPr>
          <a:xfrm rot="1378507">
            <a:off x="5602723" y="1248141"/>
            <a:ext cx="3600000" cy="3600000"/>
          </a:xfrm>
          <a:prstGeom prst="arc">
            <a:avLst>
              <a:gd name="adj1" fmla="val 14991502"/>
              <a:gd name="adj2" fmla="val 0"/>
            </a:avLst>
          </a:prstGeom>
          <a:ln w="127000">
            <a:gradFill>
              <a:gsLst>
                <a:gs pos="4000">
                  <a:srgbClr val="7030A0"/>
                </a:gs>
                <a:gs pos="37000">
                  <a:srgbClr val="D1DCF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6DF39EF3-D2D8-8A0B-7C2D-1A7A64E38792}"/>
              </a:ext>
            </a:extLst>
          </p:cNvPr>
          <p:cNvSpPr/>
          <p:nvPr/>
        </p:nvSpPr>
        <p:spPr>
          <a:xfrm rot="8570339">
            <a:off x="5602723" y="1179562"/>
            <a:ext cx="3600000" cy="3600000"/>
          </a:xfrm>
          <a:prstGeom prst="arc">
            <a:avLst>
              <a:gd name="adj1" fmla="val 14991502"/>
              <a:gd name="adj2" fmla="val 0"/>
            </a:avLst>
          </a:prstGeom>
          <a:ln w="127000">
            <a:gradFill>
              <a:gsLst>
                <a:gs pos="0">
                  <a:srgbClr val="BF553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B0750C2-520B-57E2-7D96-53D0E9466F0D}"/>
              </a:ext>
            </a:extLst>
          </p:cNvPr>
          <p:cNvGrpSpPr/>
          <p:nvPr/>
        </p:nvGrpSpPr>
        <p:grpSpPr>
          <a:xfrm>
            <a:off x="6357022" y="2447183"/>
            <a:ext cx="1891628" cy="1375875"/>
            <a:chOff x="5250907" y="2816744"/>
            <a:chExt cx="1891628" cy="1375875"/>
          </a:xfrm>
        </p:grpSpPr>
        <p:sp>
          <p:nvSpPr>
            <p:cNvPr id="35" name="梯形 34">
              <a:extLst>
                <a:ext uri="{FF2B5EF4-FFF2-40B4-BE49-F238E27FC236}">
                  <a16:creationId xmlns:a16="http://schemas.microsoft.com/office/drawing/2014/main" id="{88F57BD1-CE2F-FFB2-CC0E-51600C8FB257}"/>
                </a:ext>
              </a:extLst>
            </p:cNvPr>
            <p:cNvSpPr/>
            <p:nvPr/>
          </p:nvSpPr>
          <p:spPr>
            <a:xfrm rot="10800000">
              <a:off x="5250907" y="2816744"/>
              <a:ext cx="1891628" cy="382872"/>
            </a:xfrm>
            <a:prstGeom prst="trapezoid">
              <a:avLst>
                <a:gd name="adj" fmla="val 68193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梯形 37">
              <a:extLst>
                <a:ext uri="{FF2B5EF4-FFF2-40B4-BE49-F238E27FC236}">
                  <a16:creationId xmlns:a16="http://schemas.microsoft.com/office/drawing/2014/main" id="{C2E53A2D-EE37-2FF2-E3B2-BF291CC3C61A}"/>
                </a:ext>
              </a:extLst>
            </p:cNvPr>
            <p:cNvSpPr/>
            <p:nvPr/>
          </p:nvSpPr>
          <p:spPr>
            <a:xfrm rot="10800000">
              <a:off x="5603131" y="3326859"/>
              <a:ext cx="1186775" cy="290081"/>
            </a:xfrm>
            <a:prstGeom prst="trapezoid">
              <a:avLst>
                <a:gd name="adj" fmla="val 68193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4E46952C-8C32-7629-5675-F5FFC6B20DEE}"/>
                </a:ext>
              </a:extLst>
            </p:cNvPr>
            <p:cNvSpPr/>
            <p:nvPr/>
          </p:nvSpPr>
          <p:spPr>
            <a:xfrm rot="10800000">
              <a:off x="5875506" y="3753909"/>
              <a:ext cx="622570" cy="438710"/>
            </a:xfrm>
            <a:prstGeom prst="triangl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BF5E15F4-5EAB-85D7-C674-826497F00BFB}"/>
              </a:ext>
            </a:extLst>
          </p:cNvPr>
          <p:cNvSpPr/>
          <p:nvPr/>
        </p:nvSpPr>
        <p:spPr>
          <a:xfrm>
            <a:off x="9567911" y="786362"/>
            <a:ext cx="2119009" cy="2626468"/>
          </a:xfrm>
          <a:custGeom>
            <a:avLst/>
            <a:gdLst>
              <a:gd name="connsiteX0" fmla="*/ 1313234 w 2119009"/>
              <a:gd name="connsiteY0" fmla="*/ 0 h 2626468"/>
              <a:gd name="connsiteX1" fmla="*/ 2047476 w 2119009"/>
              <a:gd name="connsiteY1" fmla="*/ 224280 h 2626468"/>
              <a:gd name="connsiteX2" fmla="*/ 2119009 w 2119009"/>
              <a:gd name="connsiteY2" fmla="*/ 277771 h 2626468"/>
              <a:gd name="connsiteX3" fmla="*/ 2089444 w 2119009"/>
              <a:gd name="connsiteY3" fmla="*/ 299879 h 2626468"/>
              <a:gd name="connsiteX4" fmla="*/ 1611549 w 2119009"/>
              <a:gd name="connsiteY4" fmla="*/ 1313234 h 2626468"/>
              <a:gd name="connsiteX5" fmla="*/ 2089444 w 2119009"/>
              <a:gd name="connsiteY5" fmla="*/ 2326589 h 2626468"/>
              <a:gd name="connsiteX6" fmla="*/ 2119009 w 2119009"/>
              <a:gd name="connsiteY6" fmla="*/ 2348697 h 2626468"/>
              <a:gd name="connsiteX7" fmla="*/ 2047476 w 2119009"/>
              <a:gd name="connsiteY7" fmla="*/ 2402188 h 2626468"/>
              <a:gd name="connsiteX8" fmla="*/ 1313234 w 2119009"/>
              <a:gd name="connsiteY8" fmla="*/ 2626468 h 2626468"/>
              <a:gd name="connsiteX9" fmla="*/ 0 w 2119009"/>
              <a:gd name="connsiteY9" fmla="*/ 1313234 h 2626468"/>
              <a:gd name="connsiteX10" fmla="*/ 1313234 w 2119009"/>
              <a:gd name="connsiteY10" fmla="*/ 0 h 262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9009" h="2626468">
                <a:moveTo>
                  <a:pt x="1313234" y="0"/>
                </a:moveTo>
                <a:cubicBezTo>
                  <a:pt x="1585213" y="0"/>
                  <a:pt x="1837882" y="82681"/>
                  <a:pt x="2047476" y="224280"/>
                </a:cubicBezTo>
                <a:lnTo>
                  <a:pt x="2119009" y="277771"/>
                </a:lnTo>
                <a:lnTo>
                  <a:pt x="2089444" y="299879"/>
                </a:lnTo>
                <a:cubicBezTo>
                  <a:pt x="1797582" y="540745"/>
                  <a:pt x="1611549" y="905265"/>
                  <a:pt x="1611549" y="1313234"/>
                </a:cubicBezTo>
                <a:cubicBezTo>
                  <a:pt x="1611549" y="1721204"/>
                  <a:pt x="1797582" y="2085723"/>
                  <a:pt x="2089444" y="2326589"/>
                </a:cubicBezTo>
                <a:lnTo>
                  <a:pt x="2119009" y="2348697"/>
                </a:lnTo>
                <a:lnTo>
                  <a:pt x="2047476" y="2402188"/>
                </a:lnTo>
                <a:cubicBezTo>
                  <a:pt x="1837882" y="2543787"/>
                  <a:pt x="1585213" y="2626468"/>
                  <a:pt x="1313234" y="2626468"/>
                </a:cubicBezTo>
                <a:cubicBezTo>
                  <a:pt x="587955" y="2626468"/>
                  <a:pt x="0" y="2038513"/>
                  <a:pt x="0" y="1313234"/>
                </a:cubicBezTo>
                <a:cubicBezTo>
                  <a:pt x="0" y="587955"/>
                  <a:pt x="587955" y="0"/>
                  <a:pt x="1313234" y="0"/>
                </a:cubicBezTo>
                <a:close/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CBBEA36-81A1-8E15-BB39-2E2AE06D2466}"/>
              </a:ext>
            </a:extLst>
          </p:cNvPr>
          <p:cNvGrpSpPr/>
          <p:nvPr/>
        </p:nvGrpSpPr>
        <p:grpSpPr>
          <a:xfrm>
            <a:off x="5666357" y="431302"/>
            <a:ext cx="690665" cy="710119"/>
            <a:chOff x="992220" y="1417807"/>
            <a:chExt cx="690665" cy="710119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34B4F50-CF7D-D40C-473D-F786454F7F77}"/>
                </a:ext>
              </a:extLst>
            </p:cNvPr>
            <p:cNvCxnSpPr>
              <a:cxnSpLocks/>
            </p:cNvCxnSpPr>
            <p:nvPr/>
          </p:nvCxnSpPr>
          <p:spPr>
            <a:xfrm>
              <a:off x="992220" y="1777731"/>
              <a:ext cx="3064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934835B-97F9-1AB9-C9B3-DBBDA6AA2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41" y="1417807"/>
              <a:ext cx="0" cy="710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50431AA-4BF5-CA88-A1E5-282F5D5679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8641" y="1417807"/>
              <a:ext cx="3842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7DA5BA7-68F2-1683-6EFD-88C0D3188506}"/>
                </a:ext>
              </a:extLst>
            </p:cNvPr>
            <p:cNvCxnSpPr>
              <a:cxnSpLocks/>
            </p:cNvCxnSpPr>
            <p:nvPr/>
          </p:nvCxnSpPr>
          <p:spPr>
            <a:xfrm>
              <a:off x="1298641" y="2127926"/>
              <a:ext cx="3842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B6B1433-97D8-E22C-6070-48C8B97DE9B6}"/>
              </a:ext>
            </a:extLst>
          </p:cNvPr>
          <p:cNvGrpSpPr/>
          <p:nvPr/>
        </p:nvGrpSpPr>
        <p:grpSpPr>
          <a:xfrm>
            <a:off x="9483498" y="4992471"/>
            <a:ext cx="1322222" cy="529936"/>
            <a:chOff x="4876475" y="4977245"/>
            <a:chExt cx="1834516" cy="51954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B449F0E-30EB-9257-D80E-36053A4957EC}"/>
                </a:ext>
              </a:extLst>
            </p:cNvPr>
            <p:cNvSpPr/>
            <p:nvPr/>
          </p:nvSpPr>
          <p:spPr>
            <a:xfrm>
              <a:off x="5105075" y="4977245"/>
              <a:ext cx="1306116" cy="5195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流程图: 接点 47">
              <a:extLst>
                <a:ext uri="{FF2B5EF4-FFF2-40B4-BE49-F238E27FC236}">
                  <a16:creationId xmlns:a16="http://schemas.microsoft.com/office/drawing/2014/main" id="{07734C49-DC22-BDBF-2131-CC4C3096F88A}"/>
                </a:ext>
              </a:extLst>
            </p:cNvPr>
            <p:cNvSpPr/>
            <p:nvPr/>
          </p:nvSpPr>
          <p:spPr>
            <a:xfrm>
              <a:off x="4876475" y="4977245"/>
              <a:ext cx="519546" cy="519546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D99D3817-F554-F90E-DEEA-960C0CB37F7D}"/>
                </a:ext>
              </a:extLst>
            </p:cNvPr>
            <p:cNvSpPr/>
            <p:nvPr/>
          </p:nvSpPr>
          <p:spPr>
            <a:xfrm>
              <a:off x="6191445" y="4977245"/>
              <a:ext cx="519546" cy="519546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1C77271-85D4-71DF-4120-2357DF6EAB2A}"/>
              </a:ext>
            </a:extLst>
          </p:cNvPr>
          <p:cNvGrpSpPr/>
          <p:nvPr/>
        </p:nvGrpSpPr>
        <p:grpSpPr>
          <a:xfrm>
            <a:off x="4329173" y="4368492"/>
            <a:ext cx="2410054" cy="2386012"/>
            <a:chOff x="4470187" y="2371180"/>
            <a:chExt cx="2410054" cy="2386012"/>
          </a:xfrm>
        </p:grpSpPr>
        <p:sp>
          <p:nvSpPr>
            <p:cNvPr id="51" name="空心弧 50">
              <a:extLst>
                <a:ext uri="{FF2B5EF4-FFF2-40B4-BE49-F238E27FC236}">
                  <a16:creationId xmlns:a16="http://schemas.microsoft.com/office/drawing/2014/main" id="{080B723F-53F6-1DF4-DEF7-90462A2C34E9}"/>
                </a:ext>
              </a:extLst>
            </p:cNvPr>
            <p:cNvSpPr/>
            <p:nvPr/>
          </p:nvSpPr>
          <p:spPr>
            <a:xfrm rot="5400000">
              <a:off x="4470187" y="2371180"/>
              <a:ext cx="2386012" cy="2386012"/>
            </a:xfrm>
            <a:prstGeom prst="blockArc">
              <a:avLst>
                <a:gd name="adj1" fmla="val 10800000"/>
                <a:gd name="adj2" fmla="val 16187034"/>
                <a:gd name="adj3" fmla="val 4987"/>
              </a:avLst>
            </a:prstGeom>
            <a:solidFill>
              <a:srgbClr val="F583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空心弧 52">
              <a:extLst>
                <a:ext uri="{FF2B5EF4-FFF2-40B4-BE49-F238E27FC236}">
                  <a16:creationId xmlns:a16="http://schemas.microsoft.com/office/drawing/2014/main" id="{F57A5942-A86C-93AE-AF06-060513AA1565}"/>
                </a:ext>
              </a:extLst>
            </p:cNvPr>
            <p:cNvSpPr/>
            <p:nvPr/>
          </p:nvSpPr>
          <p:spPr>
            <a:xfrm rot="16200000">
              <a:off x="4494229" y="2371180"/>
              <a:ext cx="2386012" cy="2386012"/>
            </a:xfrm>
            <a:prstGeom prst="blockArc">
              <a:avLst>
                <a:gd name="adj1" fmla="val 10800000"/>
                <a:gd name="adj2" fmla="val 16187034"/>
                <a:gd name="adj3" fmla="val 4987"/>
              </a:avLst>
            </a:prstGeom>
            <a:solidFill>
              <a:srgbClr val="FF7F7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空心弧 53">
              <a:extLst>
                <a:ext uri="{FF2B5EF4-FFF2-40B4-BE49-F238E27FC236}">
                  <a16:creationId xmlns:a16="http://schemas.microsoft.com/office/drawing/2014/main" id="{40E1071E-DD74-FEA1-00E0-519B530061FD}"/>
                </a:ext>
              </a:extLst>
            </p:cNvPr>
            <p:cNvSpPr/>
            <p:nvPr/>
          </p:nvSpPr>
          <p:spPr>
            <a:xfrm rot="10800000">
              <a:off x="4470187" y="2371180"/>
              <a:ext cx="2386012" cy="2386012"/>
            </a:xfrm>
            <a:prstGeom prst="blockArc">
              <a:avLst>
                <a:gd name="adj1" fmla="val 10800000"/>
                <a:gd name="adj2" fmla="val 16187034"/>
                <a:gd name="adj3" fmla="val 4987"/>
              </a:avLst>
            </a:prstGeom>
            <a:solidFill>
              <a:srgbClr val="68C2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空心弧 54">
              <a:extLst>
                <a:ext uri="{FF2B5EF4-FFF2-40B4-BE49-F238E27FC236}">
                  <a16:creationId xmlns:a16="http://schemas.microsoft.com/office/drawing/2014/main" id="{4FBDC5B5-DFCB-C5AB-32C0-6A4EEE3DF0C8}"/>
                </a:ext>
              </a:extLst>
            </p:cNvPr>
            <p:cNvSpPr/>
            <p:nvPr/>
          </p:nvSpPr>
          <p:spPr>
            <a:xfrm>
              <a:off x="4494229" y="2371180"/>
              <a:ext cx="2386012" cy="2386012"/>
            </a:xfrm>
            <a:prstGeom prst="blockArc">
              <a:avLst>
                <a:gd name="adj1" fmla="val 10800000"/>
                <a:gd name="adj2" fmla="val 16187034"/>
                <a:gd name="adj3" fmla="val 4987"/>
              </a:avLst>
            </a:prstGeom>
            <a:solidFill>
              <a:srgbClr val="52B7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096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9D79C5-5CFF-CC45-1D08-01812A31D87F}"/>
              </a:ext>
            </a:extLst>
          </p:cNvPr>
          <p:cNvSpPr/>
          <p:nvPr/>
        </p:nvSpPr>
        <p:spPr>
          <a:xfrm>
            <a:off x="5471011" y="376140"/>
            <a:ext cx="2360579" cy="651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机载武器系统故障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C29A24F-8B69-A817-57B0-61E0F8214560}"/>
              </a:ext>
            </a:extLst>
          </p:cNvPr>
          <p:cNvSpPr/>
          <p:nvPr/>
        </p:nvSpPr>
        <p:spPr>
          <a:xfrm>
            <a:off x="4183104" y="2806435"/>
            <a:ext cx="1415379" cy="6322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火控计算机故障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DCBF7A-FBBF-4B84-ACDF-5F476C881FFE}"/>
              </a:ext>
            </a:extLst>
          </p:cNvPr>
          <p:cNvSpPr/>
          <p:nvPr/>
        </p:nvSpPr>
        <p:spPr>
          <a:xfrm rot="16200000">
            <a:off x="5520654" y="3230393"/>
            <a:ext cx="1499683" cy="6323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武器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接口系统故障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09B95BF-07C6-7FC4-D30F-30A4CA713E77}"/>
              </a:ext>
            </a:extLst>
          </p:cNvPr>
          <p:cNvSpPr/>
          <p:nvPr/>
        </p:nvSpPr>
        <p:spPr>
          <a:xfrm>
            <a:off x="2105023" y="2796702"/>
            <a:ext cx="1673568" cy="6322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目标探测与识别设备故障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C08FD8D-4801-D8DE-342E-4A454AE0BF3C}"/>
              </a:ext>
            </a:extLst>
          </p:cNvPr>
          <p:cNvSpPr/>
          <p:nvPr/>
        </p:nvSpPr>
        <p:spPr>
          <a:xfrm>
            <a:off x="8505216" y="1504544"/>
            <a:ext cx="1293779" cy="6322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弹药故障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C067A84-D7E8-F4C7-061B-94FE779E55D1}"/>
              </a:ext>
            </a:extLst>
          </p:cNvPr>
          <p:cNvSpPr/>
          <p:nvPr/>
        </p:nvSpPr>
        <p:spPr>
          <a:xfrm>
            <a:off x="3287944" y="1494817"/>
            <a:ext cx="1697478" cy="6322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火控系统故障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B215BD-E95A-488F-7251-6D96C4784687}"/>
              </a:ext>
            </a:extLst>
          </p:cNvPr>
          <p:cNvSpPr/>
          <p:nvPr/>
        </p:nvSpPr>
        <p:spPr>
          <a:xfrm>
            <a:off x="5471011" y="1504544"/>
            <a:ext cx="2137638" cy="6322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悬挂发射系统故障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4A187D-9CDA-69A4-00BF-9993367D984B}"/>
              </a:ext>
            </a:extLst>
          </p:cNvPr>
          <p:cNvSpPr/>
          <p:nvPr/>
        </p:nvSpPr>
        <p:spPr>
          <a:xfrm>
            <a:off x="6831255" y="2806434"/>
            <a:ext cx="695527" cy="25470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挂架等机械部件故障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7D9E46A-B27B-9C45-CD69-E09AF2E7932A}"/>
              </a:ext>
            </a:extLst>
          </p:cNvPr>
          <p:cNvSpPr/>
          <p:nvPr/>
        </p:nvSpPr>
        <p:spPr>
          <a:xfrm rot="16200000">
            <a:off x="1687544" y="4152892"/>
            <a:ext cx="1293779" cy="4588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雷达故障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A32ECDC-50FB-C468-88A7-5E91468A8726}"/>
              </a:ext>
            </a:extLst>
          </p:cNvPr>
          <p:cNvSpPr/>
          <p:nvPr/>
        </p:nvSpPr>
        <p:spPr>
          <a:xfrm rot="16200000">
            <a:off x="2048684" y="4357176"/>
            <a:ext cx="1702350" cy="4588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红外探测故障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B5F0560-7CBB-78A9-D1C6-0C5E9A37221B}"/>
              </a:ext>
            </a:extLst>
          </p:cNvPr>
          <p:cNvSpPr/>
          <p:nvPr/>
        </p:nvSpPr>
        <p:spPr>
          <a:xfrm rot="16200000">
            <a:off x="2586340" y="4439861"/>
            <a:ext cx="1867719" cy="4588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激光传感器故障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E9731AF-59BA-7682-F432-A2AA32111745}"/>
              </a:ext>
            </a:extLst>
          </p:cNvPr>
          <p:cNvSpPr/>
          <p:nvPr/>
        </p:nvSpPr>
        <p:spPr>
          <a:xfrm rot="16200000">
            <a:off x="3454131" y="4405816"/>
            <a:ext cx="1799621" cy="4588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电源故障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1DD1FE3-B049-83B3-5838-16C456DD76AD}"/>
              </a:ext>
            </a:extLst>
          </p:cNvPr>
          <p:cNvSpPr/>
          <p:nvPr/>
        </p:nvSpPr>
        <p:spPr>
          <a:xfrm rot="16200000">
            <a:off x="3941324" y="4405816"/>
            <a:ext cx="1799620" cy="4588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主机故障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BA126BC-9062-4EFB-17D0-C8B73503B61F}"/>
              </a:ext>
            </a:extLst>
          </p:cNvPr>
          <p:cNvSpPr/>
          <p:nvPr/>
        </p:nvSpPr>
        <p:spPr>
          <a:xfrm rot="16200000">
            <a:off x="4461354" y="4405814"/>
            <a:ext cx="1799620" cy="4588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外部设备故障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AE6B6CC-96E6-32C6-5483-3A0759552B8F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4136683" y="1027893"/>
            <a:ext cx="2514618" cy="46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B792D1A-94C9-B39A-8970-B40175D66E05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6539830" y="1027893"/>
            <a:ext cx="111471" cy="47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8C5737-D4FA-0B0E-0FFF-51364B6D7D17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6651301" y="1027893"/>
            <a:ext cx="2500805" cy="47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18BC1AF-B500-96CF-8EE0-81F99CB6B342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2941807" y="2127115"/>
            <a:ext cx="1194876" cy="66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0385676-B64F-FBC8-B6B5-967E497F241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072033" y="2140086"/>
            <a:ext cx="818761" cy="66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9B1DBF5-D63E-72D8-DA08-6EBCE42D2D19}"/>
              </a:ext>
            </a:extLst>
          </p:cNvPr>
          <p:cNvCxnSpPr>
            <a:cxnSpLocks/>
            <a:stCxn id="10" idx="2"/>
            <a:endCxn id="5" idx="3"/>
          </p:cNvCxnSpPr>
          <p:nvPr/>
        </p:nvCxnSpPr>
        <p:spPr>
          <a:xfrm flipH="1">
            <a:off x="6270496" y="2136842"/>
            <a:ext cx="269334" cy="65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DED0819-0761-4B98-D211-11FA4975CDE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539830" y="2136842"/>
            <a:ext cx="639189" cy="66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4C87A11-31E9-8008-680C-CA43810B262F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flipH="1">
            <a:off x="2334434" y="3429000"/>
            <a:ext cx="607373" cy="30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C5E2CDE-A5EF-AC8F-DEEA-342898661059}"/>
              </a:ext>
            </a:extLst>
          </p:cNvPr>
          <p:cNvCxnSpPr>
            <a:cxnSpLocks/>
            <a:stCxn id="7" idx="2"/>
            <a:endCxn id="14" idx="3"/>
          </p:cNvCxnSpPr>
          <p:nvPr/>
        </p:nvCxnSpPr>
        <p:spPr>
          <a:xfrm flipH="1">
            <a:off x="2899859" y="3429000"/>
            <a:ext cx="41948" cy="30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0343FC9-3179-F680-ADA2-2C0B00897C25}"/>
              </a:ext>
            </a:extLst>
          </p:cNvPr>
          <p:cNvCxnSpPr>
            <a:cxnSpLocks/>
            <a:stCxn id="7" idx="2"/>
            <a:endCxn id="15" idx="3"/>
          </p:cNvCxnSpPr>
          <p:nvPr/>
        </p:nvCxnSpPr>
        <p:spPr>
          <a:xfrm>
            <a:off x="2941807" y="3429000"/>
            <a:ext cx="578393" cy="30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5FDC63E-F08A-B9C9-0810-76022E577C30}"/>
              </a:ext>
            </a:extLst>
          </p:cNvPr>
          <p:cNvCxnSpPr>
            <a:cxnSpLocks/>
            <a:stCxn id="4" idx="2"/>
            <a:endCxn id="18" idx="3"/>
          </p:cNvCxnSpPr>
          <p:nvPr/>
        </p:nvCxnSpPr>
        <p:spPr>
          <a:xfrm flipH="1">
            <a:off x="4353942" y="3438733"/>
            <a:ext cx="536852" cy="29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F5A2AB3-4728-4354-5029-8FBF06488423}"/>
              </a:ext>
            </a:extLst>
          </p:cNvPr>
          <p:cNvCxnSpPr>
            <a:cxnSpLocks/>
            <a:stCxn id="4" idx="2"/>
            <a:endCxn id="19" idx="3"/>
          </p:cNvCxnSpPr>
          <p:nvPr/>
        </p:nvCxnSpPr>
        <p:spPr>
          <a:xfrm flipH="1">
            <a:off x="4841135" y="3438733"/>
            <a:ext cx="49659" cy="29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C8EBEC6-C52A-02E7-90A4-14ADE07D79A3}"/>
              </a:ext>
            </a:extLst>
          </p:cNvPr>
          <p:cNvCxnSpPr>
            <a:cxnSpLocks/>
            <a:stCxn id="4" idx="2"/>
            <a:endCxn id="20" idx="3"/>
          </p:cNvCxnSpPr>
          <p:nvPr/>
        </p:nvCxnSpPr>
        <p:spPr>
          <a:xfrm>
            <a:off x="4890794" y="3438733"/>
            <a:ext cx="470371" cy="29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0120529-951F-4596-99EC-25EABDDF6E5F}"/>
              </a:ext>
            </a:extLst>
          </p:cNvPr>
          <p:cNvSpPr txBox="1"/>
          <p:nvPr/>
        </p:nvSpPr>
        <p:spPr>
          <a:xfrm>
            <a:off x="2771671" y="3289819"/>
            <a:ext cx="32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54EFF77-112C-EF90-90DA-58007FAD5D3C}"/>
              </a:ext>
            </a:extLst>
          </p:cNvPr>
          <p:cNvSpPr txBox="1"/>
          <p:nvPr/>
        </p:nvSpPr>
        <p:spPr>
          <a:xfrm>
            <a:off x="4635638" y="3282519"/>
            <a:ext cx="32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50DF266-3B7A-DCDF-1D61-34456DC7441C}"/>
              </a:ext>
            </a:extLst>
          </p:cNvPr>
          <p:cNvSpPr txBox="1"/>
          <p:nvPr/>
        </p:nvSpPr>
        <p:spPr>
          <a:xfrm>
            <a:off x="6399293" y="2154676"/>
            <a:ext cx="32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9115795-C19F-8EC1-17BC-41BBFA656086}"/>
              </a:ext>
            </a:extLst>
          </p:cNvPr>
          <p:cNvSpPr txBox="1"/>
          <p:nvPr/>
        </p:nvSpPr>
        <p:spPr>
          <a:xfrm>
            <a:off x="3823801" y="2022238"/>
            <a:ext cx="32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2E32EA8-F4DE-E329-435B-430E1711AF5A}"/>
              </a:ext>
            </a:extLst>
          </p:cNvPr>
          <p:cNvSpPr txBox="1"/>
          <p:nvPr/>
        </p:nvSpPr>
        <p:spPr>
          <a:xfrm>
            <a:off x="6562788" y="872246"/>
            <a:ext cx="32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25DD0BE2-0056-5AA6-089D-8239FB4C544E}"/>
              </a:ext>
            </a:extLst>
          </p:cNvPr>
          <p:cNvSpPr/>
          <p:nvPr/>
        </p:nvSpPr>
        <p:spPr>
          <a:xfrm rot="16200000">
            <a:off x="8670074" y="3246069"/>
            <a:ext cx="1803933" cy="4588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制导系统故障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156D3C2-23EE-CBDB-A9E6-5E859C75A3AD}"/>
              </a:ext>
            </a:extLst>
          </p:cNvPr>
          <p:cNvSpPr/>
          <p:nvPr/>
        </p:nvSpPr>
        <p:spPr>
          <a:xfrm rot="16200000">
            <a:off x="7943045" y="3148520"/>
            <a:ext cx="1648834" cy="4588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发动机故障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7395148-6F7E-B186-2FCB-7F94FCDB4032}"/>
              </a:ext>
            </a:extLst>
          </p:cNvPr>
          <p:cNvCxnSpPr>
            <a:cxnSpLocks/>
            <a:stCxn id="8" idx="2"/>
            <a:endCxn id="69" idx="3"/>
          </p:cNvCxnSpPr>
          <p:nvPr/>
        </p:nvCxnSpPr>
        <p:spPr>
          <a:xfrm flipH="1">
            <a:off x="8767463" y="2136842"/>
            <a:ext cx="384643" cy="41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885BF0D-ADD8-F553-84B5-8B511CF10979}"/>
              </a:ext>
            </a:extLst>
          </p:cNvPr>
          <p:cNvCxnSpPr>
            <a:cxnSpLocks/>
            <a:stCxn id="8" idx="2"/>
            <a:endCxn id="68" idx="3"/>
          </p:cNvCxnSpPr>
          <p:nvPr/>
        </p:nvCxnSpPr>
        <p:spPr>
          <a:xfrm>
            <a:off x="9152106" y="2136842"/>
            <a:ext cx="419935" cy="43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FFC1EB0F-3E3C-4FD8-CEF0-3C4D3A506A11}"/>
              </a:ext>
            </a:extLst>
          </p:cNvPr>
          <p:cNvSpPr txBox="1"/>
          <p:nvPr/>
        </p:nvSpPr>
        <p:spPr>
          <a:xfrm>
            <a:off x="8922696" y="2090943"/>
            <a:ext cx="321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5989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梯形 29">
            <a:extLst>
              <a:ext uri="{FF2B5EF4-FFF2-40B4-BE49-F238E27FC236}">
                <a16:creationId xmlns:a16="http://schemas.microsoft.com/office/drawing/2014/main" id="{3D07DF00-BAE5-D5A3-6195-F0FFCC305C06}"/>
              </a:ext>
            </a:extLst>
          </p:cNvPr>
          <p:cNvSpPr/>
          <p:nvPr/>
        </p:nvSpPr>
        <p:spPr>
          <a:xfrm>
            <a:off x="2809875" y="1095374"/>
            <a:ext cx="7343775" cy="523875"/>
          </a:xfrm>
          <a:prstGeom prst="trapezoid">
            <a:avLst>
              <a:gd name="adj" fmla="val 30168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67DFF47E-CB9B-CCAD-F76F-BA021020E523}"/>
              </a:ext>
            </a:extLst>
          </p:cNvPr>
          <p:cNvSpPr/>
          <p:nvPr/>
        </p:nvSpPr>
        <p:spPr>
          <a:xfrm>
            <a:off x="4543425" y="390525"/>
            <a:ext cx="3895725" cy="64769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3980F9C-F6C2-036F-E270-6A78BEF859DE}"/>
              </a:ext>
            </a:extLst>
          </p:cNvPr>
          <p:cNvCxnSpPr>
            <a:cxnSpLocks/>
            <a:stCxn id="31" idx="0"/>
          </p:cNvCxnSpPr>
          <p:nvPr/>
        </p:nvCxnSpPr>
        <p:spPr>
          <a:xfrm flipH="1">
            <a:off x="2914650" y="390525"/>
            <a:ext cx="3576638" cy="1190625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9F0FAA4-0959-4454-15B8-D8A01B4FB2C6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6491288" y="390525"/>
            <a:ext cx="3376612" cy="112395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13916ED-38D5-463F-06C2-52AF330D70F1}"/>
              </a:ext>
            </a:extLst>
          </p:cNvPr>
          <p:cNvSpPr/>
          <p:nvPr/>
        </p:nvSpPr>
        <p:spPr>
          <a:xfrm>
            <a:off x="2809875" y="1766883"/>
            <a:ext cx="1390650" cy="52387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54E8C64-13A3-1A30-BBF4-B22AA9D44249}"/>
              </a:ext>
            </a:extLst>
          </p:cNvPr>
          <p:cNvSpPr/>
          <p:nvPr/>
        </p:nvSpPr>
        <p:spPr>
          <a:xfrm>
            <a:off x="4285058" y="1733539"/>
            <a:ext cx="1390650" cy="52387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CF78DED-E7AC-5C82-E779-FA62859CA906}"/>
              </a:ext>
            </a:extLst>
          </p:cNvPr>
          <p:cNvSpPr/>
          <p:nvPr/>
        </p:nvSpPr>
        <p:spPr>
          <a:xfrm>
            <a:off x="5786437" y="1733539"/>
            <a:ext cx="1390650" cy="52387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945F9B8-93A4-BA74-A248-E2CC71334B20}"/>
              </a:ext>
            </a:extLst>
          </p:cNvPr>
          <p:cNvSpPr/>
          <p:nvPr/>
        </p:nvSpPr>
        <p:spPr>
          <a:xfrm>
            <a:off x="7287816" y="1733539"/>
            <a:ext cx="1390650" cy="52387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6B8255C1-D578-10A0-9AB1-4C9F3CED6F66}"/>
              </a:ext>
            </a:extLst>
          </p:cNvPr>
          <p:cNvSpPr/>
          <p:nvPr/>
        </p:nvSpPr>
        <p:spPr>
          <a:xfrm>
            <a:off x="8763000" y="1733540"/>
            <a:ext cx="1390650" cy="52387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A64A81C-961B-157C-87BE-B0BE6D4B6AC3}"/>
              </a:ext>
            </a:extLst>
          </p:cNvPr>
          <p:cNvSpPr/>
          <p:nvPr/>
        </p:nvSpPr>
        <p:spPr>
          <a:xfrm>
            <a:off x="2809875" y="2376481"/>
            <a:ext cx="1390650" cy="5238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382A36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3AF74D2-9D35-9352-6E91-245E6EEDD425}"/>
              </a:ext>
            </a:extLst>
          </p:cNvPr>
          <p:cNvSpPr/>
          <p:nvPr/>
        </p:nvSpPr>
        <p:spPr>
          <a:xfrm>
            <a:off x="626269" y="1252537"/>
            <a:ext cx="1390650" cy="52387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2665986-E53B-09F1-7831-6AEEA678CFE8}"/>
              </a:ext>
            </a:extLst>
          </p:cNvPr>
          <p:cNvSpPr/>
          <p:nvPr/>
        </p:nvSpPr>
        <p:spPr>
          <a:xfrm>
            <a:off x="4285058" y="2376481"/>
            <a:ext cx="1390650" cy="5238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81728E4-274B-537A-3E66-88907AF58057}"/>
              </a:ext>
            </a:extLst>
          </p:cNvPr>
          <p:cNvSpPr/>
          <p:nvPr/>
        </p:nvSpPr>
        <p:spPr>
          <a:xfrm>
            <a:off x="561975" y="3731422"/>
            <a:ext cx="1390650" cy="52387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8ABF84E-5CD9-8673-E06E-6252556E782D}"/>
              </a:ext>
            </a:extLst>
          </p:cNvPr>
          <p:cNvSpPr/>
          <p:nvPr/>
        </p:nvSpPr>
        <p:spPr>
          <a:xfrm>
            <a:off x="8763000" y="2376481"/>
            <a:ext cx="1390650" cy="5238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9CA7286-92BF-5E70-1593-4282FB59D7A3}"/>
              </a:ext>
            </a:extLst>
          </p:cNvPr>
          <p:cNvSpPr/>
          <p:nvPr/>
        </p:nvSpPr>
        <p:spPr>
          <a:xfrm>
            <a:off x="7287816" y="2376481"/>
            <a:ext cx="1390650" cy="5238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B33B859D-C4CA-2069-4EBE-C41954F1CBBA}"/>
              </a:ext>
            </a:extLst>
          </p:cNvPr>
          <p:cNvSpPr/>
          <p:nvPr/>
        </p:nvSpPr>
        <p:spPr>
          <a:xfrm>
            <a:off x="5786437" y="2376481"/>
            <a:ext cx="1390650" cy="5238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6997AA4-561A-20A7-763A-B1E25C2831F8}"/>
              </a:ext>
            </a:extLst>
          </p:cNvPr>
          <p:cNvSpPr/>
          <p:nvPr/>
        </p:nvSpPr>
        <p:spPr>
          <a:xfrm>
            <a:off x="3424237" y="3349268"/>
            <a:ext cx="161924" cy="141445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0A558051-331D-172B-3E97-0C24211427AC}"/>
              </a:ext>
            </a:extLst>
          </p:cNvPr>
          <p:cNvSpPr/>
          <p:nvPr/>
        </p:nvSpPr>
        <p:spPr>
          <a:xfrm rot="5400000">
            <a:off x="3842409" y="3231073"/>
            <a:ext cx="1012075" cy="1524572"/>
          </a:xfrm>
          <a:custGeom>
            <a:avLst/>
            <a:gdLst>
              <a:gd name="connsiteX0" fmla="*/ 506038 w 1012075"/>
              <a:gd name="connsiteY0" fmla="*/ 0 h 1524572"/>
              <a:gd name="connsiteX1" fmla="*/ 1012075 w 1012075"/>
              <a:gd name="connsiteY1" fmla="*/ 526734 h 1524572"/>
              <a:gd name="connsiteX2" fmla="*/ 751131 w 1012075"/>
              <a:gd name="connsiteY2" fmla="*/ 526734 h 1524572"/>
              <a:gd name="connsiteX3" fmla="*/ 751582 w 1012075"/>
              <a:gd name="connsiteY3" fmla="*/ 657901 h 1524572"/>
              <a:gd name="connsiteX4" fmla="*/ 789432 w 1012075"/>
              <a:gd name="connsiteY4" fmla="*/ 1024150 h 1524572"/>
              <a:gd name="connsiteX5" fmla="*/ 921852 w 1012075"/>
              <a:gd name="connsiteY5" fmla="*/ 1501283 h 1524572"/>
              <a:gd name="connsiteX6" fmla="*/ 933434 w 1012075"/>
              <a:gd name="connsiteY6" fmla="*/ 1524572 h 1524572"/>
              <a:gd name="connsiteX7" fmla="*/ 78642 w 1012075"/>
              <a:gd name="connsiteY7" fmla="*/ 1524572 h 1524572"/>
              <a:gd name="connsiteX8" fmla="*/ 89680 w 1012075"/>
              <a:gd name="connsiteY8" fmla="*/ 1502482 h 1524572"/>
              <a:gd name="connsiteX9" fmla="*/ 222681 w 1012075"/>
              <a:gd name="connsiteY9" fmla="*/ 1025950 h 1524572"/>
              <a:gd name="connsiteX10" fmla="*/ 260978 w 1012075"/>
              <a:gd name="connsiteY10" fmla="*/ 659873 h 1524572"/>
              <a:gd name="connsiteX11" fmla="*/ 261599 w 1012075"/>
              <a:gd name="connsiteY11" fmla="*/ 526734 h 1524572"/>
              <a:gd name="connsiteX12" fmla="*/ 0 w 1012075"/>
              <a:gd name="connsiteY12" fmla="*/ 526734 h 152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2075" h="1524572">
                <a:moveTo>
                  <a:pt x="506038" y="0"/>
                </a:moveTo>
                <a:lnTo>
                  <a:pt x="1012075" y="526734"/>
                </a:lnTo>
                <a:lnTo>
                  <a:pt x="751131" y="526734"/>
                </a:lnTo>
                <a:lnTo>
                  <a:pt x="751582" y="657901"/>
                </a:lnTo>
                <a:cubicBezTo>
                  <a:pt x="755938" y="775036"/>
                  <a:pt x="768336" y="899045"/>
                  <a:pt x="789432" y="1024150"/>
                </a:cubicBezTo>
                <a:cubicBezTo>
                  <a:pt x="821077" y="1211807"/>
                  <a:pt x="867798" y="1375276"/>
                  <a:pt x="921852" y="1501283"/>
                </a:cubicBezTo>
                <a:lnTo>
                  <a:pt x="933434" y="1524572"/>
                </a:lnTo>
                <a:lnTo>
                  <a:pt x="78642" y="1524572"/>
                </a:lnTo>
                <a:lnTo>
                  <a:pt x="89680" y="1502482"/>
                </a:lnTo>
                <a:cubicBezTo>
                  <a:pt x="143888" y="1376719"/>
                  <a:pt x="190808" y="1213464"/>
                  <a:pt x="222681" y="1025950"/>
                </a:cubicBezTo>
                <a:cubicBezTo>
                  <a:pt x="243930" y="900941"/>
                  <a:pt x="256479" y="776987"/>
                  <a:pt x="260978" y="659873"/>
                </a:cubicBezTo>
                <a:lnTo>
                  <a:pt x="261599" y="526734"/>
                </a:lnTo>
                <a:lnTo>
                  <a:pt x="0" y="52673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37000">
                <a:srgbClr val="D1DCF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A14F3823-8317-9317-1075-72A6D2BD4967}"/>
              </a:ext>
            </a:extLst>
          </p:cNvPr>
          <p:cNvSpPr/>
          <p:nvPr/>
        </p:nvSpPr>
        <p:spPr>
          <a:xfrm>
            <a:off x="6541749" y="3554311"/>
            <a:ext cx="2136717" cy="1875844"/>
          </a:xfrm>
          <a:custGeom>
            <a:avLst/>
            <a:gdLst/>
            <a:ahLst/>
            <a:cxnLst/>
            <a:rect l="l" t="t" r="r" b="b"/>
            <a:pathLst>
              <a:path w="795640" h="698500">
                <a:moveTo>
                  <a:pt x="781750" y="387871"/>
                </a:moveTo>
                <a:lnTo>
                  <a:pt x="623490" y="659879"/>
                </a:lnTo>
                <a:cubicBezTo>
                  <a:pt x="609578" y="683790"/>
                  <a:pt x="584002" y="698500"/>
                  <a:pt x="556338" y="698500"/>
                </a:cubicBezTo>
                <a:lnTo>
                  <a:pt x="239302" y="698500"/>
                </a:lnTo>
                <a:cubicBezTo>
                  <a:pt x="211638" y="698500"/>
                  <a:pt x="186062" y="683790"/>
                  <a:pt x="172150" y="659879"/>
                </a:cubicBezTo>
                <a:lnTo>
                  <a:pt x="13890" y="387871"/>
                </a:lnTo>
                <a:cubicBezTo>
                  <a:pt x="0" y="363997"/>
                  <a:pt x="0" y="334503"/>
                  <a:pt x="13890" y="310629"/>
                </a:cubicBezTo>
                <a:lnTo>
                  <a:pt x="172150" y="38621"/>
                </a:lnTo>
                <a:cubicBezTo>
                  <a:pt x="186062" y="14710"/>
                  <a:pt x="211638" y="0"/>
                  <a:pt x="239302" y="0"/>
                </a:cubicBezTo>
                <a:lnTo>
                  <a:pt x="556338" y="0"/>
                </a:lnTo>
                <a:cubicBezTo>
                  <a:pt x="584002" y="0"/>
                  <a:pt x="609578" y="14710"/>
                  <a:pt x="623490" y="38621"/>
                </a:cubicBezTo>
                <a:lnTo>
                  <a:pt x="781750" y="310629"/>
                </a:lnTo>
                <a:cubicBezTo>
                  <a:pt x="795640" y="334503"/>
                  <a:pt x="795640" y="363997"/>
                  <a:pt x="781750" y="38787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289556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75C3EC13-F74C-E800-2F70-0D352751A8EA}"/>
              </a:ext>
            </a:extLst>
          </p:cNvPr>
          <p:cNvSpPr/>
          <p:nvPr/>
        </p:nvSpPr>
        <p:spPr>
          <a:xfrm rot="5400000">
            <a:off x="1774246" y="-303935"/>
            <a:ext cx="1179371" cy="2982190"/>
          </a:xfrm>
          <a:custGeom>
            <a:avLst/>
            <a:gdLst>
              <a:gd name="connsiteX0" fmla="*/ 0 w 1179371"/>
              <a:gd name="connsiteY0" fmla="*/ 644236 h 2982190"/>
              <a:gd name="connsiteX1" fmla="*/ 589685 w 1179371"/>
              <a:gd name="connsiteY1" fmla="*/ 0 h 2982190"/>
              <a:gd name="connsiteX2" fmla="*/ 1179370 w 1179371"/>
              <a:gd name="connsiteY2" fmla="*/ 644236 h 2982190"/>
              <a:gd name="connsiteX3" fmla="*/ 1179371 w 1179371"/>
              <a:gd name="connsiteY3" fmla="*/ 644236 h 2982190"/>
              <a:gd name="connsiteX4" fmla="*/ 1179370 w 1179371"/>
              <a:gd name="connsiteY4" fmla="*/ 2982185 h 2982190"/>
              <a:gd name="connsiteX5" fmla="*/ 589688 w 1179371"/>
              <a:gd name="connsiteY5" fmla="*/ 2337954 h 2982190"/>
              <a:gd name="connsiteX6" fmla="*/ 3 w 1179371"/>
              <a:gd name="connsiteY6" fmla="*/ 2982189 h 2982190"/>
              <a:gd name="connsiteX7" fmla="*/ 1179370 w 1179371"/>
              <a:gd name="connsiteY7" fmla="*/ 2982189 h 2982190"/>
              <a:gd name="connsiteX8" fmla="*/ 1179370 w 1179371"/>
              <a:gd name="connsiteY8" fmla="*/ 2982190 h 2982190"/>
              <a:gd name="connsiteX9" fmla="*/ 1 w 1179371"/>
              <a:gd name="connsiteY9" fmla="*/ 2982190 h 2982190"/>
              <a:gd name="connsiteX10" fmla="*/ 2 w 1179371"/>
              <a:gd name="connsiteY10" fmla="*/ 644236 h 2982190"/>
              <a:gd name="connsiteX11" fmla="*/ 0 w 1179371"/>
              <a:gd name="connsiteY11" fmla="*/ 644236 h 298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9371" h="2982190">
                <a:moveTo>
                  <a:pt x="0" y="644236"/>
                </a:moveTo>
                <a:lnTo>
                  <a:pt x="589685" y="0"/>
                </a:lnTo>
                <a:lnTo>
                  <a:pt x="1179370" y="644236"/>
                </a:lnTo>
                <a:lnTo>
                  <a:pt x="1179371" y="644236"/>
                </a:lnTo>
                <a:lnTo>
                  <a:pt x="1179370" y="2982185"/>
                </a:lnTo>
                <a:lnTo>
                  <a:pt x="589688" y="2337954"/>
                </a:lnTo>
                <a:lnTo>
                  <a:pt x="3" y="2982189"/>
                </a:lnTo>
                <a:lnTo>
                  <a:pt x="1179370" y="2982189"/>
                </a:lnTo>
                <a:lnTo>
                  <a:pt x="1179370" y="2982190"/>
                </a:lnTo>
                <a:lnTo>
                  <a:pt x="1" y="2982190"/>
                </a:lnTo>
                <a:lnTo>
                  <a:pt x="2" y="644236"/>
                </a:lnTo>
                <a:lnTo>
                  <a:pt x="0" y="644236"/>
                </a:lnTo>
                <a:close/>
              </a:path>
            </a:pathLst>
          </a:custGeom>
          <a:solidFill>
            <a:srgbClr val="93B5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zh-CN" altLang="en-US" dirty="0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B4D35BBB-42A8-7FD0-42E6-98E535FADABA}"/>
              </a:ext>
            </a:extLst>
          </p:cNvPr>
          <p:cNvSpPr/>
          <p:nvPr/>
        </p:nvSpPr>
        <p:spPr>
          <a:xfrm rot="5400000">
            <a:off x="6567918" y="-303934"/>
            <a:ext cx="1179371" cy="2982190"/>
          </a:xfrm>
          <a:custGeom>
            <a:avLst/>
            <a:gdLst>
              <a:gd name="connsiteX0" fmla="*/ 0 w 1179371"/>
              <a:gd name="connsiteY0" fmla="*/ 644236 h 2982190"/>
              <a:gd name="connsiteX1" fmla="*/ 589685 w 1179371"/>
              <a:gd name="connsiteY1" fmla="*/ 0 h 2982190"/>
              <a:gd name="connsiteX2" fmla="*/ 1179370 w 1179371"/>
              <a:gd name="connsiteY2" fmla="*/ 644236 h 2982190"/>
              <a:gd name="connsiteX3" fmla="*/ 1179371 w 1179371"/>
              <a:gd name="connsiteY3" fmla="*/ 644236 h 2982190"/>
              <a:gd name="connsiteX4" fmla="*/ 1179370 w 1179371"/>
              <a:gd name="connsiteY4" fmla="*/ 2982185 h 2982190"/>
              <a:gd name="connsiteX5" fmla="*/ 589688 w 1179371"/>
              <a:gd name="connsiteY5" fmla="*/ 2337954 h 2982190"/>
              <a:gd name="connsiteX6" fmla="*/ 3 w 1179371"/>
              <a:gd name="connsiteY6" fmla="*/ 2982189 h 2982190"/>
              <a:gd name="connsiteX7" fmla="*/ 1179370 w 1179371"/>
              <a:gd name="connsiteY7" fmla="*/ 2982189 h 2982190"/>
              <a:gd name="connsiteX8" fmla="*/ 1179370 w 1179371"/>
              <a:gd name="connsiteY8" fmla="*/ 2982190 h 2982190"/>
              <a:gd name="connsiteX9" fmla="*/ 1 w 1179371"/>
              <a:gd name="connsiteY9" fmla="*/ 2982190 h 2982190"/>
              <a:gd name="connsiteX10" fmla="*/ 2 w 1179371"/>
              <a:gd name="connsiteY10" fmla="*/ 644236 h 2982190"/>
              <a:gd name="connsiteX11" fmla="*/ 0 w 1179371"/>
              <a:gd name="connsiteY11" fmla="*/ 644236 h 298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9371" h="2982190">
                <a:moveTo>
                  <a:pt x="0" y="644236"/>
                </a:moveTo>
                <a:lnTo>
                  <a:pt x="589685" y="0"/>
                </a:lnTo>
                <a:lnTo>
                  <a:pt x="1179370" y="644236"/>
                </a:lnTo>
                <a:lnTo>
                  <a:pt x="1179371" y="644236"/>
                </a:lnTo>
                <a:lnTo>
                  <a:pt x="1179370" y="2982185"/>
                </a:lnTo>
                <a:lnTo>
                  <a:pt x="589688" y="2337954"/>
                </a:lnTo>
                <a:lnTo>
                  <a:pt x="3" y="2982189"/>
                </a:lnTo>
                <a:lnTo>
                  <a:pt x="1179370" y="2982189"/>
                </a:lnTo>
                <a:lnTo>
                  <a:pt x="1179370" y="2982190"/>
                </a:lnTo>
                <a:lnTo>
                  <a:pt x="1" y="2982190"/>
                </a:lnTo>
                <a:lnTo>
                  <a:pt x="2" y="644236"/>
                </a:lnTo>
                <a:lnTo>
                  <a:pt x="0" y="644236"/>
                </a:lnTo>
                <a:close/>
              </a:path>
            </a:pathLst>
          </a:custGeom>
          <a:solidFill>
            <a:srgbClr val="B2B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zh-CN" altLang="en-US" dirty="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7F77A337-72ED-4714-CC21-6814579EEF10}"/>
              </a:ext>
            </a:extLst>
          </p:cNvPr>
          <p:cNvSpPr/>
          <p:nvPr/>
        </p:nvSpPr>
        <p:spPr>
          <a:xfrm rot="5400000">
            <a:off x="8964753" y="-303934"/>
            <a:ext cx="1179371" cy="2982190"/>
          </a:xfrm>
          <a:custGeom>
            <a:avLst/>
            <a:gdLst>
              <a:gd name="connsiteX0" fmla="*/ 0 w 1179371"/>
              <a:gd name="connsiteY0" fmla="*/ 644236 h 2982190"/>
              <a:gd name="connsiteX1" fmla="*/ 589685 w 1179371"/>
              <a:gd name="connsiteY1" fmla="*/ 0 h 2982190"/>
              <a:gd name="connsiteX2" fmla="*/ 1179370 w 1179371"/>
              <a:gd name="connsiteY2" fmla="*/ 644236 h 2982190"/>
              <a:gd name="connsiteX3" fmla="*/ 1179371 w 1179371"/>
              <a:gd name="connsiteY3" fmla="*/ 644236 h 2982190"/>
              <a:gd name="connsiteX4" fmla="*/ 1179370 w 1179371"/>
              <a:gd name="connsiteY4" fmla="*/ 2982185 h 2982190"/>
              <a:gd name="connsiteX5" fmla="*/ 589688 w 1179371"/>
              <a:gd name="connsiteY5" fmla="*/ 2337954 h 2982190"/>
              <a:gd name="connsiteX6" fmla="*/ 3 w 1179371"/>
              <a:gd name="connsiteY6" fmla="*/ 2982189 h 2982190"/>
              <a:gd name="connsiteX7" fmla="*/ 1179370 w 1179371"/>
              <a:gd name="connsiteY7" fmla="*/ 2982189 h 2982190"/>
              <a:gd name="connsiteX8" fmla="*/ 1179370 w 1179371"/>
              <a:gd name="connsiteY8" fmla="*/ 2982190 h 2982190"/>
              <a:gd name="connsiteX9" fmla="*/ 1 w 1179371"/>
              <a:gd name="connsiteY9" fmla="*/ 2982190 h 2982190"/>
              <a:gd name="connsiteX10" fmla="*/ 2 w 1179371"/>
              <a:gd name="connsiteY10" fmla="*/ 644236 h 2982190"/>
              <a:gd name="connsiteX11" fmla="*/ 0 w 1179371"/>
              <a:gd name="connsiteY11" fmla="*/ 644236 h 298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9371" h="2982190">
                <a:moveTo>
                  <a:pt x="0" y="644236"/>
                </a:moveTo>
                <a:lnTo>
                  <a:pt x="589685" y="0"/>
                </a:lnTo>
                <a:lnTo>
                  <a:pt x="1179370" y="644236"/>
                </a:lnTo>
                <a:lnTo>
                  <a:pt x="1179371" y="644236"/>
                </a:lnTo>
                <a:lnTo>
                  <a:pt x="1179370" y="2982185"/>
                </a:lnTo>
                <a:lnTo>
                  <a:pt x="589688" y="2337954"/>
                </a:lnTo>
                <a:lnTo>
                  <a:pt x="3" y="2982189"/>
                </a:lnTo>
                <a:lnTo>
                  <a:pt x="1179370" y="2982189"/>
                </a:lnTo>
                <a:lnTo>
                  <a:pt x="1179370" y="2982190"/>
                </a:lnTo>
                <a:lnTo>
                  <a:pt x="1" y="2982190"/>
                </a:lnTo>
                <a:lnTo>
                  <a:pt x="2" y="644236"/>
                </a:lnTo>
                <a:lnTo>
                  <a:pt x="0" y="644236"/>
                </a:lnTo>
                <a:close/>
              </a:path>
            </a:pathLst>
          </a:custGeom>
          <a:solidFill>
            <a:srgbClr val="F0D6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zh-CN" altLang="en-US" dirty="0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2E4825CE-B11D-1AA2-4D95-420BEBC9A640}"/>
              </a:ext>
            </a:extLst>
          </p:cNvPr>
          <p:cNvSpPr/>
          <p:nvPr/>
        </p:nvSpPr>
        <p:spPr>
          <a:xfrm rot="5400000">
            <a:off x="4171082" y="-303934"/>
            <a:ext cx="1179371" cy="2982190"/>
          </a:xfrm>
          <a:custGeom>
            <a:avLst/>
            <a:gdLst>
              <a:gd name="connsiteX0" fmla="*/ 0 w 1179371"/>
              <a:gd name="connsiteY0" fmla="*/ 644236 h 2982190"/>
              <a:gd name="connsiteX1" fmla="*/ 589685 w 1179371"/>
              <a:gd name="connsiteY1" fmla="*/ 0 h 2982190"/>
              <a:gd name="connsiteX2" fmla="*/ 1179370 w 1179371"/>
              <a:gd name="connsiteY2" fmla="*/ 644236 h 2982190"/>
              <a:gd name="connsiteX3" fmla="*/ 1179371 w 1179371"/>
              <a:gd name="connsiteY3" fmla="*/ 644236 h 2982190"/>
              <a:gd name="connsiteX4" fmla="*/ 1179370 w 1179371"/>
              <a:gd name="connsiteY4" fmla="*/ 2982185 h 2982190"/>
              <a:gd name="connsiteX5" fmla="*/ 589688 w 1179371"/>
              <a:gd name="connsiteY5" fmla="*/ 2337954 h 2982190"/>
              <a:gd name="connsiteX6" fmla="*/ 3 w 1179371"/>
              <a:gd name="connsiteY6" fmla="*/ 2982189 h 2982190"/>
              <a:gd name="connsiteX7" fmla="*/ 1179370 w 1179371"/>
              <a:gd name="connsiteY7" fmla="*/ 2982189 h 2982190"/>
              <a:gd name="connsiteX8" fmla="*/ 1179370 w 1179371"/>
              <a:gd name="connsiteY8" fmla="*/ 2982190 h 2982190"/>
              <a:gd name="connsiteX9" fmla="*/ 1 w 1179371"/>
              <a:gd name="connsiteY9" fmla="*/ 2982190 h 2982190"/>
              <a:gd name="connsiteX10" fmla="*/ 2 w 1179371"/>
              <a:gd name="connsiteY10" fmla="*/ 644236 h 2982190"/>
              <a:gd name="connsiteX11" fmla="*/ 0 w 1179371"/>
              <a:gd name="connsiteY11" fmla="*/ 644236 h 298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9371" h="2982190">
                <a:moveTo>
                  <a:pt x="0" y="644236"/>
                </a:moveTo>
                <a:lnTo>
                  <a:pt x="589685" y="0"/>
                </a:lnTo>
                <a:lnTo>
                  <a:pt x="1179370" y="644236"/>
                </a:lnTo>
                <a:lnTo>
                  <a:pt x="1179371" y="644236"/>
                </a:lnTo>
                <a:lnTo>
                  <a:pt x="1179370" y="2982185"/>
                </a:lnTo>
                <a:lnTo>
                  <a:pt x="589688" y="2337954"/>
                </a:lnTo>
                <a:lnTo>
                  <a:pt x="3" y="2982189"/>
                </a:lnTo>
                <a:lnTo>
                  <a:pt x="1179370" y="2982189"/>
                </a:lnTo>
                <a:lnTo>
                  <a:pt x="1179370" y="2982190"/>
                </a:lnTo>
                <a:lnTo>
                  <a:pt x="1" y="2982190"/>
                </a:lnTo>
                <a:lnTo>
                  <a:pt x="2" y="644236"/>
                </a:lnTo>
                <a:lnTo>
                  <a:pt x="0" y="644236"/>
                </a:lnTo>
                <a:close/>
              </a:path>
            </a:pathLst>
          </a:custGeom>
          <a:solidFill>
            <a:srgbClr val="F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6982A45-7974-0108-40F3-42DAD34BB859}"/>
              </a:ext>
            </a:extLst>
          </p:cNvPr>
          <p:cNvGrpSpPr/>
          <p:nvPr/>
        </p:nvGrpSpPr>
        <p:grpSpPr>
          <a:xfrm>
            <a:off x="1071014" y="2213262"/>
            <a:ext cx="2275610" cy="2369129"/>
            <a:chOff x="841663" y="2213262"/>
            <a:chExt cx="2275610" cy="2369129"/>
          </a:xfrm>
        </p:grpSpPr>
        <p:sp>
          <p:nvSpPr>
            <p:cNvPr id="42" name="流程图: 接点 41">
              <a:extLst>
                <a:ext uri="{FF2B5EF4-FFF2-40B4-BE49-F238E27FC236}">
                  <a16:creationId xmlns:a16="http://schemas.microsoft.com/office/drawing/2014/main" id="{CC3A44BC-7C6D-544C-FDF0-E737C126964A}"/>
                </a:ext>
              </a:extLst>
            </p:cNvPr>
            <p:cNvSpPr/>
            <p:nvPr/>
          </p:nvSpPr>
          <p:spPr>
            <a:xfrm flipH="1">
              <a:off x="841663" y="2213262"/>
              <a:ext cx="62346" cy="62346"/>
            </a:xfrm>
            <a:prstGeom prst="flowChartConnector">
              <a:avLst/>
            </a:prstGeom>
            <a:ln w="25400">
              <a:solidFill>
                <a:srgbClr val="93B5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DB3AD4E-D65F-2DD7-6B4A-25B7806390D4}"/>
                </a:ext>
              </a:extLst>
            </p:cNvPr>
            <p:cNvCxnSpPr>
              <a:cxnSpLocks/>
            </p:cNvCxnSpPr>
            <p:nvPr/>
          </p:nvCxnSpPr>
          <p:spPr>
            <a:xfrm>
              <a:off x="872836" y="2275609"/>
              <a:ext cx="1261" cy="2306782"/>
            </a:xfrm>
            <a:prstGeom prst="line">
              <a:avLst/>
            </a:prstGeom>
            <a:ln w="25400">
              <a:solidFill>
                <a:srgbClr val="93B5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895E6F9-9EEB-8461-6262-317A638673B1}"/>
                </a:ext>
              </a:extLst>
            </p:cNvPr>
            <p:cNvCxnSpPr>
              <a:cxnSpLocks/>
            </p:cNvCxnSpPr>
            <p:nvPr/>
          </p:nvCxnSpPr>
          <p:spPr>
            <a:xfrm>
              <a:off x="872836" y="4582391"/>
              <a:ext cx="2244437" cy="0"/>
            </a:xfrm>
            <a:prstGeom prst="straightConnector1">
              <a:avLst/>
            </a:prstGeom>
            <a:ln w="25400">
              <a:solidFill>
                <a:srgbClr val="93B5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0712846-A106-7ECF-E614-1168873C2761}"/>
              </a:ext>
            </a:extLst>
          </p:cNvPr>
          <p:cNvGrpSpPr/>
          <p:nvPr/>
        </p:nvGrpSpPr>
        <p:grpSpPr>
          <a:xfrm>
            <a:off x="3556748" y="2213262"/>
            <a:ext cx="2275610" cy="2369129"/>
            <a:chOff x="841663" y="2213262"/>
            <a:chExt cx="2275610" cy="2369129"/>
          </a:xfrm>
        </p:grpSpPr>
        <p:sp>
          <p:nvSpPr>
            <p:cNvPr id="52" name="流程图: 接点 51">
              <a:extLst>
                <a:ext uri="{FF2B5EF4-FFF2-40B4-BE49-F238E27FC236}">
                  <a16:creationId xmlns:a16="http://schemas.microsoft.com/office/drawing/2014/main" id="{7230097B-3D7C-CAC5-CFD1-D70892782A28}"/>
                </a:ext>
              </a:extLst>
            </p:cNvPr>
            <p:cNvSpPr/>
            <p:nvPr/>
          </p:nvSpPr>
          <p:spPr>
            <a:xfrm flipH="1">
              <a:off x="841663" y="2213262"/>
              <a:ext cx="62346" cy="62346"/>
            </a:xfrm>
            <a:prstGeom prst="flowChartConnector">
              <a:avLst/>
            </a:prstGeom>
            <a:ln w="25400">
              <a:solidFill>
                <a:srgbClr val="FF7F7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2334232-C4A1-97A3-908F-698FB395E9BE}"/>
                </a:ext>
              </a:extLst>
            </p:cNvPr>
            <p:cNvCxnSpPr>
              <a:cxnSpLocks/>
            </p:cNvCxnSpPr>
            <p:nvPr/>
          </p:nvCxnSpPr>
          <p:spPr>
            <a:xfrm>
              <a:off x="872836" y="2275609"/>
              <a:ext cx="1261" cy="2306782"/>
            </a:xfrm>
            <a:prstGeom prst="line">
              <a:avLst/>
            </a:prstGeom>
            <a:ln w="25400">
              <a:solidFill>
                <a:srgbClr val="F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69D097E-C5A9-3591-32A4-A8B6076DD5CE}"/>
                </a:ext>
              </a:extLst>
            </p:cNvPr>
            <p:cNvCxnSpPr>
              <a:cxnSpLocks/>
            </p:cNvCxnSpPr>
            <p:nvPr/>
          </p:nvCxnSpPr>
          <p:spPr>
            <a:xfrm>
              <a:off x="872836" y="4582391"/>
              <a:ext cx="2244437" cy="0"/>
            </a:xfrm>
            <a:prstGeom prst="straightConnector1">
              <a:avLst/>
            </a:prstGeom>
            <a:ln w="25400">
              <a:solidFill>
                <a:srgbClr val="FF7F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49F6022-D270-E294-AB09-C1B0A5CF317A}"/>
              </a:ext>
            </a:extLst>
          </p:cNvPr>
          <p:cNvGrpSpPr/>
          <p:nvPr/>
        </p:nvGrpSpPr>
        <p:grpSpPr>
          <a:xfrm>
            <a:off x="6091009" y="2213262"/>
            <a:ext cx="2275610" cy="2369129"/>
            <a:chOff x="841663" y="2213262"/>
            <a:chExt cx="2275610" cy="2369129"/>
          </a:xfrm>
        </p:grpSpPr>
        <p:sp>
          <p:nvSpPr>
            <p:cNvPr id="56" name="流程图: 接点 55">
              <a:extLst>
                <a:ext uri="{FF2B5EF4-FFF2-40B4-BE49-F238E27FC236}">
                  <a16:creationId xmlns:a16="http://schemas.microsoft.com/office/drawing/2014/main" id="{D8D93713-4801-321E-248A-2F4444CF2063}"/>
                </a:ext>
              </a:extLst>
            </p:cNvPr>
            <p:cNvSpPr/>
            <p:nvPr/>
          </p:nvSpPr>
          <p:spPr>
            <a:xfrm flipH="1">
              <a:off x="841663" y="2213262"/>
              <a:ext cx="62346" cy="62346"/>
            </a:xfrm>
            <a:prstGeom prst="flowChartConnector">
              <a:avLst/>
            </a:prstGeom>
            <a:ln w="25400">
              <a:solidFill>
                <a:srgbClr val="B2BA9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66329A7-BCFD-6730-7CC6-C50EEFC0A9D0}"/>
                </a:ext>
              </a:extLst>
            </p:cNvPr>
            <p:cNvCxnSpPr>
              <a:cxnSpLocks/>
            </p:cNvCxnSpPr>
            <p:nvPr/>
          </p:nvCxnSpPr>
          <p:spPr>
            <a:xfrm>
              <a:off x="872836" y="2275609"/>
              <a:ext cx="1261" cy="2306782"/>
            </a:xfrm>
            <a:prstGeom prst="line">
              <a:avLst/>
            </a:prstGeom>
            <a:ln w="25400">
              <a:solidFill>
                <a:srgbClr val="B2BA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091622E5-5CCC-35E1-39BF-04CD11948E18}"/>
                </a:ext>
              </a:extLst>
            </p:cNvPr>
            <p:cNvCxnSpPr>
              <a:cxnSpLocks/>
            </p:cNvCxnSpPr>
            <p:nvPr/>
          </p:nvCxnSpPr>
          <p:spPr>
            <a:xfrm>
              <a:off x="872836" y="4582391"/>
              <a:ext cx="2244437" cy="0"/>
            </a:xfrm>
            <a:prstGeom prst="straightConnector1">
              <a:avLst/>
            </a:prstGeom>
            <a:ln w="25400">
              <a:solidFill>
                <a:srgbClr val="B2BA9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3602E14-7391-AA93-1C72-18840C988D1E}"/>
              </a:ext>
            </a:extLst>
          </p:cNvPr>
          <p:cNvGrpSpPr/>
          <p:nvPr/>
        </p:nvGrpSpPr>
        <p:grpSpPr>
          <a:xfrm>
            <a:off x="8642961" y="2213262"/>
            <a:ext cx="2275610" cy="2369129"/>
            <a:chOff x="841663" y="2213262"/>
            <a:chExt cx="2275610" cy="2369129"/>
          </a:xfrm>
        </p:grpSpPr>
        <p:sp>
          <p:nvSpPr>
            <p:cNvPr id="60" name="流程图: 接点 59">
              <a:extLst>
                <a:ext uri="{FF2B5EF4-FFF2-40B4-BE49-F238E27FC236}">
                  <a16:creationId xmlns:a16="http://schemas.microsoft.com/office/drawing/2014/main" id="{2C02E92A-BB3F-CC48-0954-10E0C225BBB3}"/>
                </a:ext>
              </a:extLst>
            </p:cNvPr>
            <p:cNvSpPr/>
            <p:nvPr/>
          </p:nvSpPr>
          <p:spPr>
            <a:xfrm flipH="1">
              <a:off x="841663" y="2213262"/>
              <a:ext cx="62346" cy="62346"/>
            </a:xfrm>
            <a:prstGeom prst="flowChartConnector">
              <a:avLst/>
            </a:prstGeom>
            <a:ln w="25400">
              <a:solidFill>
                <a:srgbClr val="F0D6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AF8C989A-DFF6-3E3A-70D7-4BA71845D431}"/>
                </a:ext>
              </a:extLst>
            </p:cNvPr>
            <p:cNvCxnSpPr>
              <a:cxnSpLocks/>
            </p:cNvCxnSpPr>
            <p:nvPr/>
          </p:nvCxnSpPr>
          <p:spPr>
            <a:xfrm>
              <a:off x="872836" y="2275609"/>
              <a:ext cx="1261" cy="2306782"/>
            </a:xfrm>
            <a:prstGeom prst="line">
              <a:avLst/>
            </a:prstGeom>
            <a:ln w="25400">
              <a:solidFill>
                <a:srgbClr val="F0D6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DBAD341D-9C78-4863-A5A0-28C56634ED16}"/>
                </a:ext>
              </a:extLst>
            </p:cNvPr>
            <p:cNvCxnSpPr>
              <a:cxnSpLocks/>
            </p:cNvCxnSpPr>
            <p:nvPr/>
          </p:nvCxnSpPr>
          <p:spPr>
            <a:xfrm>
              <a:off x="872836" y="4582391"/>
              <a:ext cx="2244437" cy="0"/>
            </a:xfrm>
            <a:prstGeom prst="straightConnector1">
              <a:avLst/>
            </a:prstGeom>
            <a:ln w="25400">
              <a:solidFill>
                <a:srgbClr val="F0D6B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116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257A29B6-15CD-9CC0-10DF-514EA359E7E8}"/>
              </a:ext>
            </a:extLst>
          </p:cNvPr>
          <p:cNvSpPr/>
          <p:nvPr/>
        </p:nvSpPr>
        <p:spPr>
          <a:xfrm>
            <a:off x="4076242" y="1266367"/>
            <a:ext cx="4187149" cy="4187149"/>
          </a:xfrm>
          <a:prstGeom prst="flowChartConnector">
            <a:avLst/>
          </a:prstGeom>
          <a:solidFill>
            <a:srgbClr val="F0D6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5318754-7452-D0EB-A4B6-D47BE885A5F4}"/>
              </a:ext>
            </a:extLst>
          </p:cNvPr>
          <p:cNvGrpSpPr/>
          <p:nvPr/>
        </p:nvGrpSpPr>
        <p:grpSpPr>
          <a:xfrm>
            <a:off x="4249040" y="1439166"/>
            <a:ext cx="3841554" cy="3841554"/>
            <a:chOff x="4249040" y="1439166"/>
            <a:chExt cx="3841554" cy="3841554"/>
          </a:xfrm>
        </p:grpSpPr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68B32A4B-C2D6-A72E-4D7E-DF0F7A9306DE}"/>
                </a:ext>
              </a:extLst>
            </p:cNvPr>
            <p:cNvSpPr/>
            <p:nvPr/>
          </p:nvSpPr>
          <p:spPr>
            <a:xfrm>
              <a:off x="4249040" y="1439166"/>
              <a:ext cx="3841554" cy="3841554"/>
            </a:xfrm>
            <a:prstGeom prst="flowChartConnector">
              <a:avLst/>
            </a:prstGeom>
            <a:blipFill>
              <a:blip r:embed="rId2"/>
              <a:tile tx="0" ty="0" sx="100000" sy="100000" flip="none" algn="tl"/>
            </a:blip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4CC9330-E3C0-95EA-2216-1EED69EEFB5D}"/>
                </a:ext>
              </a:extLst>
            </p:cNvPr>
            <p:cNvGrpSpPr/>
            <p:nvPr/>
          </p:nvGrpSpPr>
          <p:grpSpPr>
            <a:xfrm>
              <a:off x="4405309" y="1628775"/>
              <a:ext cx="3529016" cy="3570683"/>
              <a:chOff x="4405309" y="1628775"/>
              <a:chExt cx="3529016" cy="3570683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F1AF4638-DD2E-71C6-F81D-1F9ED6DBE8A0}"/>
                  </a:ext>
                </a:extLst>
              </p:cNvPr>
              <p:cNvSpPr/>
              <p:nvPr/>
            </p:nvSpPr>
            <p:spPr>
              <a:xfrm>
                <a:off x="4719636" y="1872853"/>
                <a:ext cx="2900364" cy="2974180"/>
              </a:xfrm>
              <a:custGeom>
                <a:avLst/>
                <a:gdLst>
                  <a:gd name="connsiteX0" fmla="*/ 1450182 w 2900364"/>
                  <a:gd name="connsiteY0" fmla="*/ 0 h 2974180"/>
                  <a:gd name="connsiteX1" fmla="*/ 2900364 w 2900364"/>
                  <a:gd name="connsiteY1" fmla="*/ 1487090 h 2974180"/>
                  <a:gd name="connsiteX2" fmla="*/ 1450182 w 2900364"/>
                  <a:gd name="connsiteY2" fmla="*/ 2974180 h 2974180"/>
                  <a:gd name="connsiteX3" fmla="*/ 0 w 2900364"/>
                  <a:gd name="connsiteY3" fmla="*/ 1487090 h 2974180"/>
                  <a:gd name="connsiteX4" fmla="*/ 1450182 w 2900364"/>
                  <a:gd name="connsiteY4" fmla="*/ 0 h 2974180"/>
                  <a:gd name="connsiteX5" fmla="*/ 1450183 w 2900364"/>
                  <a:gd name="connsiteY5" fmla="*/ 155972 h 2974180"/>
                  <a:gd name="connsiteX6" fmla="*/ 114301 w 2900364"/>
                  <a:gd name="connsiteY6" fmla="*/ 1487091 h 2974180"/>
                  <a:gd name="connsiteX7" fmla="*/ 1450183 w 2900364"/>
                  <a:gd name="connsiteY7" fmla="*/ 2818210 h 2974180"/>
                  <a:gd name="connsiteX8" fmla="*/ 2786065 w 2900364"/>
                  <a:gd name="connsiteY8" fmla="*/ 1487091 h 2974180"/>
                  <a:gd name="connsiteX9" fmla="*/ 1450183 w 2900364"/>
                  <a:gd name="connsiteY9" fmla="*/ 155972 h 297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00364" h="2974180">
                    <a:moveTo>
                      <a:pt x="1450182" y="0"/>
                    </a:moveTo>
                    <a:cubicBezTo>
                      <a:pt x="2251095" y="0"/>
                      <a:pt x="2900364" y="665793"/>
                      <a:pt x="2900364" y="1487090"/>
                    </a:cubicBezTo>
                    <a:cubicBezTo>
                      <a:pt x="2900364" y="2308387"/>
                      <a:pt x="2251095" y="2974180"/>
                      <a:pt x="1450182" y="2974180"/>
                    </a:cubicBezTo>
                    <a:cubicBezTo>
                      <a:pt x="649269" y="2974180"/>
                      <a:pt x="0" y="2308387"/>
                      <a:pt x="0" y="1487090"/>
                    </a:cubicBezTo>
                    <a:cubicBezTo>
                      <a:pt x="0" y="665793"/>
                      <a:pt x="649269" y="0"/>
                      <a:pt x="1450182" y="0"/>
                    </a:cubicBezTo>
                    <a:close/>
                    <a:moveTo>
                      <a:pt x="1450183" y="155972"/>
                    </a:moveTo>
                    <a:cubicBezTo>
                      <a:pt x="712396" y="155972"/>
                      <a:pt x="114301" y="751934"/>
                      <a:pt x="114301" y="1487091"/>
                    </a:cubicBezTo>
                    <a:cubicBezTo>
                      <a:pt x="114301" y="2222248"/>
                      <a:pt x="712396" y="2818210"/>
                      <a:pt x="1450183" y="2818210"/>
                    </a:cubicBezTo>
                    <a:cubicBezTo>
                      <a:pt x="2187970" y="2818210"/>
                      <a:pt x="2786065" y="2222248"/>
                      <a:pt x="2786065" y="1487091"/>
                    </a:cubicBezTo>
                    <a:cubicBezTo>
                      <a:pt x="2786065" y="751934"/>
                      <a:pt x="2187970" y="155972"/>
                      <a:pt x="1450183" y="155972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29A09B4F-83EE-5D4E-DF24-E0006A5FB867}"/>
                  </a:ext>
                </a:extLst>
              </p:cNvPr>
              <p:cNvSpPr/>
              <p:nvPr/>
            </p:nvSpPr>
            <p:spPr>
              <a:xfrm>
                <a:off x="4405309" y="1628775"/>
                <a:ext cx="3529016" cy="3462336"/>
              </a:xfrm>
              <a:custGeom>
                <a:avLst/>
                <a:gdLst>
                  <a:gd name="connsiteX0" fmla="*/ 1764508 w 3529016"/>
                  <a:gd name="connsiteY0" fmla="*/ 0 h 3462336"/>
                  <a:gd name="connsiteX1" fmla="*/ 3529016 w 3529016"/>
                  <a:gd name="connsiteY1" fmla="*/ 1731168 h 3462336"/>
                  <a:gd name="connsiteX2" fmla="*/ 1764508 w 3529016"/>
                  <a:gd name="connsiteY2" fmla="*/ 3462336 h 3462336"/>
                  <a:gd name="connsiteX3" fmla="*/ 0 w 3529016"/>
                  <a:gd name="connsiteY3" fmla="*/ 1731168 h 3462336"/>
                  <a:gd name="connsiteX4" fmla="*/ 1764508 w 3529016"/>
                  <a:gd name="connsiteY4" fmla="*/ 0 h 3462336"/>
                  <a:gd name="connsiteX5" fmla="*/ 1764509 w 3529016"/>
                  <a:gd name="connsiteY5" fmla="*/ 244078 h 3462336"/>
                  <a:gd name="connsiteX6" fmla="*/ 314327 w 3529016"/>
                  <a:gd name="connsiteY6" fmla="*/ 1731168 h 3462336"/>
                  <a:gd name="connsiteX7" fmla="*/ 1764509 w 3529016"/>
                  <a:gd name="connsiteY7" fmla="*/ 3218258 h 3462336"/>
                  <a:gd name="connsiteX8" fmla="*/ 3214691 w 3529016"/>
                  <a:gd name="connsiteY8" fmla="*/ 1731168 h 3462336"/>
                  <a:gd name="connsiteX9" fmla="*/ 1764509 w 3529016"/>
                  <a:gd name="connsiteY9" fmla="*/ 244078 h 3462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29016" h="3462336">
                    <a:moveTo>
                      <a:pt x="1764508" y="0"/>
                    </a:moveTo>
                    <a:cubicBezTo>
                      <a:pt x="2739019" y="0"/>
                      <a:pt x="3529016" y="775070"/>
                      <a:pt x="3529016" y="1731168"/>
                    </a:cubicBezTo>
                    <a:cubicBezTo>
                      <a:pt x="3529016" y="2687266"/>
                      <a:pt x="2739019" y="3462336"/>
                      <a:pt x="1764508" y="3462336"/>
                    </a:cubicBezTo>
                    <a:cubicBezTo>
                      <a:pt x="789997" y="3462336"/>
                      <a:pt x="0" y="2687266"/>
                      <a:pt x="0" y="1731168"/>
                    </a:cubicBezTo>
                    <a:cubicBezTo>
                      <a:pt x="0" y="775070"/>
                      <a:pt x="789997" y="0"/>
                      <a:pt x="1764508" y="0"/>
                    </a:cubicBezTo>
                    <a:close/>
                    <a:moveTo>
                      <a:pt x="1764509" y="244078"/>
                    </a:moveTo>
                    <a:cubicBezTo>
                      <a:pt x="963596" y="244078"/>
                      <a:pt x="314327" y="909871"/>
                      <a:pt x="314327" y="1731168"/>
                    </a:cubicBezTo>
                    <a:cubicBezTo>
                      <a:pt x="314327" y="2552465"/>
                      <a:pt x="963596" y="3218258"/>
                      <a:pt x="1764509" y="3218258"/>
                    </a:cubicBezTo>
                    <a:cubicBezTo>
                      <a:pt x="2565422" y="3218258"/>
                      <a:pt x="3214691" y="2552465"/>
                      <a:pt x="3214691" y="1731168"/>
                    </a:cubicBezTo>
                    <a:cubicBezTo>
                      <a:pt x="3214691" y="909871"/>
                      <a:pt x="2565422" y="244078"/>
                      <a:pt x="1764509" y="2440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B7BF6CF-6D7C-F10B-CF0B-93370A24D6B1}"/>
                  </a:ext>
                </a:extLst>
              </p:cNvPr>
              <p:cNvSpPr/>
              <p:nvPr/>
            </p:nvSpPr>
            <p:spPr>
              <a:xfrm>
                <a:off x="4833937" y="2028825"/>
                <a:ext cx="2671764" cy="2662238"/>
              </a:xfrm>
              <a:custGeom>
                <a:avLst/>
                <a:gdLst>
                  <a:gd name="connsiteX0" fmla="*/ 1335882 w 2671764"/>
                  <a:gd name="connsiteY0" fmla="*/ 0 h 2662238"/>
                  <a:gd name="connsiteX1" fmla="*/ 2671764 w 2671764"/>
                  <a:gd name="connsiteY1" fmla="*/ 1331119 h 2662238"/>
                  <a:gd name="connsiteX2" fmla="*/ 1335882 w 2671764"/>
                  <a:gd name="connsiteY2" fmla="*/ 2662238 h 2662238"/>
                  <a:gd name="connsiteX3" fmla="*/ 0 w 2671764"/>
                  <a:gd name="connsiteY3" fmla="*/ 1331119 h 2662238"/>
                  <a:gd name="connsiteX4" fmla="*/ 1335882 w 2671764"/>
                  <a:gd name="connsiteY4" fmla="*/ 0 h 2662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1764" h="2662238">
                    <a:moveTo>
                      <a:pt x="1335882" y="0"/>
                    </a:moveTo>
                    <a:cubicBezTo>
                      <a:pt x="2073669" y="0"/>
                      <a:pt x="2671764" y="595962"/>
                      <a:pt x="2671764" y="1331119"/>
                    </a:cubicBezTo>
                    <a:cubicBezTo>
                      <a:pt x="2671764" y="2066276"/>
                      <a:pt x="2073669" y="2662238"/>
                      <a:pt x="1335882" y="2662238"/>
                    </a:cubicBezTo>
                    <a:cubicBezTo>
                      <a:pt x="598095" y="2662238"/>
                      <a:pt x="0" y="2066276"/>
                      <a:pt x="0" y="1331119"/>
                    </a:cubicBezTo>
                    <a:cubicBezTo>
                      <a:pt x="0" y="595962"/>
                      <a:pt x="598095" y="0"/>
                      <a:pt x="1335882" y="0"/>
                    </a:cubicBezTo>
                    <a:close/>
                  </a:path>
                </a:pathLst>
              </a:custGeom>
              <a:solidFill>
                <a:srgbClr val="F0D6B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接点 8">
                <a:extLst>
                  <a:ext uri="{FF2B5EF4-FFF2-40B4-BE49-F238E27FC236}">
                    <a16:creationId xmlns:a16="http://schemas.microsoft.com/office/drawing/2014/main" id="{2A94D631-C58B-5180-F465-79F93C4FE15E}"/>
                  </a:ext>
                </a:extLst>
              </p:cNvPr>
              <p:cNvSpPr/>
              <p:nvPr/>
            </p:nvSpPr>
            <p:spPr>
              <a:xfrm>
                <a:off x="4481512" y="2211585"/>
                <a:ext cx="704850" cy="704850"/>
              </a:xfrm>
              <a:prstGeom prst="flowChart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流程图: 接点 9">
                <a:extLst>
                  <a:ext uri="{FF2B5EF4-FFF2-40B4-BE49-F238E27FC236}">
                    <a16:creationId xmlns:a16="http://schemas.microsoft.com/office/drawing/2014/main" id="{931DFDDD-1C8B-EEF6-771A-C99476681966}"/>
                  </a:ext>
                </a:extLst>
              </p:cNvPr>
              <p:cNvSpPr/>
              <p:nvPr/>
            </p:nvSpPr>
            <p:spPr>
              <a:xfrm>
                <a:off x="5817392" y="4494608"/>
                <a:ext cx="704850" cy="70485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流程图: 接点 10">
                <a:extLst>
                  <a:ext uri="{FF2B5EF4-FFF2-40B4-BE49-F238E27FC236}">
                    <a16:creationId xmlns:a16="http://schemas.microsoft.com/office/drawing/2014/main" id="{85BF0E30-1C7D-F8E5-929F-88F317EA3B4F}"/>
                  </a:ext>
                </a:extLst>
              </p:cNvPr>
              <p:cNvSpPr/>
              <p:nvPr/>
            </p:nvSpPr>
            <p:spPr>
              <a:xfrm>
                <a:off x="7153274" y="2251470"/>
                <a:ext cx="704850" cy="704850"/>
              </a:xfrm>
              <a:prstGeom prst="flowChartConnecto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" name="椭圆 23">
            <a:extLst>
              <a:ext uri="{FF2B5EF4-FFF2-40B4-BE49-F238E27FC236}">
                <a16:creationId xmlns:a16="http://schemas.microsoft.com/office/drawing/2014/main" id="{15DB2908-BFA2-B00F-8632-07C1F0A1514B}"/>
              </a:ext>
            </a:extLst>
          </p:cNvPr>
          <p:cNvSpPr/>
          <p:nvPr/>
        </p:nvSpPr>
        <p:spPr>
          <a:xfrm>
            <a:off x="1660187" y="998692"/>
            <a:ext cx="8871626" cy="4722500"/>
          </a:xfrm>
          <a:prstGeom prst="ellipse">
            <a:avLst/>
          </a:prstGeom>
          <a:noFill/>
          <a:ln w="158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1C1F4CE7-FBE3-556A-ACD9-3AEB65D7304C}"/>
              </a:ext>
            </a:extLst>
          </p:cNvPr>
          <p:cNvSpPr/>
          <p:nvPr/>
        </p:nvSpPr>
        <p:spPr>
          <a:xfrm>
            <a:off x="1102668" y="1876259"/>
            <a:ext cx="2119009" cy="2626468"/>
          </a:xfrm>
          <a:custGeom>
            <a:avLst/>
            <a:gdLst>
              <a:gd name="connsiteX0" fmla="*/ 1313234 w 2119009"/>
              <a:gd name="connsiteY0" fmla="*/ 0 h 2626468"/>
              <a:gd name="connsiteX1" fmla="*/ 2047476 w 2119009"/>
              <a:gd name="connsiteY1" fmla="*/ 224280 h 2626468"/>
              <a:gd name="connsiteX2" fmla="*/ 2119009 w 2119009"/>
              <a:gd name="connsiteY2" fmla="*/ 277771 h 2626468"/>
              <a:gd name="connsiteX3" fmla="*/ 2089444 w 2119009"/>
              <a:gd name="connsiteY3" fmla="*/ 299879 h 2626468"/>
              <a:gd name="connsiteX4" fmla="*/ 1611549 w 2119009"/>
              <a:gd name="connsiteY4" fmla="*/ 1313234 h 2626468"/>
              <a:gd name="connsiteX5" fmla="*/ 2089444 w 2119009"/>
              <a:gd name="connsiteY5" fmla="*/ 2326589 h 2626468"/>
              <a:gd name="connsiteX6" fmla="*/ 2119009 w 2119009"/>
              <a:gd name="connsiteY6" fmla="*/ 2348697 h 2626468"/>
              <a:gd name="connsiteX7" fmla="*/ 2047476 w 2119009"/>
              <a:gd name="connsiteY7" fmla="*/ 2402188 h 2626468"/>
              <a:gd name="connsiteX8" fmla="*/ 1313234 w 2119009"/>
              <a:gd name="connsiteY8" fmla="*/ 2626468 h 2626468"/>
              <a:gd name="connsiteX9" fmla="*/ 0 w 2119009"/>
              <a:gd name="connsiteY9" fmla="*/ 1313234 h 2626468"/>
              <a:gd name="connsiteX10" fmla="*/ 1313234 w 2119009"/>
              <a:gd name="connsiteY10" fmla="*/ 0 h 262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9009" h="2626468">
                <a:moveTo>
                  <a:pt x="1313234" y="0"/>
                </a:moveTo>
                <a:cubicBezTo>
                  <a:pt x="1585213" y="0"/>
                  <a:pt x="1837882" y="82681"/>
                  <a:pt x="2047476" y="224280"/>
                </a:cubicBezTo>
                <a:lnTo>
                  <a:pt x="2119009" y="277771"/>
                </a:lnTo>
                <a:lnTo>
                  <a:pt x="2089444" y="299879"/>
                </a:lnTo>
                <a:cubicBezTo>
                  <a:pt x="1797582" y="540745"/>
                  <a:pt x="1611549" y="905265"/>
                  <a:pt x="1611549" y="1313234"/>
                </a:cubicBezTo>
                <a:cubicBezTo>
                  <a:pt x="1611549" y="1721204"/>
                  <a:pt x="1797582" y="2085723"/>
                  <a:pt x="2089444" y="2326589"/>
                </a:cubicBezTo>
                <a:lnTo>
                  <a:pt x="2119009" y="2348697"/>
                </a:lnTo>
                <a:lnTo>
                  <a:pt x="2047476" y="2402188"/>
                </a:lnTo>
                <a:cubicBezTo>
                  <a:pt x="1837882" y="2543787"/>
                  <a:pt x="1585213" y="2626468"/>
                  <a:pt x="1313234" y="2626468"/>
                </a:cubicBezTo>
                <a:cubicBezTo>
                  <a:pt x="587955" y="2626468"/>
                  <a:pt x="0" y="2038513"/>
                  <a:pt x="0" y="1313234"/>
                </a:cubicBezTo>
                <a:cubicBezTo>
                  <a:pt x="0" y="587955"/>
                  <a:pt x="587955" y="0"/>
                  <a:pt x="1313234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B536E28-DE25-CE5D-ACE2-4C46E0334B51}"/>
              </a:ext>
            </a:extLst>
          </p:cNvPr>
          <p:cNvSpPr/>
          <p:nvPr/>
        </p:nvSpPr>
        <p:spPr>
          <a:xfrm>
            <a:off x="9117957" y="1872853"/>
            <a:ext cx="2119008" cy="2626468"/>
          </a:xfrm>
          <a:custGeom>
            <a:avLst/>
            <a:gdLst>
              <a:gd name="connsiteX0" fmla="*/ 805774 w 2119008"/>
              <a:gd name="connsiteY0" fmla="*/ 0 h 2626468"/>
              <a:gd name="connsiteX1" fmla="*/ 2119008 w 2119008"/>
              <a:gd name="connsiteY1" fmla="*/ 1313234 h 2626468"/>
              <a:gd name="connsiteX2" fmla="*/ 805774 w 2119008"/>
              <a:gd name="connsiteY2" fmla="*/ 2626468 h 2626468"/>
              <a:gd name="connsiteX3" fmla="*/ 71532 w 2119008"/>
              <a:gd name="connsiteY3" fmla="*/ 2402188 h 2626468"/>
              <a:gd name="connsiteX4" fmla="*/ 0 w 2119008"/>
              <a:gd name="connsiteY4" fmla="*/ 2348697 h 2626468"/>
              <a:gd name="connsiteX5" fmla="*/ 29564 w 2119008"/>
              <a:gd name="connsiteY5" fmla="*/ 2326589 h 2626468"/>
              <a:gd name="connsiteX6" fmla="*/ 507459 w 2119008"/>
              <a:gd name="connsiteY6" fmla="*/ 1313234 h 2626468"/>
              <a:gd name="connsiteX7" fmla="*/ 29564 w 2119008"/>
              <a:gd name="connsiteY7" fmla="*/ 299879 h 2626468"/>
              <a:gd name="connsiteX8" fmla="*/ 0 w 2119008"/>
              <a:gd name="connsiteY8" fmla="*/ 277771 h 2626468"/>
              <a:gd name="connsiteX9" fmla="*/ 71532 w 2119008"/>
              <a:gd name="connsiteY9" fmla="*/ 224280 h 2626468"/>
              <a:gd name="connsiteX10" fmla="*/ 805774 w 2119008"/>
              <a:gd name="connsiteY10" fmla="*/ 0 h 262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9008" h="2626468">
                <a:moveTo>
                  <a:pt x="805774" y="0"/>
                </a:moveTo>
                <a:cubicBezTo>
                  <a:pt x="1531053" y="0"/>
                  <a:pt x="2119008" y="587955"/>
                  <a:pt x="2119008" y="1313234"/>
                </a:cubicBezTo>
                <a:cubicBezTo>
                  <a:pt x="2119008" y="2038513"/>
                  <a:pt x="1531053" y="2626468"/>
                  <a:pt x="805774" y="2626468"/>
                </a:cubicBezTo>
                <a:cubicBezTo>
                  <a:pt x="533795" y="2626468"/>
                  <a:pt x="281126" y="2543787"/>
                  <a:pt x="71532" y="2402188"/>
                </a:cubicBezTo>
                <a:lnTo>
                  <a:pt x="0" y="2348697"/>
                </a:lnTo>
                <a:lnTo>
                  <a:pt x="29564" y="2326589"/>
                </a:lnTo>
                <a:cubicBezTo>
                  <a:pt x="321427" y="2085723"/>
                  <a:pt x="507459" y="1721204"/>
                  <a:pt x="507459" y="1313234"/>
                </a:cubicBezTo>
                <a:cubicBezTo>
                  <a:pt x="507459" y="905265"/>
                  <a:pt x="321427" y="540745"/>
                  <a:pt x="29564" y="299879"/>
                </a:cubicBezTo>
                <a:lnTo>
                  <a:pt x="0" y="277771"/>
                </a:lnTo>
                <a:lnTo>
                  <a:pt x="71532" y="224280"/>
                </a:lnTo>
                <a:cubicBezTo>
                  <a:pt x="281126" y="82681"/>
                  <a:pt x="533795" y="0"/>
                  <a:pt x="805774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B5E898D-56CD-3F7C-B489-D185C665C7CA}"/>
              </a:ext>
            </a:extLst>
          </p:cNvPr>
          <p:cNvSpPr/>
          <p:nvPr/>
        </p:nvSpPr>
        <p:spPr>
          <a:xfrm>
            <a:off x="1400247" y="2251470"/>
            <a:ext cx="1307125" cy="702164"/>
          </a:xfrm>
          <a:prstGeom prst="ellipse">
            <a:avLst/>
          </a:prstGeom>
          <a:solidFill>
            <a:srgbClr val="F5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B52819D-D9A2-74F5-388C-1FB37E9C07F6}"/>
              </a:ext>
            </a:extLst>
          </p:cNvPr>
          <p:cNvSpPr/>
          <p:nvPr/>
        </p:nvSpPr>
        <p:spPr>
          <a:xfrm>
            <a:off x="1412283" y="3211784"/>
            <a:ext cx="1307125" cy="702164"/>
          </a:xfrm>
          <a:prstGeom prst="ellipse">
            <a:avLst/>
          </a:prstGeom>
          <a:solidFill>
            <a:srgbClr val="F5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280018D-5ED8-5249-E468-73B741607056}"/>
              </a:ext>
            </a:extLst>
          </p:cNvPr>
          <p:cNvSpPr/>
          <p:nvPr/>
        </p:nvSpPr>
        <p:spPr>
          <a:xfrm>
            <a:off x="9651971" y="3240816"/>
            <a:ext cx="1307125" cy="702164"/>
          </a:xfrm>
          <a:prstGeom prst="ellipse">
            <a:avLst/>
          </a:prstGeom>
          <a:solidFill>
            <a:srgbClr val="F5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B0236D3-0A33-F8F2-4D69-564A09BF613E}"/>
              </a:ext>
            </a:extLst>
          </p:cNvPr>
          <p:cNvSpPr/>
          <p:nvPr/>
        </p:nvSpPr>
        <p:spPr>
          <a:xfrm>
            <a:off x="9651970" y="2251470"/>
            <a:ext cx="1307125" cy="702164"/>
          </a:xfrm>
          <a:prstGeom prst="ellipse">
            <a:avLst/>
          </a:prstGeom>
          <a:solidFill>
            <a:srgbClr val="F5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504A6CE-A2AD-4853-5916-7ED1579DBF5E}"/>
              </a:ext>
            </a:extLst>
          </p:cNvPr>
          <p:cNvSpPr/>
          <p:nvPr/>
        </p:nvSpPr>
        <p:spPr>
          <a:xfrm>
            <a:off x="1102668" y="5639905"/>
            <a:ext cx="1390650" cy="166509"/>
          </a:xfrm>
          <a:prstGeom prst="roundRect">
            <a:avLst/>
          </a:prstGeom>
          <a:solidFill>
            <a:srgbClr val="F58383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51FB1C3-2CCA-8D7D-333B-8041B1BE9DFA}"/>
              </a:ext>
            </a:extLst>
          </p:cNvPr>
          <p:cNvSpPr/>
          <p:nvPr/>
        </p:nvSpPr>
        <p:spPr>
          <a:xfrm>
            <a:off x="3251745" y="2998500"/>
            <a:ext cx="535022" cy="484632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C25E4B1-5C07-2A1C-DB80-3E5B20023ACA}"/>
              </a:ext>
            </a:extLst>
          </p:cNvPr>
          <p:cNvSpPr/>
          <p:nvPr/>
        </p:nvSpPr>
        <p:spPr>
          <a:xfrm rot="10800000">
            <a:off x="8595069" y="2998500"/>
            <a:ext cx="535022" cy="484632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EFF57535-9E15-34C3-BC86-F6F5F3EFDE51}"/>
              </a:ext>
            </a:extLst>
          </p:cNvPr>
          <p:cNvSpPr/>
          <p:nvPr/>
        </p:nvSpPr>
        <p:spPr>
          <a:xfrm>
            <a:off x="5310145" y="2211585"/>
            <a:ext cx="1713159" cy="457200"/>
          </a:xfrm>
          <a:prstGeom prst="left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8C76090-9C80-BD0E-DC4F-BE9F7DC386F8}"/>
              </a:ext>
            </a:extLst>
          </p:cNvPr>
          <p:cNvGrpSpPr/>
          <p:nvPr/>
        </p:nvGrpSpPr>
        <p:grpSpPr>
          <a:xfrm>
            <a:off x="5135462" y="2824757"/>
            <a:ext cx="2057885" cy="1584628"/>
            <a:chOff x="5250907" y="2816744"/>
            <a:chExt cx="1891628" cy="1375875"/>
          </a:xfrm>
        </p:grpSpPr>
        <p:sp>
          <p:nvSpPr>
            <p:cNvPr id="93" name="梯形 92">
              <a:extLst>
                <a:ext uri="{FF2B5EF4-FFF2-40B4-BE49-F238E27FC236}">
                  <a16:creationId xmlns:a16="http://schemas.microsoft.com/office/drawing/2014/main" id="{D2EDD6B4-F1F3-6465-952E-E0B5948FB029}"/>
                </a:ext>
              </a:extLst>
            </p:cNvPr>
            <p:cNvSpPr/>
            <p:nvPr/>
          </p:nvSpPr>
          <p:spPr>
            <a:xfrm rot="10800000">
              <a:off x="5250907" y="2816744"/>
              <a:ext cx="1891628" cy="382872"/>
            </a:xfrm>
            <a:prstGeom prst="trapezoid">
              <a:avLst>
                <a:gd name="adj" fmla="val 68193"/>
              </a:avLst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梯形 93">
              <a:extLst>
                <a:ext uri="{FF2B5EF4-FFF2-40B4-BE49-F238E27FC236}">
                  <a16:creationId xmlns:a16="http://schemas.microsoft.com/office/drawing/2014/main" id="{E67A5867-810F-43D7-5035-03EBE2ED0A70}"/>
                </a:ext>
              </a:extLst>
            </p:cNvPr>
            <p:cNvSpPr/>
            <p:nvPr/>
          </p:nvSpPr>
          <p:spPr>
            <a:xfrm rot="10800000">
              <a:off x="5603131" y="3326859"/>
              <a:ext cx="1186775" cy="290081"/>
            </a:xfrm>
            <a:prstGeom prst="trapezoid">
              <a:avLst>
                <a:gd name="adj" fmla="val 68193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3E18A86C-EEFE-F149-8989-98093A7CCA61}"/>
                </a:ext>
              </a:extLst>
            </p:cNvPr>
            <p:cNvSpPr/>
            <p:nvPr/>
          </p:nvSpPr>
          <p:spPr>
            <a:xfrm rot="10800000">
              <a:off x="5875506" y="3753909"/>
              <a:ext cx="622570" cy="438710"/>
            </a:xfrm>
            <a:prstGeom prst="triangl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469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8626233B-A29D-6FB0-869F-65AEC25959A3}"/>
              </a:ext>
            </a:extLst>
          </p:cNvPr>
          <p:cNvSpPr/>
          <p:nvPr/>
        </p:nvSpPr>
        <p:spPr>
          <a:xfrm>
            <a:off x="389105" y="330739"/>
            <a:ext cx="7169285" cy="247082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C0BF224-958F-99BB-5E8E-47DF8F288931}"/>
              </a:ext>
            </a:extLst>
          </p:cNvPr>
          <p:cNvSpPr/>
          <p:nvPr/>
        </p:nvSpPr>
        <p:spPr>
          <a:xfrm>
            <a:off x="1196501" y="447475"/>
            <a:ext cx="5554492" cy="4377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626C854-9B46-B5F4-BBF8-837722F1087B}"/>
              </a:ext>
            </a:extLst>
          </p:cNvPr>
          <p:cNvGrpSpPr/>
          <p:nvPr/>
        </p:nvGrpSpPr>
        <p:grpSpPr>
          <a:xfrm>
            <a:off x="607975" y="1184345"/>
            <a:ext cx="1862849" cy="1162453"/>
            <a:chOff x="607975" y="1184345"/>
            <a:chExt cx="1862849" cy="1162453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43B1948-3C22-A8B8-DF35-F8C99E93503E}"/>
                </a:ext>
              </a:extLst>
            </p:cNvPr>
            <p:cNvSpPr/>
            <p:nvPr/>
          </p:nvSpPr>
          <p:spPr>
            <a:xfrm>
              <a:off x="607975" y="1262165"/>
              <a:ext cx="384245" cy="1031132"/>
            </a:xfrm>
            <a:prstGeom prst="roundRect">
              <a:avLst/>
            </a:prstGeom>
            <a:solidFill>
              <a:srgbClr val="F583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EC930004-FB22-33F7-B9C5-36294063F621}"/>
                </a:ext>
              </a:extLst>
            </p:cNvPr>
            <p:cNvGrpSpPr/>
            <p:nvPr/>
          </p:nvGrpSpPr>
          <p:grpSpPr>
            <a:xfrm>
              <a:off x="992220" y="1417807"/>
              <a:ext cx="690665" cy="710119"/>
              <a:chOff x="992220" y="1417807"/>
              <a:chExt cx="690665" cy="710119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8B03CC7E-E2FA-F4CC-DA4E-2DD75B33CC72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992220" y="1777731"/>
                <a:ext cx="30642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2B71D876-655F-21A7-A1D1-BE3606F878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8641" y="1417807"/>
                <a:ext cx="0" cy="71011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6B5590DE-21CD-A2D5-30B0-5BF81F1A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8641" y="1417807"/>
                <a:ext cx="384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0E8ADABB-95BD-5C2E-E624-F7F04E11E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8641" y="2127926"/>
                <a:ext cx="384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EA209AC-C4F8-D2A6-06F1-38BB61EDA5DF}"/>
                </a:ext>
              </a:extLst>
            </p:cNvPr>
            <p:cNvSpPr/>
            <p:nvPr/>
          </p:nvSpPr>
          <p:spPr>
            <a:xfrm>
              <a:off x="1682885" y="1184345"/>
              <a:ext cx="787939" cy="4377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6F8F5B8-09FB-86FD-5C24-59C40D43D007}"/>
                </a:ext>
              </a:extLst>
            </p:cNvPr>
            <p:cNvSpPr/>
            <p:nvPr/>
          </p:nvSpPr>
          <p:spPr>
            <a:xfrm>
              <a:off x="1682885" y="1909054"/>
              <a:ext cx="787939" cy="4377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DA1209DA-F255-A882-107A-6539CA9AA04A}"/>
              </a:ext>
            </a:extLst>
          </p:cNvPr>
          <p:cNvGrpSpPr/>
          <p:nvPr/>
        </p:nvGrpSpPr>
        <p:grpSpPr>
          <a:xfrm>
            <a:off x="2976665" y="1207448"/>
            <a:ext cx="1862849" cy="1162453"/>
            <a:chOff x="607975" y="1184345"/>
            <a:chExt cx="1862849" cy="1162453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7DF1B0A2-12B9-133E-FD85-D6B9C92BD87B}"/>
                </a:ext>
              </a:extLst>
            </p:cNvPr>
            <p:cNvSpPr/>
            <p:nvPr/>
          </p:nvSpPr>
          <p:spPr>
            <a:xfrm>
              <a:off x="607975" y="1262165"/>
              <a:ext cx="384245" cy="1031132"/>
            </a:xfrm>
            <a:prstGeom prst="roundRect">
              <a:avLst/>
            </a:prstGeom>
            <a:solidFill>
              <a:srgbClr val="F583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1CFA1D2E-BD91-371B-80BD-D228C201587A}"/>
                </a:ext>
              </a:extLst>
            </p:cNvPr>
            <p:cNvGrpSpPr/>
            <p:nvPr/>
          </p:nvGrpSpPr>
          <p:grpSpPr>
            <a:xfrm>
              <a:off x="992220" y="1417807"/>
              <a:ext cx="690665" cy="710119"/>
              <a:chOff x="992220" y="1417807"/>
              <a:chExt cx="690665" cy="710119"/>
            </a:xfrm>
          </p:grpSpPr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FA38DB02-D40B-A4DF-0FED-09F842E941CD}"/>
                  </a:ext>
                </a:extLst>
              </p:cNvPr>
              <p:cNvCxnSpPr>
                <a:cxnSpLocks/>
                <a:stCxn id="71" idx="3"/>
              </p:cNvCxnSpPr>
              <p:nvPr/>
            </p:nvCxnSpPr>
            <p:spPr>
              <a:xfrm>
                <a:off x="992220" y="1777731"/>
                <a:ext cx="30642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B7C634F4-3481-5878-4973-D3682026B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8641" y="1417807"/>
                <a:ext cx="0" cy="71011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F3EE6205-A612-96DE-8AC1-00F337CB47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8641" y="1417807"/>
                <a:ext cx="384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FEB967B9-BDE8-BBEF-AAB7-2B2558242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8641" y="2127926"/>
                <a:ext cx="384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A975402-7071-41B1-0A24-899A6A5F40BB}"/>
                </a:ext>
              </a:extLst>
            </p:cNvPr>
            <p:cNvSpPr/>
            <p:nvPr/>
          </p:nvSpPr>
          <p:spPr>
            <a:xfrm>
              <a:off x="1682885" y="1184345"/>
              <a:ext cx="787939" cy="4377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B04E447-3297-C734-3F0F-5F5B6EC5E857}"/>
                </a:ext>
              </a:extLst>
            </p:cNvPr>
            <p:cNvSpPr/>
            <p:nvPr/>
          </p:nvSpPr>
          <p:spPr>
            <a:xfrm>
              <a:off x="1682885" y="1909054"/>
              <a:ext cx="787939" cy="4377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5515DCF-8C0A-3E5D-ADCC-5C3993A3298C}"/>
              </a:ext>
            </a:extLst>
          </p:cNvPr>
          <p:cNvGrpSpPr/>
          <p:nvPr/>
        </p:nvGrpSpPr>
        <p:grpSpPr>
          <a:xfrm>
            <a:off x="5296723" y="1218999"/>
            <a:ext cx="1862849" cy="1162453"/>
            <a:chOff x="607975" y="1184345"/>
            <a:chExt cx="1862849" cy="1162453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D5B8175E-D04F-3A72-10E7-6A592301AAC7}"/>
                </a:ext>
              </a:extLst>
            </p:cNvPr>
            <p:cNvSpPr/>
            <p:nvPr/>
          </p:nvSpPr>
          <p:spPr>
            <a:xfrm>
              <a:off x="607975" y="1262165"/>
              <a:ext cx="384245" cy="1031132"/>
            </a:xfrm>
            <a:prstGeom prst="roundRect">
              <a:avLst/>
            </a:prstGeom>
            <a:solidFill>
              <a:srgbClr val="F583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74106434-6CE4-142A-182A-9A975D337130}"/>
                </a:ext>
              </a:extLst>
            </p:cNvPr>
            <p:cNvGrpSpPr/>
            <p:nvPr/>
          </p:nvGrpSpPr>
          <p:grpSpPr>
            <a:xfrm>
              <a:off x="992220" y="1417807"/>
              <a:ext cx="690665" cy="710119"/>
              <a:chOff x="992220" y="1417807"/>
              <a:chExt cx="690665" cy="710119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772FFF28-295C-8D6F-53D0-3B876F48870D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>
                <a:off x="992220" y="1777731"/>
                <a:ext cx="30642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196AB04E-495D-A51F-74E3-F914239BFE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8641" y="1417807"/>
                <a:ext cx="0" cy="710119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07E5920C-8385-E2ED-8D60-412721105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8641" y="1417807"/>
                <a:ext cx="384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7B2AA64D-91D1-5BB4-AEBF-7B131FBF6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8641" y="2127926"/>
                <a:ext cx="384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EBC10A5-ED99-6ABE-4F4D-60588EC09B16}"/>
                </a:ext>
              </a:extLst>
            </p:cNvPr>
            <p:cNvSpPr/>
            <p:nvPr/>
          </p:nvSpPr>
          <p:spPr>
            <a:xfrm>
              <a:off x="1682885" y="1184345"/>
              <a:ext cx="787939" cy="4377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F93B322-98A5-6EFD-7DA0-C31C55AEC8C5}"/>
                </a:ext>
              </a:extLst>
            </p:cNvPr>
            <p:cNvSpPr/>
            <p:nvPr/>
          </p:nvSpPr>
          <p:spPr>
            <a:xfrm>
              <a:off x="1682885" y="1909054"/>
              <a:ext cx="787939" cy="4377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矩形 87">
            <a:extLst>
              <a:ext uri="{FF2B5EF4-FFF2-40B4-BE49-F238E27FC236}">
                <a16:creationId xmlns:a16="http://schemas.microsoft.com/office/drawing/2014/main" id="{78E8557C-75BA-052B-847A-1D30EDD91DA9}"/>
              </a:ext>
            </a:extLst>
          </p:cNvPr>
          <p:cNvSpPr/>
          <p:nvPr/>
        </p:nvSpPr>
        <p:spPr>
          <a:xfrm>
            <a:off x="389105" y="3056919"/>
            <a:ext cx="7169285" cy="247082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柱体 88">
            <a:extLst>
              <a:ext uri="{FF2B5EF4-FFF2-40B4-BE49-F238E27FC236}">
                <a16:creationId xmlns:a16="http://schemas.microsoft.com/office/drawing/2014/main" id="{D2D8E165-04A8-DF9F-4445-0A02406A021F}"/>
              </a:ext>
            </a:extLst>
          </p:cNvPr>
          <p:cNvSpPr/>
          <p:nvPr/>
        </p:nvSpPr>
        <p:spPr>
          <a:xfrm>
            <a:off x="607974" y="3346318"/>
            <a:ext cx="471795" cy="1780165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柱体 89">
            <a:extLst>
              <a:ext uri="{FF2B5EF4-FFF2-40B4-BE49-F238E27FC236}">
                <a16:creationId xmlns:a16="http://schemas.microsoft.com/office/drawing/2014/main" id="{5EE6AF5F-C9D6-0193-27B6-1CF0A462FBF3}"/>
              </a:ext>
            </a:extLst>
          </p:cNvPr>
          <p:cNvSpPr/>
          <p:nvPr/>
        </p:nvSpPr>
        <p:spPr>
          <a:xfrm>
            <a:off x="6923674" y="3346317"/>
            <a:ext cx="471795" cy="1780165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134F479-3ACD-4980-4870-F508C9C2BEA0}"/>
              </a:ext>
            </a:extLst>
          </p:cNvPr>
          <p:cNvSpPr/>
          <p:nvPr/>
        </p:nvSpPr>
        <p:spPr>
          <a:xfrm>
            <a:off x="1298638" y="3346317"/>
            <a:ext cx="1313234" cy="4377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15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4D4F79E-4664-557E-7B19-44A8A361028C}"/>
              </a:ext>
            </a:extLst>
          </p:cNvPr>
          <p:cNvSpPr/>
          <p:nvPr/>
        </p:nvSpPr>
        <p:spPr>
          <a:xfrm rot="16200000">
            <a:off x="926558" y="4158576"/>
            <a:ext cx="1181905" cy="437745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6FD8263-C240-57B3-D327-54CF0E61092B}"/>
              </a:ext>
            </a:extLst>
          </p:cNvPr>
          <p:cNvSpPr/>
          <p:nvPr/>
        </p:nvSpPr>
        <p:spPr>
          <a:xfrm rot="16200000">
            <a:off x="1802047" y="4158576"/>
            <a:ext cx="1181905" cy="437745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E6291D4-8328-754F-C1AC-FEDB9DF4EB41}"/>
              </a:ext>
            </a:extLst>
          </p:cNvPr>
          <p:cNvGrpSpPr/>
          <p:nvPr/>
        </p:nvGrpSpPr>
        <p:grpSpPr>
          <a:xfrm>
            <a:off x="3198765" y="3367939"/>
            <a:ext cx="1313235" cy="1600462"/>
            <a:chOff x="3198765" y="3367939"/>
            <a:chExt cx="1313235" cy="1600462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4FDF556-50F7-BFEC-988A-C8A89D82ABEB}"/>
                </a:ext>
              </a:extLst>
            </p:cNvPr>
            <p:cNvSpPr/>
            <p:nvPr/>
          </p:nvSpPr>
          <p:spPr>
            <a:xfrm>
              <a:off x="3198765" y="3367939"/>
              <a:ext cx="1313234" cy="39945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F174C19-EE2B-AB6A-416A-EDC091A81677}"/>
                </a:ext>
              </a:extLst>
            </p:cNvPr>
            <p:cNvSpPr/>
            <p:nvPr/>
          </p:nvSpPr>
          <p:spPr>
            <a:xfrm>
              <a:off x="3198766" y="4568943"/>
              <a:ext cx="1313234" cy="399458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D811C63-9DDC-C7CD-D454-4A608E9B9184}"/>
                </a:ext>
              </a:extLst>
            </p:cNvPr>
            <p:cNvSpPr/>
            <p:nvPr/>
          </p:nvSpPr>
          <p:spPr>
            <a:xfrm>
              <a:off x="3198766" y="3763370"/>
              <a:ext cx="1313234" cy="399458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6F2AC95-01B1-2C60-BDDB-ABFDE6F3F3B6}"/>
                </a:ext>
              </a:extLst>
            </p:cNvPr>
            <p:cNvSpPr/>
            <p:nvPr/>
          </p:nvSpPr>
          <p:spPr>
            <a:xfrm>
              <a:off x="3198766" y="4169485"/>
              <a:ext cx="1313234" cy="399458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FB3CBDC-C8EE-9189-F04D-B038EF61CEE6}"/>
              </a:ext>
            </a:extLst>
          </p:cNvPr>
          <p:cNvGrpSpPr/>
          <p:nvPr/>
        </p:nvGrpSpPr>
        <p:grpSpPr>
          <a:xfrm>
            <a:off x="5175526" y="3329272"/>
            <a:ext cx="1313234" cy="1619673"/>
            <a:chOff x="3198766" y="3332112"/>
            <a:chExt cx="1313234" cy="1774914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4DD97482-7E60-3742-A007-146C3D5F7FB1}"/>
                </a:ext>
              </a:extLst>
            </p:cNvPr>
            <p:cNvSpPr/>
            <p:nvPr/>
          </p:nvSpPr>
          <p:spPr>
            <a:xfrm>
              <a:off x="3198766" y="3332112"/>
              <a:ext cx="1313234" cy="4377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B91A2CB-C994-F015-FB39-5460DB818E28}"/>
                </a:ext>
              </a:extLst>
            </p:cNvPr>
            <p:cNvSpPr/>
            <p:nvPr/>
          </p:nvSpPr>
          <p:spPr>
            <a:xfrm>
              <a:off x="3198766" y="4669281"/>
              <a:ext cx="1313234" cy="437745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089F116-A8CB-DBC2-C3BE-43171DA3A5E9}"/>
                </a:ext>
              </a:extLst>
            </p:cNvPr>
            <p:cNvSpPr/>
            <p:nvPr/>
          </p:nvSpPr>
          <p:spPr>
            <a:xfrm>
              <a:off x="3198766" y="3786496"/>
              <a:ext cx="1313234" cy="437745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5A92957-1FF9-4217-D877-0B31EDEADB4C}"/>
                </a:ext>
              </a:extLst>
            </p:cNvPr>
            <p:cNvSpPr/>
            <p:nvPr/>
          </p:nvSpPr>
          <p:spPr>
            <a:xfrm>
              <a:off x="3198766" y="4231536"/>
              <a:ext cx="1313234" cy="437745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A594FB1-C443-0AF5-4A59-302D73B0E8E5}"/>
              </a:ext>
            </a:extLst>
          </p:cNvPr>
          <p:cNvSpPr/>
          <p:nvPr/>
        </p:nvSpPr>
        <p:spPr>
          <a:xfrm>
            <a:off x="8158296" y="303179"/>
            <a:ext cx="3505200" cy="1847850"/>
          </a:xfrm>
          <a:custGeom>
            <a:avLst/>
            <a:gdLst>
              <a:gd name="connsiteX0" fmla="*/ 615962 w 3505200"/>
              <a:gd name="connsiteY0" fmla="*/ 0 h 1847850"/>
              <a:gd name="connsiteX1" fmla="*/ 3505200 w 3505200"/>
              <a:gd name="connsiteY1" fmla="*/ 0 h 1847850"/>
              <a:gd name="connsiteX2" fmla="*/ 3505200 w 3505200"/>
              <a:gd name="connsiteY2" fmla="*/ 1847850 h 1847850"/>
              <a:gd name="connsiteX3" fmla="*/ 0 w 3505200"/>
              <a:gd name="connsiteY3" fmla="*/ 1847850 h 1847850"/>
              <a:gd name="connsiteX4" fmla="*/ 0 w 3505200"/>
              <a:gd name="connsiteY4" fmla="*/ 615962 h 1847850"/>
              <a:gd name="connsiteX5" fmla="*/ 615962 w 3505200"/>
              <a:gd name="connsiteY5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200" h="1847850">
                <a:moveTo>
                  <a:pt x="615962" y="0"/>
                </a:moveTo>
                <a:lnTo>
                  <a:pt x="3505200" y="0"/>
                </a:lnTo>
                <a:lnTo>
                  <a:pt x="3505200" y="1847850"/>
                </a:lnTo>
                <a:lnTo>
                  <a:pt x="0" y="1847850"/>
                </a:lnTo>
                <a:lnTo>
                  <a:pt x="0" y="615962"/>
                </a:lnTo>
                <a:cubicBezTo>
                  <a:pt x="0" y="275776"/>
                  <a:pt x="275776" y="0"/>
                  <a:pt x="615962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B24B261-AC43-1B30-F1EF-50D5D5F3AEBA}"/>
              </a:ext>
            </a:extLst>
          </p:cNvPr>
          <p:cNvSpPr/>
          <p:nvPr/>
        </p:nvSpPr>
        <p:spPr>
          <a:xfrm>
            <a:off x="8158295" y="923438"/>
            <a:ext cx="3505200" cy="1847850"/>
          </a:xfrm>
          <a:custGeom>
            <a:avLst/>
            <a:gdLst>
              <a:gd name="connsiteX0" fmla="*/ 0 w 3505200"/>
              <a:gd name="connsiteY0" fmla="*/ 0 h 1847850"/>
              <a:gd name="connsiteX1" fmla="*/ 2889238 w 3505200"/>
              <a:gd name="connsiteY1" fmla="*/ 0 h 1847850"/>
              <a:gd name="connsiteX2" fmla="*/ 3505200 w 3505200"/>
              <a:gd name="connsiteY2" fmla="*/ 615962 h 1847850"/>
              <a:gd name="connsiteX3" fmla="*/ 3505200 w 3505200"/>
              <a:gd name="connsiteY3" fmla="*/ 1847850 h 1847850"/>
              <a:gd name="connsiteX4" fmla="*/ 0 w 3505200"/>
              <a:gd name="connsiteY4" fmla="*/ 184785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1847850">
                <a:moveTo>
                  <a:pt x="0" y="0"/>
                </a:moveTo>
                <a:lnTo>
                  <a:pt x="2889238" y="0"/>
                </a:lnTo>
                <a:cubicBezTo>
                  <a:pt x="3229424" y="0"/>
                  <a:pt x="3505200" y="275776"/>
                  <a:pt x="3505200" y="615962"/>
                </a:cubicBezTo>
                <a:lnTo>
                  <a:pt x="3505200" y="1847850"/>
                </a:lnTo>
                <a:lnTo>
                  <a:pt x="0" y="184785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BC0E8CC8-9007-B2FE-ECC6-CBEA42309B24}"/>
              </a:ext>
            </a:extLst>
          </p:cNvPr>
          <p:cNvSpPr/>
          <p:nvPr/>
        </p:nvSpPr>
        <p:spPr>
          <a:xfrm>
            <a:off x="8158296" y="1807520"/>
            <a:ext cx="3505199" cy="1847850"/>
          </a:xfrm>
          <a:custGeom>
            <a:avLst/>
            <a:gdLst>
              <a:gd name="connsiteX0" fmla="*/ 0 w 3505199"/>
              <a:gd name="connsiteY0" fmla="*/ 0 h 1847850"/>
              <a:gd name="connsiteX1" fmla="*/ 3505199 w 3505199"/>
              <a:gd name="connsiteY1" fmla="*/ 0 h 1847850"/>
              <a:gd name="connsiteX2" fmla="*/ 3505199 w 3505199"/>
              <a:gd name="connsiteY2" fmla="*/ 1847850 h 1847850"/>
              <a:gd name="connsiteX3" fmla="*/ 615962 w 3505199"/>
              <a:gd name="connsiteY3" fmla="*/ 1847850 h 1847850"/>
              <a:gd name="connsiteX4" fmla="*/ 0 w 3505199"/>
              <a:gd name="connsiteY4" fmla="*/ 1231888 h 1847850"/>
              <a:gd name="connsiteX5" fmla="*/ 0 w 3505199"/>
              <a:gd name="connsiteY5" fmla="*/ 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199" h="1847850">
                <a:moveTo>
                  <a:pt x="0" y="0"/>
                </a:moveTo>
                <a:lnTo>
                  <a:pt x="3505199" y="0"/>
                </a:lnTo>
                <a:lnTo>
                  <a:pt x="3505199" y="1847850"/>
                </a:lnTo>
                <a:lnTo>
                  <a:pt x="615962" y="1847850"/>
                </a:lnTo>
                <a:cubicBezTo>
                  <a:pt x="275776" y="1847850"/>
                  <a:pt x="0" y="1572074"/>
                  <a:pt x="0" y="1231888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7E4AA44-3AE2-DB49-4B04-48946CED675B}"/>
              </a:ext>
            </a:extLst>
          </p:cNvPr>
          <p:cNvSpPr/>
          <p:nvPr/>
        </p:nvSpPr>
        <p:spPr>
          <a:xfrm>
            <a:off x="8158294" y="2400508"/>
            <a:ext cx="3505201" cy="1847850"/>
          </a:xfrm>
          <a:custGeom>
            <a:avLst/>
            <a:gdLst>
              <a:gd name="connsiteX0" fmla="*/ 0 w 3505201"/>
              <a:gd name="connsiteY0" fmla="*/ 0 h 1847850"/>
              <a:gd name="connsiteX1" fmla="*/ 1 w 3505201"/>
              <a:gd name="connsiteY1" fmla="*/ 0 h 1847850"/>
              <a:gd name="connsiteX2" fmla="*/ 3505201 w 3505201"/>
              <a:gd name="connsiteY2" fmla="*/ 0 h 1847850"/>
              <a:gd name="connsiteX3" fmla="*/ 3505201 w 3505201"/>
              <a:gd name="connsiteY3" fmla="*/ 1231888 h 1847850"/>
              <a:gd name="connsiteX4" fmla="*/ 2889239 w 3505201"/>
              <a:gd name="connsiteY4" fmla="*/ 1847850 h 1847850"/>
              <a:gd name="connsiteX5" fmla="*/ 0 w 3505201"/>
              <a:gd name="connsiteY5" fmla="*/ 184785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201" h="1847850">
                <a:moveTo>
                  <a:pt x="0" y="0"/>
                </a:moveTo>
                <a:lnTo>
                  <a:pt x="1" y="0"/>
                </a:lnTo>
                <a:lnTo>
                  <a:pt x="3505201" y="0"/>
                </a:lnTo>
                <a:lnTo>
                  <a:pt x="3505201" y="1231888"/>
                </a:lnTo>
                <a:cubicBezTo>
                  <a:pt x="3505201" y="1572074"/>
                  <a:pt x="3229425" y="1847850"/>
                  <a:pt x="2889239" y="1847850"/>
                </a:cubicBezTo>
                <a:lnTo>
                  <a:pt x="0" y="184785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918DC4-15DA-30B0-61ED-B3293A0EBECD}"/>
              </a:ext>
            </a:extLst>
          </p:cNvPr>
          <p:cNvGrpSpPr/>
          <p:nvPr/>
        </p:nvGrpSpPr>
        <p:grpSpPr>
          <a:xfrm>
            <a:off x="8721073" y="4927065"/>
            <a:ext cx="1727633" cy="398834"/>
            <a:chOff x="2378413" y="4007796"/>
            <a:chExt cx="1727633" cy="39883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31DA08-AA45-8533-9BFE-EE0FEB1D73E1}"/>
                </a:ext>
              </a:extLst>
            </p:cNvPr>
            <p:cNvSpPr/>
            <p:nvPr/>
          </p:nvSpPr>
          <p:spPr>
            <a:xfrm>
              <a:off x="2577830" y="4007796"/>
              <a:ext cx="1328799" cy="3988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C68FD33B-706D-48C4-D12D-D65F0117A439}"/>
                </a:ext>
              </a:extLst>
            </p:cNvPr>
            <p:cNvSpPr/>
            <p:nvPr/>
          </p:nvSpPr>
          <p:spPr>
            <a:xfrm>
              <a:off x="3707212" y="4007796"/>
              <a:ext cx="398834" cy="398834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E4EE092F-660A-91E9-F247-1EDE2AD2CBDD}"/>
                </a:ext>
              </a:extLst>
            </p:cNvPr>
            <p:cNvSpPr/>
            <p:nvPr/>
          </p:nvSpPr>
          <p:spPr>
            <a:xfrm>
              <a:off x="2378413" y="4007796"/>
              <a:ext cx="398834" cy="398834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7883E05-4B8E-AA78-B33B-90CC754E722F}"/>
              </a:ext>
            </a:extLst>
          </p:cNvPr>
          <p:cNvGrpSpPr/>
          <p:nvPr/>
        </p:nvGrpSpPr>
        <p:grpSpPr>
          <a:xfrm>
            <a:off x="8670801" y="5816904"/>
            <a:ext cx="2130430" cy="408562"/>
            <a:chOff x="2139681" y="4095345"/>
            <a:chExt cx="2130430" cy="408562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E0BF7612-D47A-7087-0FBE-4A59E0E2E189}"/>
                </a:ext>
              </a:extLst>
            </p:cNvPr>
            <p:cNvSpPr/>
            <p:nvPr/>
          </p:nvSpPr>
          <p:spPr>
            <a:xfrm>
              <a:off x="2139681" y="4095345"/>
              <a:ext cx="204281" cy="408562"/>
            </a:xfrm>
            <a:custGeom>
              <a:avLst/>
              <a:gdLst>
                <a:gd name="connsiteX0" fmla="*/ 204281 w 204281"/>
                <a:gd name="connsiteY0" fmla="*/ 0 h 408562"/>
                <a:gd name="connsiteX1" fmla="*/ 204281 w 204281"/>
                <a:gd name="connsiteY1" fmla="*/ 408562 h 408562"/>
                <a:gd name="connsiteX2" fmla="*/ 0 w 204281"/>
                <a:gd name="connsiteY2" fmla="*/ 204281 h 408562"/>
                <a:gd name="connsiteX3" fmla="*/ 204281 w 204281"/>
                <a:gd name="connsiteY3" fmla="*/ 0 h 40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281" h="408562">
                  <a:moveTo>
                    <a:pt x="204281" y="0"/>
                  </a:moveTo>
                  <a:lnTo>
                    <a:pt x="204281" y="408562"/>
                  </a:lnTo>
                  <a:cubicBezTo>
                    <a:pt x="91460" y="408562"/>
                    <a:pt x="0" y="317102"/>
                    <a:pt x="0" y="204281"/>
                  </a:cubicBezTo>
                  <a:cubicBezTo>
                    <a:pt x="0" y="91460"/>
                    <a:pt x="91460" y="0"/>
                    <a:pt x="20428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BDD4528-B0A8-36AE-9237-661C7A32346A}"/>
                </a:ext>
              </a:extLst>
            </p:cNvPr>
            <p:cNvSpPr/>
            <p:nvPr/>
          </p:nvSpPr>
          <p:spPr>
            <a:xfrm>
              <a:off x="4065830" y="4095345"/>
              <a:ext cx="204281" cy="408562"/>
            </a:xfrm>
            <a:custGeom>
              <a:avLst/>
              <a:gdLst>
                <a:gd name="connsiteX0" fmla="*/ 0 w 204281"/>
                <a:gd name="connsiteY0" fmla="*/ 0 h 408562"/>
                <a:gd name="connsiteX1" fmla="*/ 204281 w 204281"/>
                <a:gd name="connsiteY1" fmla="*/ 204281 h 408562"/>
                <a:gd name="connsiteX2" fmla="*/ 0 w 204281"/>
                <a:gd name="connsiteY2" fmla="*/ 408562 h 408562"/>
                <a:gd name="connsiteX3" fmla="*/ 0 w 204281"/>
                <a:gd name="connsiteY3" fmla="*/ 0 h 40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281" h="408562">
                  <a:moveTo>
                    <a:pt x="0" y="0"/>
                  </a:moveTo>
                  <a:cubicBezTo>
                    <a:pt x="112821" y="0"/>
                    <a:pt x="204281" y="91460"/>
                    <a:pt x="204281" y="204281"/>
                  </a:cubicBezTo>
                  <a:cubicBezTo>
                    <a:pt x="204281" y="317102"/>
                    <a:pt x="112821" y="408562"/>
                    <a:pt x="0" y="408562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AF18084-EEBB-22B2-4690-F56471F5EEF5}"/>
                </a:ext>
              </a:extLst>
            </p:cNvPr>
            <p:cNvSpPr/>
            <p:nvPr/>
          </p:nvSpPr>
          <p:spPr>
            <a:xfrm>
              <a:off x="2343962" y="4095345"/>
              <a:ext cx="1747938" cy="4085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9B5C1647-B625-F6CF-E47A-4B54A2771644}"/>
              </a:ext>
            </a:extLst>
          </p:cNvPr>
          <p:cNvSpPr/>
          <p:nvPr/>
        </p:nvSpPr>
        <p:spPr>
          <a:xfrm rot="16200000">
            <a:off x="1357402" y="4160755"/>
            <a:ext cx="1181905" cy="437745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38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AB7C6040-A7D2-8C1C-0448-7C59FF8E6533}"/>
              </a:ext>
            </a:extLst>
          </p:cNvPr>
          <p:cNvGrpSpPr/>
          <p:nvPr/>
        </p:nvGrpSpPr>
        <p:grpSpPr>
          <a:xfrm>
            <a:off x="2299530" y="1873806"/>
            <a:ext cx="4723970" cy="3006723"/>
            <a:chOff x="2299530" y="1873806"/>
            <a:chExt cx="4723970" cy="3006723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17F925C-7FC6-9060-A471-97A31C890C59}"/>
                </a:ext>
              </a:extLst>
            </p:cNvPr>
            <p:cNvSpPr/>
            <p:nvPr/>
          </p:nvSpPr>
          <p:spPr>
            <a:xfrm>
              <a:off x="2396364" y="2469154"/>
              <a:ext cx="844452" cy="365789"/>
            </a:xfrm>
            <a:custGeom>
              <a:avLst/>
              <a:gdLst>
                <a:gd name="connsiteX0" fmla="*/ -237 w 612455"/>
                <a:gd name="connsiteY0" fmla="*/ 46382 h 278408"/>
                <a:gd name="connsiteX1" fmla="*/ 46161 w 612455"/>
                <a:gd name="connsiteY1" fmla="*/ -19 h 278408"/>
                <a:gd name="connsiteX2" fmla="*/ 565820 w 612455"/>
                <a:gd name="connsiteY2" fmla="*/ -19 h 278408"/>
                <a:gd name="connsiteX3" fmla="*/ 612219 w 612455"/>
                <a:gd name="connsiteY3" fmla="*/ 46382 h 278408"/>
                <a:gd name="connsiteX4" fmla="*/ 612219 w 612455"/>
                <a:gd name="connsiteY4" fmla="*/ 231988 h 278408"/>
                <a:gd name="connsiteX5" fmla="*/ 565820 w 612455"/>
                <a:gd name="connsiteY5" fmla="*/ 278390 h 278408"/>
                <a:gd name="connsiteX6" fmla="*/ 46161 w 612455"/>
                <a:gd name="connsiteY6" fmla="*/ 278390 h 278408"/>
                <a:gd name="connsiteX7" fmla="*/ -237 w 612455"/>
                <a:gd name="connsiteY7" fmla="*/ 231988 h 27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455" h="278408">
                  <a:moveTo>
                    <a:pt x="-237" y="46382"/>
                  </a:moveTo>
                  <a:cubicBezTo>
                    <a:pt x="-237" y="20756"/>
                    <a:pt x="20537" y="-19"/>
                    <a:pt x="46161" y="-19"/>
                  </a:cubicBezTo>
                  <a:lnTo>
                    <a:pt x="565820" y="-19"/>
                  </a:lnTo>
                  <a:cubicBezTo>
                    <a:pt x="591445" y="-19"/>
                    <a:pt x="612219" y="20756"/>
                    <a:pt x="612219" y="46382"/>
                  </a:cubicBezTo>
                  <a:lnTo>
                    <a:pt x="612219" y="231988"/>
                  </a:lnTo>
                  <a:cubicBezTo>
                    <a:pt x="612219" y="257614"/>
                    <a:pt x="591445" y="278390"/>
                    <a:pt x="565820" y="278390"/>
                  </a:cubicBezTo>
                  <a:lnTo>
                    <a:pt x="46161" y="278390"/>
                  </a:lnTo>
                  <a:cubicBezTo>
                    <a:pt x="20537" y="278390"/>
                    <a:pt x="-237" y="257614"/>
                    <a:pt x="-237" y="231988"/>
                  </a:cubicBezTo>
                  <a:close/>
                </a:path>
              </a:pathLst>
            </a:custGeom>
            <a:noFill/>
            <a:ln w="12365" cap="flat">
              <a:solidFill>
                <a:srgbClr val="172C5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762A9E7-6938-0C14-B25C-1EB3D6488D13}"/>
                </a:ext>
              </a:extLst>
            </p:cNvPr>
            <p:cNvSpPr txBox="1"/>
            <p:nvPr/>
          </p:nvSpPr>
          <p:spPr>
            <a:xfrm>
              <a:off x="2407353" y="2539142"/>
              <a:ext cx="806593" cy="233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975" spc="0" baseline="0" dirty="0">
                  <a:ln/>
                  <a:solidFill>
                    <a:srgbClr val="000000"/>
                  </a:solidFill>
                  <a:latin typeface="等线"/>
                  <a:ea typeface="等线"/>
                  <a:sym typeface="等线"/>
                  <a:rtl val="0"/>
                </a:rPr>
                <a:t>数据预处理</a:t>
              </a: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9CA03491-1F3D-403C-4EA7-1657D10D4D61}"/>
                </a:ext>
              </a:extLst>
            </p:cNvPr>
            <p:cNvSpPr/>
            <p:nvPr/>
          </p:nvSpPr>
          <p:spPr>
            <a:xfrm>
              <a:off x="2362245" y="3656481"/>
              <a:ext cx="844452" cy="365789"/>
            </a:xfrm>
            <a:custGeom>
              <a:avLst/>
              <a:gdLst>
                <a:gd name="connsiteX0" fmla="*/ -237 w 612455"/>
                <a:gd name="connsiteY0" fmla="*/ 46382 h 278408"/>
                <a:gd name="connsiteX1" fmla="*/ 46161 w 612455"/>
                <a:gd name="connsiteY1" fmla="*/ -19 h 278408"/>
                <a:gd name="connsiteX2" fmla="*/ 565820 w 612455"/>
                <a:gd name="connsiteY2" fmla="*/ -19 h 278408"/>
                <a:gd name="connsiteX3" fmla="*/ 612219 w 612455"/>
                <a:gd name="connsiteY3" fmla="*/ 46382 h 278408"/>
                <a:gd name="connsiteX4" fmla="*/ 612219 w 612455"/>
                <a:gd name="connsiteY4" fmla="*/ 231988 h 278408"/>
                <a:gd name="connsiteX5" fmla="*/ 565820 w 612455"/>
                <a:gd name="connsiteY5" fmla="*/ 278390 h 278408"/>
                <a:gd name="connsiteX6" fmla="*/ 46161 w 612455"/>
                <a:gd name="connsiteY6" fmla="*/ 278390 h 278408"/>
                <a:gd name="connsiteX7" fmla="*/ -237 w 612455"/>
                <a:gd name="connsiteY7" fmla="*/ 231988 h 27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455" h="278408">
                  <a:moveTo>
                    <a:pt x="-237" y="46382"/>
                  </a:moveTo>
                  <a:cubicBezTo>
                    <a:pt x="-237" y="20756"/>
                    <a:pt x="20537" y="-19"/>
                    <a:pt x="46161" y="-19"/>
                  </a:cubicBezTo>
                  <a:lnTo>
                    <a:pt x="565820" y="-19"/>
                  </a:lnTo>
                  <a:cubicBezTo>
                    <a:pt x="591445" y="-19"/>
                    <a:pt x="612219" y="20756"/>
                    <a:pt x="612219" y="46382"/>
                  </a:cubicBezTo>
                  <a:lnTo>
                    <a:pt x="612219" y="231988"/>
                  </a:lnTo>
                  <a:cubicBezTo>
                    <a:pt x="612219" y="257614"/>
                    <a:pt x="591445" y="278390"/>
                    <a:pt x="565820" y="278390"/>
                  </a:cubicBezTo>
                  <a:lnTo>
                    <a:pt x="46161" y="278390"/>
                  </a:lnTo>
                  <a:cubicBezTo>
                    <a:pt x="20537" y="278390"/>
                    <a:pt x="-237" y="257614"/>
                    <a:pt x="-237" y="231988"/>
                  </a:cubicBezTo>
                  <a:close/>
                </a:path>
              </a:pathLst>
            </a:custGeom>
            <a:noFill/>
            <a:ln w="12365" cap="flat">
              <a:solidFill>
                <a:srgbClr val="172C5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7CE58B6-A977-5E56-F305-A0D6FA8B2316}"/>
                </a:ext>
              </a:extLst>
            </p:cNvPr>
            <p:cNvSpPr txBox="1"/>
            <p:nvPr/>
          </p:nvSpPr>
          <p:spPr>
            <a:xfrm>
              <a:off x="2373234" y="3726471"/>
              <a:ext cx="806593" cy="233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975" spc="0" baseline="0">
                  <a:ln/>
                  <a:solidFill>
                    <a:srgbClr val="000000"/>
                  </a:solidFill>
                  <a:latin typeface="等线"/>
                  <a:ea typeface="等线"/>
                  <a:sym typeface="等线"/>
                  <a:rtl val="0"/>
                </a:rPr>
                <a:t>相关性分析</a:t>
              </a: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5A3F2D96-98E8-0478-074A-9CECC77E675B}"/>
                </a:ext>
              </a:extLst>
            </p:cNvPr>
            <p:cNvSpPr/>
            <p:nvPr/>
          </p:nvSpPr>
          <p:spPr>
            <a:xfrm rot="10800000" flipV="1">
              <a:off x="2750352" y="4026334"/>
              <a:ext cx="68238" cy="341700"/>
            </a:xfrm>
            <a:custGeom>
              <a:avLst/>
              <a:gdLst>
                <a:gd name="connsiteX0" fmla="*/ 28930 w 49491"/>
                <a:gd name="connsiteY0" fmla="*/ 287 h 260073"/>
                <a:gd name="connsiteX1" fmla="*/ 28930 w 49491"/>
                <a:gd name="connsiteY1" fmla="*/ 219114 h 260073"/>
                <a:gd name="connsiteX2" fmla="*/ 20682 w 49491"/>
                <a:gd name="connsiteY2" fmla="*/ 219114 h 260073"/>
                <a:gd name="connsiteX3" fmla="*/ 20681 w 49491"/>
                <a:gd name="connsiteY3" fmla="*/ 287 h 260073"/>
                <a:gd name="connsiteX4" fmla="*/ 49552 w 49491"/>
                <a:gd name="connsiteY4" fmla="*/ 210865 h 260073"/>
                <a:gd name="connsiteX5" fmla="*/ 24806 w 49491"/>
                <a:gd name="connsiteY5" fmla="*/ 260360 h 260073"/>
                <a:gd name="connsiteX6" fmla="*/ 60 w 49491"/>
                <a:gd name="connsiteY6" fmla="*/ 210865 h 2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491" h="260073">
                  <a:moveTo>
                    <a:pt x="28930" y="287"/>
                  </a:moveTo>
                  <a:lnTo>
                    <a:pt x="28930" y="219114"/>
                  </a:lnTo>
                  <a:lnTo>
                    <a:pt x="20682" y="219114"/>
                  </a:lnTo>
                  <a:lnTo>
                    <a:pt x="20681" y="287"/>
                  </a:lnTo>
                  <a:close/>
                  <a:moveTo>
                    <a:pt x="49552" y="210865"/>
                  </a:moveTo>
                  <a:lnTo>
                    <a:pt x="24806" y="260360"/>
                  </a:lnTo>
                  <a:lnTo>
                    <a:pt x="60" y="210865"/>
                  </a:lnTo>
                  <a:close/>
                </a:path>
              </a:pathLst>
            </a:custGeom>
            <a:solidFill>
              <a:srgbClr val="000000"/>
            </a:solidFill>
            <a:ln w="6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497DD9DC-97F8-3F1A-16BC-BEDC930C5177}"/>
                </a:ext>
              </a:extLst>
            </p:cNvPr>
            <p:cNvSpPr/>
            <p:nvPr/>
          </p:nvSpPr>
          <p:spPr>
            <a:xfrm>
              <a:off x="2320191" y="4363673"/>
              <a:ext cx="921223" cy="382046"/>
            </a:xfrm>
            <a:custGeom>
              <a:avLst/>
              <a:gdLst>
                <a:gd name="connsiteX0" fmla="*/ -237 w 668133"/>
                <a:gd name="connsiteY0" fmla="*/ 48443 h 290782"/>
                <a:gd name="connsiteX1" fmla="*/ 48221 w 668133"/>
                <a:gd name="connsiteY1" fmla="*/ -19 h 290782"/>
                <a:gd name="connsiteX2" fmla="*/ 619438 w 668133"/>
                <a:gd name="connsiteY2" fmla="*/ -19 h 290782"/>
                <a:gd name="connsiteX3" fmla="*/ 667896 w 668133"/>
                <a:gd name="connsiteY3" fmla="*/ 48443 h 290782"/>
                <a:gd name="connsiteX4" fmla="*/ 667896 w 668133"/>
                <a:gd name="connsiteY4" fmla="*/ 242302 h 290782"/>
                <a:gd name="connsiteX5" fmla="*/ 619438 w 668133"/>
                <a:gd name="connsiteY5" fmla="*/ 290763 h 290782"/>
                <a:gd name="connsiteX6" fmla="*/ 48221 w 668133"/>
                <a:gd name="connsiteY6" fmla="*/ 290763 h 290782"/>
                <a:gd name="connsiteX7" fmla="*/ -237 w 668133"/>
                <a:gd name="connsiteY7" fmla="*/ 242302 h 2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133" h="290782">
                  <a:moveTo>
                    <a:pt x="-237" y="48443"/>
                  </a:moveTo>
                  <a:cubicBezTo>
                    <a:pt x="-237" y="21678"/>
                    <a:pt x="21459" y="-19"/>
                    <a:pt x="48221" y="-19"/>
                  </a:cubicBezTo>
                  <a:lnTo>
                    <a:pt x="619438" y="-19"/>
                  </a:lnTo>
                  <a:cubicBezTo>
                    <a:pt x="646201" y="-19"/>
                    <a:pt x="667896" y="21678"/>
                    <a:pt x="667896" y="48443"/>
                  </a:cubicBezTo>
                  <a:lnTo>
                    <a:pt x="667896" y="242302"/>
                  </a:lnTo>
                  <a:cubicBezTo>
                    <a:pt x="667896" y="269066"/>
                    <a:pt x="646201" y="290763"/>
                    <a:pt x="619438" y="290763"/>
                  </a:cubicBezTo>
                  <a:lnTo>
                    <a:pt x="48221" y="290763"/>
                  </a:lnTo>
                  <a:cubicBezTo>
                    <a:pt x="21459" y="290763"/>
                    <a:pt x="-237" y="269066"/>
                    <a:pt x="-237" y="242302"/>
                  </a:cubicBezTo>
                  <a:close/>
                </a:path>
              </a:pathLst>
            </a:custGeom>
            <a:noFill/>
            <a:ln w="12365" cap="flat">
              <a:solidFill>
                <a:srgbClr val="172C5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FC1E07C-4476-94BB-90F7-FE858D4F1A91}"/>
                </a:ext>
              </a:extLst>
            </p:cNvPr>
            <p:cNvSpPr txBox="1"/>
            <p:nvPr/>
          </p:nvSpPr>
          <p:spPr>
            <a:xfrm>
              <a:off x="2311282" y="4441791"/>
              <a:ext cx="917481" cy="233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975" spc="0" baseline="0" dirty="0">
                  <a:ln/>
                  <a:solidFill>
                    <a:srgbClr val="000000"/>
                  </a:solidFill>
                  <a:latin typeface="等线"/>
                  <a:ea typeface="等线"/>
                  <a:sym typeface="等线"/>
                  <a:rtl val="0"/>
                </a:rPr>
                <a:t>多元线性拟合</a:t>
              </a: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BB713A95-237C-46DE-A611-253EBB01977E}"/>
                </a:ext>
              </a:extLst>
            </p:cNvPr>
            <p:cNvCxnSpPr>
              <a:cxnSpLocks/>
              <a:stCxn id="45" idx="3"/>
              <a:endCxn id="129" idx="1"/>
            </p:cNvCxnSpPr>
            <p:nvPr/>
          </p:nvCxnSpPr>
          <p:spPr>
            <a:xfrm flipV="1">
              <a:off x="3228763" y="3839375"/>
              <a:ext cx="1047308" cy="719386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924413D1-8B76-1E8B-F18C-8C814C928A8C}"/>
                </a:ext>
              </a:extLst>
            </p:cNvPr>
            <p:cNvSpPr/>
            <p:nvPr/>
          </p:nvSpPr>
          <p:spPr>
            <a:xfrm>
              <a:off x="4276071" y="3627906"/>
              <a:ext cx="950261" cy="4229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退化偏差</a:t>
              </a:r>
            </a:p>
          </p:txBody>
        </p:sp>
        <p:cxnSp>
          <p:nvCxnSpPr>
            <p:cNvPr id="132" name="直接箭头连接符 127">
              <a:extLst>
                <a:ext uri="{FF2B5EF4-FFF2-40B4-BE49-F238E27FC236}">
                  <a16:creationId xmlns:a16="http://schemas.microsoft.com/office/drawing/2014/main" id="{CECC2989-BD72-32E8-0BCB-0858972FEDA6}"/>
                </a:ext>
              </a:extLst>
            </p:cNvPr>
            <p:cNvCxnSpPr>
              <a:cxnSpLocks/>
              <a:stCxn id="45" idx="3"/>
              <a:endCxn id="135" idx="1"/>
            </p:cNvCxnSpPr>
            <p:nvPr/>
          </p:nvCxnSpPr>
          <p:spPr>
            <a:xfrm flipV="1">
              <a:off x="3228763" y="4546942"/>
              <a:ext cx="954630" cy="1181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AB33024C-BB6D-B83C-C111-0EBD95EDC08E}"/>
                </a:ext>
              </a:extLst>
            </p:cNvPr>
            <p:cNvSpPr/>
            <p:nvPr/>
          </p:nvSpPr>
          <p:spPr>
            <a:xfrm>
              <a:off x="4183393" y="4335473"/>
              <a:ext cx="1037367" cy="4229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性能基线库</a:t>
              </a:r>
            </a:p>
          </p:txBody>
        </p:sp>
        <p:cxnSp>
          <p:nvCxnSpPr>
            <p:cNvPr id="141" name="直接箭头连接符 127">
              <a:extLst>
                <a:ext uri="{FF2B5EF4-FFF2-40B4-BE49-F238E27FC236}">
                  <a16:creationId xmlns:a16="http://schemas.microsoft.com/office/drawing/2014/main" id="{6D9CEC24-DAE1-4B95-51BB-3624F7EC371F}"/>
                </a:ext>
              </a:extLst>
            </p:cNvPr>
            <p:cNvCxnSpPr>
              <a:cxnSpLocks/>
              <a:stCxn id="129" idx="3"/>
              <a:endCxn id="144" idx="1"/>
            </p:cNvCxnSpPr>
            <p:nvPr/>
          </p:nvCxnSpPr>
          <p:spPr>
            <a:xfrm>
              <a:off x="5226332" y="3839375"/>
              <a:ext cx="541185" cy="29340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矩形: 圆角 143">
              <a:extLst>
                <a:ext uri="{FF2B5EF4-FFF2-40B4-BE49-F238E27FC236}">
                  <a16:creationId xmlns:a16="http://schemas.microsoft.com/office/drawing/2014/main" id="{81397347-D066-895A-4C05-C80AACC45E2F}"/>
                </a:ext>
              </a:extLst>
            </p:cNvPr>
            <p:cNvSpPr/>
            <p:nvPr/>
          </p:nvSpPr>
          <p:spPr>
            <a:xfrm>
              <a:off x="5767517" y="3921306"/>
              <a:ext cx="1255983" cy="4229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性能基线模型</a:t>
              </a:r>
            </a:p>
          </p:txBody>
        </p:sp>
        <p:cxnSp>
          <p:nvCxnSpPr>
            <p:cNvPr id="147" name="直接箭头连接符 127">
              <a:extLst>
                <a:ext uri="{FF2B5EF4-FFF2-40B4-BE49-F238E27FC236}">
                  <a16:creationId xmlns:a16="http://schemas.microsoft.com/office/drawing/2014/main" id="{327F492C-C153-A7D9-A49A-7843616B2D27}"/>
                </a:ext>
              </a:extLst>
            </p:cNvPr>
            <p:cNvCxnSpPr>
              <a:cxnSpLocks/>
              <a:stCxn id="135" idx="3"/>
              <a:endCxn id="144" idx="1"/>
            </p:cNvCxnSpPr>
            <p:nvPr/>
          </p:nvCxnSpPr>
          <p:spPr>
            <a:xfrm flipV="1">
              <a:off x="5220760" y="4132775"/>
              <a:ext cx="546757" cy="414167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B53128A6-23A6-DDE4-9373-53FB0AEBAABA}"/>
                </a:ext>
              </a:extLst>
            </p:cNvPr>
            <p:cNvSpPr txBox="1"/>
            <p:nvPr/>
          </p:nvSpPr>
          <p:spPr>
            <a:xfrm>
              <a:off x="3282036" y="3544993"/>
              <a:ext cx="2163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有退化因素</a:t>
              </a: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AF4FF16C-BC2F-DBDF-561D-6DFA78716BAC}"/>
                </a:ext>
              </a:extLst>
            </p:cNvPr>
            <p:cNvSpPr txBox="1"/>
            <p:nvPr/>
          </p:nvSpPr>
          <p:spPr>
            <a:xfrm>
              <a:off x="3282036" y="4603530"/>
              <a:ext cx="2163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无退化因素</a:t>
              </a:r>
            </a:p>
          </p:txBody>
        </p:sp>
        <p:cxnSp>
          <p:nvCxnSpPr>
            <p:cNvPr id="162" name="直接箭头连接符 127">
              <a:extLst>
                <a:ext uri="{FF2B5EF4-FFF2-40B4-BE49-F238E27FC236}">
                  <a16:creationId xmlns:a16="http://schemas.microsoft.com/office/drawing/2014/main" id="{99C6A4E1-895F-6D90-D521-C2B04CDBFB27}"/>
                </a:ext>
              </a:extLst>
            </p:cNvPr>
            <p:cNvCxnSpPr>
              <a:cxnSpLocks/>
              <a:stCxn id="167" idx="2"/>
              <a:endCxn id="13" idx="0"/>
            </p:cNvCxnSpPr>
            <p:nvPr/>
          </p:nvCxnSpPr>
          <p:spPr>
            <a:xfrm rot="16200000" flipH="1">
              <a:off x="2689450" y="2417942"/>
              <a:ext cx="242398" cy="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2FF1493A-EAF6-B30D-5E6D-B90B7C7AF67B}"/>
                </a:ext>
              </a:extLst>
            </p:cNvPr>
            <p:cNvSpPr/>
            <p:nvPr/>
          </p:nvSpPr>
          <p:spPr>
            <a:xfrm>
              <a:off x="2446727" y="1873806"/>
              <a:ext cx="727844" cy="4229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数据集</a:t>
              </a:r>
            </a:p>
          </p:txBody>
        </p:sp>
        <p:cxnSp>
          <p:nvCxnSpPr>
            <p:cNvPr id="6" name="直接箭头连接符 127">
              <a:extLst>
                <a:ext uri="{FF2B5EF4-FFF2-40B4-BE49-F238E27FC236}">
                  <a16:creationId xmlns:a16="http://schemas.microsoft.com/office/drawing/2014/main" id="{5971919F-708A-F106-D67B-D7038428FB4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16200000" flipH="1">
              <a:off x="2676827" y="3550655"/>
              <a:ext cx="227913" cy="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9B9FE7D-47A7-ED52-EA81-453E8E8A83F9}"/>
                </a:ext>
              </a:extLst>
            </p:cNvPr>
            <p:cNvSpPr/>
            <p:nvPr/>
          </p:nvSpPr>
          <p:spPr>
            <a:xfrm>
              <a:off x="2299530" y="3075255"/>
              <a:ext cx="982506" cy="361445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提取统计指标</a:t>
              </a:r>
            </a:p>
          </p:txBody>
        </p:sp>
        <p:cxnSp>
          <p:nvCxnSpPr>
            <p:cNvPr id="24" name="直接箭头连接符 127">
              <a:extLst>
                <a:ext uri="{FF2B5EF4-FFF2-40B4-BE49-F238E27FC236}">
                  <a16:creationId xmlns:a16="http://schemas.microsoft.com/office/drawing/2014/main" id="{354A523C-CBD5-20AA-1914-C02AE0D54F8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rot="5400000">
              <a:off x="2663691" y="2948161"/>
              <a:ext cx="254187" cy="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48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C383CB-702A-01A1-71C5-8774912E6F17}"/>
              </a:ext>
            </a:extLst>
          </p:cNvPr>
          <p:cNvSpPr/>
          <p:nvPr/>
        </p:nvSpPr>
        <p:spPr>
          <a:xfrm>
            <a:off x="2207514" y="787939"/>
            <a:ext cx="7169285" cy="313982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7971B7-3431-BB9C-19B4-1994218A48ED}"/>
              </a:ext>
            </a:extLst>
          </p:cNvPr>
          <p:cNvSpPr/>
          <p:nvPr/>
        </p:nvSpPr>
        <p:spPr>
          <a:xfrm>
            <a:off x="3443810" y="1007918"/>
            <a:ext cx="4696691" cy="498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D3CE78-0054-55F1-16E7-33FE960A87C1}"/>
              </a:ext>
            </a:extLst>
          </p:cNvPr>
          <p:cNvSpPr/>
          <p:nvPr/>
        </p:nvSpPr>
        <p:spPr>
          <a:xfrm>
            <a:off x="2441864" y="1600200"/>
            <a:ext cx="540327" cy="2057400"/>
          </a:xfrm>
          <a:prstGeom prst="rect">
            <a:avLst/>
          </a:prstGeom>
          <a:solidFill>
            <a:srgbClr val="F58383">
              <a:alpha val="50000"/>
            </a:srgb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34AE6C-093F-87D5-BFCC-A0B2875E1279}"/>
              </a:ext>
            </a:extLst>
          </p:cNvPr>
          <p:cNvSpPr/>
          <p:nvPr/>
        </p:nvSpPr>
        <p:spPr>
          <a:xfrm>
            <a:off x="8631383" y="1600200"/>
            <a:ext cx="540327" cy="2057400"/>
          </a:xfrm>
          <a:prstGeom prst="rect">
            <a:avLst/>
          </a:prstGeom>
          <a:solidFill>
            <a:srgbClr val="F58383">
              <a:alpha val="50000"/>
            </a:srgb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1EBBF8ED-4A11-E8A4-8CDF-3E1F786CBE79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>
          <a:xfrm rot="10800000" flipV="1">
            <a:off x="2712028" y="1257300"/>
            <a:ext cx="731782" cy="342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D6278FEB-1B29-6313-4550-706AF046E1A2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8140501" y="1257300"/>
            <a:ext cx="761046" cy="342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27DE7D14-5E7D-F342-AA17-383445E4F6E7}"/>
              </a:ext>
            </a:extLst>
          </p:cNvPr>
          <p:cNvSpPr/>
          <p:nvPr/>
        </p:nvSpPr>
        <p:spPr>
          <a:xfrm>
            <a:off x="4658266" y="1870364"/>
            <a:ext cx="893618" cy="893618"/>
          </a:xfrm>
          <a:prstGeom prst="flowChartConnector">
            <a:avLst/>
          </a:prstGeom>
          <a:gradFill flip="none" rotWithShape="1">
            <a:gsLst>
              <a:gs pos="71687">
                <a:srgbClr val="AEBEE1">
                  <a:alpha val="10000"/>
                </a:srgbClr>
              </a:gs>
              <a:gs pos="69375">
                <a:srgbClr val="B1BCDE"/>
              </a:gs>
              <a:gs pos="64750">
                <a:srgbClr val="B6B8D8"/>
              </a:gs>
              <a:gs pos="55500">
                <a:srgbClr val="C0B0CB"/>
              </a:gs>
              <a:gs pos="37000">
                <a:srgbClr val="D5A0B2"/>
              </a:gs>
              <a:gs pos="0">
                <a:srgbClr val="FF7F7F"/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9D75FB06-6296-5C90-CABC-EB0CAA68C190}"/>
              </a:ext>
            </a:extLst>
          </p:cNvPr>
          <p:cNvSpPr/>
          <p:nvPr/>
        </p:nvSpPr>
        <p:spPr>
          <a:xfrm>
            <a:off x="6198697" y="1870364"/>
            <a:ext cx="893618" cy="893618"/>
          </a:xfrm>
          <a:prstGeom prst="flowChartConnector">
            <a:avLst/>
          </a:prstGeom>
          <a:gradFill flip="none" rotWithShape="1">
            <a:gsLst>
              <a:gs pos="71687">
                <a:srgbClr val="AEBEE1">
                  <a:alpha val="10000"/>
                </a:srgbClr>
              </a:gs>
              <a:gs pos="69375">
                <a:srgbClr val="B1BCDE"/>
              </a:gs>
              <a:gs pos="64750">
                <a:srgbClr val="B6B8D8"/>
              </a:gs>
              <a:gs pos="55500">
                <a:srgbClr val="C0B0CB"/>
              </a:gs>
              <a:gs pos="37000">
                <a:srgbClr val="D5A0B2"/>
              </a:gs>
              <a:gs pos="0">
                <a:srgbClr val="FF7F7F"/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2FFAC90B-8105-FDC5-1491-4B7E9EAEF425}"/>
              </a:ext>
            </a:extLst>
          </p:cNvPr>
          <p:cNvSpPr/>
          <p:nvPr/>
        </p:nvSpPr>
        <p:spPr>
          <a:xfrm>
            <a:off x="7492324" y="1870364"/>
            <a:ext cx="893618" cy="893618"/>
          </a:xfrm>
          <a:prstGeom prst="flowChartConnector">
            <a:avLst/>
          </a:prstGeom>
          <a:gradFill flip="none" rotWithShape="1">
            <a:gsLst>
              <a:gs pos="71687">
                <a:srgbClr val="AEBEE1">
                  <a:alpha val="10000"/>
                  <a:lumMod val="99000"/>
                </a:srgbClr>
              </a:gs>
              <a:gs pos="69375">
                <a:srgbClr val="B1BCDE"/>
              </a:gs>
              <a:gs pos="64750">
                <a:srgbClr val="B6B8D8"/>
              </a:gs>
              <a:gs pos="55500">
                <a:srgbClr val="C0B0CB"/>
              </a:gs>
              <a:gs pos="37000">
                <a:srgbClr val="D5A0B2"/>
              </a:gs>
              <a:gs pos="0">
                <a:srgbClr val="FF7F7F"/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82577B8-7227-05C0-AB8D-5FBFAC8263D9}"/>
              </a:ext>
            </a:extLst>
          </p:cNvPr>
          <p:cNvGrpSpPr/>
          <p:nvPr/>
        </p:nvGrpSpPr>
        <p:grpSpPr>
          <a:xfrm>
            <a:off x="3475049" y="3127664"/>
            <a:ext cx="1322222" cy="529936"/>
            <a:chOff x="4876475" y="4977245"/>
            <a:chExt cx="1834516" cy="51954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BBA0455-057D-677F-2D66-2E1FB1769916}"/>
                </a:ext>
              </a:extLst>
            </p:cNvPr>
            <p:cNvSpPr/>
            <p:nvPr/>
          </p:nvSpPr>
          <p:spPr>
            <a:xfrm>
              <a:off x="5105075" y="4977245"/>
              <a:ext cx="1306116" cy="5195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D4B3A435-677F-AEA2-FBB4-936694B9C5B7}"/>
                </a:ext>
              </a:extLst>
            </p:cNvPr>
            <p:cNvSpPr/>
            <p:nvPr/>
          </p:nvSpPr>
          <p:spPr>
            <a:xfrm>
              <a:off x="4876475" y="4977245"/>
              <a:ext cx="519546" cy="51954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DF1AFCEA-46A1-CE1E-EB6B-23C65EED1139}"/>
                </a:ext>
              </a:extLst>
            </p:cNvPr>
            <p:cNvSpPr/>
            <p:nvPr/>
          </p:nvSpPr>
          <p:spPr>
            <a:xfrm>
              <a:off x="6191445" y="4977245"/>
              <a:ext cx="519546" cy="51954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35B307B-D890-C0FF-999E-1261D709FC35}"/>
              </a:ext>
            </a:extLst>
          </p:cNvPr>
          <p:cNvGrpSpPr/>
          <p:nvPr/>
        </p:nvGrpSpPr>
        <p:grpSpPr>
          <a:xfrm>
            <a:off x="5182850" y="3127664"/>
            <a:ext cx="1322222" cy="529936"/>
            <a:chOff x="4876475" y="4977245"/>
            <a:chExt cx="1834516" cy="51954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35CF2AF-3608-BA15-A111-A9FECA6AC789}"/>
                </a:ext>
              </a:extLst>
            </p:cNvPr>
            <p:cNvSpPr/>
            <p:nvPr/>
          </p:nvSpPr>
          <p:spPr>
            <a:xfrm>
              <a:off x="5105075" y="4977245"/>
              <a:ext cx="1306116" cy="5195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C8FB7CE8-D11F-DF24-18E4-CD9F16403E92}"/>
                </a:ext>
              </a:extLst>
            </p:cNvPr>
            <p:cNvSpPr/>
            <p:nvPr/>
          </p:nvSpPr>
          <p:spPr>
            <a:xfrm>
              <a:off x="4876475" y="4977245"/>
              <a:ext cx="519546" cy="51954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DC0B8FD7-0BCF-4710-B5ED-CD410E31E1B7}"/>
                </a:ext>
              </a:extLst>
            </p:cNvPr>
            <p:cNvSpPr/>
            <p:nvPr/>
          </p:nvSpPr>
          <p:spPr>
            <a:xfrm>
              <a:off x="6191445" y="4977245"/>
              <a:ext cx="519546" cy="51954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4703ACC-DCB6-CD39-97C8-4D6AF8A0546A}"/>
              </a:ext>
            </a:extLst>
          </p:cNvPr>
          <p:cNvGrpSpPr/>
          <p:nvPr/>
        </p:nvGrpSpPr>
        <p:grpSpPr>
          <a:xfrm>
            <a:off x="6927240" y="3127664"/>
            <a:ext cx="1322222" cy="529936"/>
            <a:chOff x="4876475" y="4977245"/>
            <a:chExt cx="1834516" cy="51954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0F02407-406D-AD47-1749-D7ACB87C057C}"/>
                </a:ext>
              </a:extLst>
            </p:cNvPr>
            <p:cNvSpPr/>
            <p:nvPr/>
          </p:nvSpPr>
          <p:spPr>
            <a:xfrm>
              <a:off x="5105075" y="4977245"/>
              <a:ext cx="1306116" cy="5195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CF519132-60C0-D0AD-45A9-C6D1CF42ADD3}"/>
                </a:ext>
              </a:extLst>
            </p:cNvPr>
            <p:cNvSpPr/>
            <p:nvPr/>
          </p:nvSpPr>
          <p:spPr>
            <a:xfrm>
              <a:off x="4876475" y="4977245"/>
              <a:ext cx="519546" cy="51954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CFABBD80-E667-1518-A38D-26CB757404E3}"/>
                </a:ext>
              </a:extLst>
            </p:cNvPr>
            <p:cNvSpPr/>
            <p:nvPr/>
          </p:nvSpPr>
          <p:spPr>
            <a:xfrm>
              <a:off x="6191445" y="4977245"/>
              <a:ext cx="519546" cy="51954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F23A82F1-69C4-1758-E9A4-1B65BA7C2236}"/>
              </a:ext>
            </a:extLst>
          </p:cNvPr>
          <p:cNvSpPr/>
          <p:nvPr/>
        </p:nvSpPr>
        <p:spPr>
          <a:xfrm>
            <a:off x="3302655" y="1870364"/>
            <a:ext cx="893618" cy="893618"/>
          </a:xfrm>
          <a:prstGeom prst="flowChartConnector">
            <a:avLst/>
          </a:prstGeom>
          <a:gradFill flip="none" rotWithShape="1">
            <a:gsLst>
              <a:gs pos="71687">
                <a:srgbClr val="AEBEE1">
                  <a:alpha val="10000"/>
                </a:srgbClr>
              </a:gs>
              <a:gs pos="69375">
                <a:srgbClr val="B1BCDE"/>
              </a:gs>
              <a:gs pos="64750">
                <a:srgbClr val="B6B8D8"/>
              </a:gs>
              <a:gs pos="55500">
                <a:srgbClr val="C0B0CB"/>
              </a:gs>
              <a:gs pos="37000">
                <a:srgbClr val="D5A0B2"/>
              </a:gs>
              <a:gs pos="0">
                <a:srgbClr val="FF7F7F"/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64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B084AAE7-C716-2FD5-745E-1A537155A51E}"/>
              </a:ext>
            </a:extLst>
          </p:cNvPr>
          <p:cNvSpPr/>
          <p:nvPr/>
        </p:nvSpPr>
        <p:spPr>
          <a:xfrm rot="5400000">
            <a:off x="6111015" y="782183"/>
            <a:ext cx="2655620" cy="2633701"/>
          </a:xfrm>
          <a:custGeom>
            <a:avLst/>
            <a:gdLst>
              <a:gd name="connsiteX0" fmla="*/ 0 w 2655620"/>
              <a:gd name="connsiteY0" fmla="*/ 2633701 h 2633701"/>
              <a:gd name="connsiteX1" fmla="*/ 12551 w 2655620"/>
              <a:gd name="connsiteY1" fmla="*/ 2385145 h 2633701"/>
              <a:gd name="connsiteX2" fmla="*/ 2655620 w 2655620"/>
              <a:gd name="connsiteY2" fmla="*/ 0 h 2633701"/>
              <a:gd name="connsiteX3" fmla="*/ 2655620 w 2655620"/>
              <a:gd name="connsiteY3" fmla="*/ 1402188 h 2633701"/>
              <a:gd name="connsiteX4" fmla="*/ 1404624 w 2655620"/>
              <a:gd name="connsiteY4" fmla="*/ 2531105 h 2633701"/>
              <a:gd name="connsiteX5" fmla="*/ 1399444 w 2655620"/>
              <a:gd name="connsiteY5" fmla="*/ 2633701 h 2633701"/>
              <a:gd name="connsiteX6" fmla="*/ 0 w 2655620"/>
              <a:gd name="connsiteY6" fmla="*/ 2633701 h 263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5620" h="2633701">
                <a:moveTo>
                  <a:pt x="0" y="2633701"/>
                </a:moveTo>
                <a:lnTo>
                  <a:pt x="12551" y="2385145"/>
                </a:lnTo>
                <a:cubicBezTo>
                  <a:pt x="148605" y="1045445"/>
                  <a:pt x="1280024" y="0"/>
                  <a:pt x="2655620" y="0"/>
                </a:cubicBezTo>
                <a:lnTo>
                  <a:pt x="2655620" y="1402188"/>
                </a:lnTo>
                <a:cubicBezTo>
                  <a:pt x="2004535" y="1402188"/>
                  <a:pt x="1469020" y="1897010"/>
                  <a:pt x="1404624" y="2531105"/>
                </a:cubicBezTo>
                <a:lnTo>
                  <a:pt x="1399444" y="2633701"/>
                </a:lnTo>
                <a:lnTo>
                  <a:pt x="0" y="2633701"/>
                </a:lnTo>
                <a:close/>
              </a:path>
            </a:pathLst>
          </a:custGeom>
          <a:gradFill>
            <a:gsLst>
              <a:gs pos="0">
                <a:srgbClr val="F58383"/>
              </a:gs>
              <a:gs pos="100000">
                <a:srgbClr val="FFFFFF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F416530F-2673-F871-8A14-5E051EFD5F16}"/>
              </a:ext>
            </a:extLst>
          </p:cNvPr>
          <p:cNvSpPr/>
          <p:nvPr/>
        </p:nvSpPr>
        <p:spPr>
          <a:xfrm rot="5400000">
            <a:off x="4851499" y="2156368"/>
            <a:ext cx="1257488" cy="1283463"/>
          </a:xfrm>
          <a:custGeom>
            <a:avLst/>
            <a:gdLst>
              <a:gd name="connsiteX0" fmla="*/ 0 w 1257488"/>
              <a:gd name="connsiteY0" fmla="*/ 25975 h 1283463"/>
              <a:gd name="connsiteX1" fmla="*/ 1312 w 1257488"/>
              <a:gd name="connsiteY1" fmla="*/ 0 h 1283463"/>
              <a:gd name="connsiteX2" fmla="*/ 141124 w 1257488"/>
              <a:gd name="connsiteY2" fmla="*/ 0 h 1283463"/>
              <a:gd name="connsiteX3" fmla="*/ 139812 w 1257488"/>
              <a:gd name="connsiteY3" fmla="*/ 25975 h 1283463"/>
              <a:gd name="connsiteX4" fmla="*/ 1257488 w 1257488"/>
              <a:gd name="connsiteY4" fmla="*/ 1143651 h 1283463"/>
              <a:gd name="connsiteX5" fmla="*/ 1257488 w 1257488"/>
              <a:gd name="connsiteY5" fmla="*/ 1283463 h 1283463"/>
              <a:gd name="connsiteX6" fmla="*/ 0 w 1257488"/>
              <a:gd name="connsiteY6" fmla="*/ 25975 h 128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488" h="1283463">
                <a:moveTo>
                  <a:pt x="0" y="25975"/>
                </a:moveTo>
                <a:lnTo>
                  <a:pt x="1312" y="0"/>
                </a:lnTo>
                <a:lnTo>
                  <a:pt x="141124" y="0"/>
                </a:lnTo>
                <a:lnTo>
                  <a:pt x="139812" y="25975"/>
                </a:lnTo>
                <a:cubicBezTo>
                  <a:pt x="139812" y="643250"/>
                  <a:pt x="640213" y="1143651"/>
                  <a:pt x="1257488" y="1143651"/>
                </a:cubicBezTo>
                <a:lnTo>
                  <a:pt x="1257488" y="1283463"/>
                </a:lnTo>
                <a:cubicBezTo>
                  <a:pt x="562997" y="1283463"/>
                  <a:pt x="0" y="720466"/>
                  <a:pt x="0" y="25975"/>
                </a:cubicBezTo>
                <a:close/>
              </a:path>
            </a:pathLst>
          </a:custGeom>
          <a:solidFill>
            <a:srgbClr val="52B7D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9783B5D6-27E2-1A0D-1038-90D515788DF1}"/>
              </a:ext>
            </a:extLst>
          </p:cNvPr>
          <p:cNvSpPr/>
          <p:nvPr/>
        </p:nvSpPr>
        <p:spPr>
          <a:xfrm rot="5400000">
            <a:off x="3453646" y="3415301"/>
            <a:ext cx="2656786" cy="2679871"/>
          </a:xfrm>
          <a:custGeom>
            <a:avLst/>
            <a:gdLst>
              <a:gd name="connsiteX0" fmla="*/ 0 w 2656786"/>
              <a:gd name="connsiteY0" fmla="*/ 2679871 h 2679871"/>
              <a:gd name="connsiteX1" fmla="*/ 0 w 2656786"/>
              <a:gd name="connsiteY1" fmla="*/ 1283463 h 2679871"/>
              <a:gd name="connsiteX2" fmla="*/ 1257488 w 2656786"/>
              <a:gd name="connsiteY2" fmla="*/ 25975 h 2679871"/>
              <a:gd name="connsiteX3" fmla="*/ 1256176 w 2656786"/>
              <a:gd name="connsiteY3" fmla="*/ 0 h 2679871"/>
              <a:gd name="connsiteX4" fmla="*/ 2655620 w 2656786"/>
              <a:gd name="connsiteY4" fmla="*/ 0 h 2679871"/>
              <a:gd name="connsiteX5" fmla="*/ 2656786 w 2656786"/>
              <a:gd name="connsiteY5" fmla="*/ 23085 h 2679871"/>
              <a:gd name="connsiteX6" fmla="*/ 0 w 2656786"/>
              <a:gd name="connsiteY6" fmla="*/ 2679871 h 26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6786" h="2679871">
                <a:moveTo>
                  <a:pt x="0" y="2679871"/>
                </a:moveTo>
                <a:lnTo>
                  <a:pt x="0" y="1283463"/>
                </a:lnTo>
                <a:cubicBezTo>
                  <a:pt x="694491" y="1283463"/>
                  <a:pt x="1257488" y="720466"/>
                  <a:pt x="1257488" y="25975"/>
                </a:cubicBezTo>
                <a:lnTo>
                  <a:pt x="1256176" y="0"/>
                </a:lnTo>
                <a:lnTo>
                  <a:pt x="2655620" y="0"/>
                </a:lnTo>
                <a:lnTo>
                  <a:pt x="2656786" y="23085"/>
                </a:lnTo>
                <a:cubicBezTo>
                  <a:pt x="2656786" y="1490387"/>
                  <a:pt x="1467302" y="2679871"/>
                  <a:pt x="0" y="2679871"/>
                </a:cubicBezTo>
                <a:close/>
              </a:path>
            </a:pathLst>
          </a:custGeom>
          <a:gradFill flip="none" rotWithShape="1">
            <a:gsLst>
              <a:gs pos="0">
                <a:srgbClr val="FFBFBF"/>
              </a:gs>
              <a:gs pos="100000">
                <a:srgbClr val="FFFF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AF7F4262-ED11-F3BB-E4FC-94451FABDA8D}"/>
              </a:ext>
            </a:extLst>
          </p:cNvPr>
          <p:cNvSpPr/>
          <p:nvPr/>
        </p:nvSpPr>
        <p:spPr>
          <a:xfrm rot="5400000">
            <a:off x="6109643" y="3439175"/>
            <a:ext cx="1256176" cy="1231513"/>
          </a:xfrm>
          <a:custGeom>
            <a:avLst/>
            <a:gdLst>
              <a:gd name="connsiteX0" fmla="*/ 0 w 1256176"/>
              <a:gd name="connsiteY0" fmla="*/ 139812 h 1231513"/>
              <a:gd name="connsiteX1" fmla="*/ 0 w 1256176"/>
              <a:gd name="connsiteY1" fmla="*/ 0 h 1231513"/>
              <a:gd name="connsiteX2" fmla="*/ 1250996 w 1256176"/>
              <a:gd name="connsiteY2" fmla="*/ 1128917 h 1231513"/>
              <a:gd name="connsiteX3" fmla="*/ 1256176 w 1256176"/>
              <a:gd name="connsiteY3" fmla="*/ 1231513 h 1231513"/>
              <a:gd name="connsiteX4" fmla="*/ 1116364 w 1256176"/>
              <a:gd name="connsiteY4" fmla="*/ 1231513 h 1231513"/>
              <a:gd name="connsiteX5" fmla="*/ 1111906 w 1256176"/>
              <a:gd name="connsiteY5" fmla="*/ 1143212 h 1231513"/>
              <a:gd name="connsiteX6" fmla="*/ 0 w 1256176"/>
              <a:gd name="connsiteY6" fmla="*/ 139812 h 123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6176" h="1231513">
                <a:moveTo>
                  <a:pt x="0" y="139812"/>
                </a:moveTo>
                <a:lnTo>
                  <a:pt x="0" y="0"/>
                </a:lnTo>
                <a:cubicBezTo>
                  <a:pt x="651085" y="0"/>
                  <a:pt x="1186599" y="494822"/>
                  <a:pt x="1250996" y="1128917"/>
                </a:cubicBezTo>
                <a:lnTo>
                  <a:pt x="1256176" y="1231513"/>
                </a:lnTo>
                <a:lnTo>
                  <a:pt x="1116364" y="1231513"/>
                </a:lnTo>
                <a:lnTo>
                  <a:pt x="1111906" y="1143212"/>
                </a:lnTo>
                <a:cubicBezTo>
                  <a:pt x="1054669" y="579618"/>
                  <a:pt x="578695" y="139812"/>
                  <a:pt x="0" y="139812"/>
                </a:cubicBezTo>
                <a:close/>
              </a:path>
            </a:pathLst>
          </a:custGeom>
          <a:solidFill>
            <a:srgbClr val="68C2A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7792F3C5-7A26-0B43-0D09-E0492C8008A4}"/>
              </a:ext>
            </a:extLst>
          </p:cNvPr>
          <p:cNvSpPr/>
          <p:nvPr/>
        </p:nvSpPr>
        <p:spPr>
          <a:xfrm rot="5400000">
            <a:off x="3453646" y="758515"/>
            <a:ext cx="2656786" cy="2679871"/>
          </a:xfrm>
          <a:custGeom>
            <a:avLst/>
            <a:gdLst>
              <a:gd name="connsiteX0" fmla="*/ 0 w 2656786"/>
              <a:gd name="connsiteY0" fmla="*/ 23085 h 2679871"/>
              <a:gd name="connsiteX1" fmla="*/ 1166 w 2656786"/>
              <a:gd name="connsiteY1" fmla="*/ 0 h 2679871"/>
              <a:gd name="connsiteX2" fmla="*/ 1400610 w 2656786"/>
              <a:gd name="connsiteY2" fmla="*/ 0 h 2679871"/>
              <a:gd name="connsiteX3" fmla="*/ 1399298 w 2656786"/>
              <a:gd name="connsiteY3" fmla="*/ 25975 h 2679871"/>
              <a:gd name="connsiteX4" fmla="*/ 2656786 w 2656786"/>
              <a:gd name="connsiteY4" fmla="*/ 1283463 h 2679871"/>
              <a:gd name="connsiteX5" fmla="*/ 2656786 w 2656786"/>
              <a:gd name="connsiteY5" fmla="*/ 2679871 h 2679871"/>
              <a:gd name="connsiteX6" fmla="*/ 0 w 2656786"/>
              <a:gd name="connsiteY6" fmla="*/ 23085 h 26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6786" h="2679871">
                <a:moveTo>
                  <a:pt x="0" y="23085"/>
                </a:moveTo>
                <a:lnTo>
                  <a:pt x="1166" y="0"/>
                </a:lnTo>
                <a:lnTo>
                  <a:pt x="1400610" y="0"/>
                </a:lnTo>
                <a:lnTo>
                  <a:pt x="1399298" y="25975"/>
                </a:lnTo>
                <a:cubicBezTo>
                  <a:pt x="1399298" y="720466"/>
                  <a:pt x="1962295" y="1283463"/>
                  <a:pt x="2656786" y="1283463"/>
                </a:cubicBezTo>
                <a:lnTo>
                  <a:pt x="2656786" y="2679871"/>
                </a:lnTo>
                <a:cubicBezTo>
                  <a:pt x="1189484" y="2679871"/>
                  <a:pt x="0" y="1490387"/>
                  <a:pt x="0" y="23085"/>
                </a:cubicBezTo>
                <a:close/>
              </a:path>
            </a:pathLst>
          </a:custGeom>
          <a:gradFill flip="none" rotWithShape="1">
            <a:gsLst>
              <a:gs pos="0">
                <a:srgbClr val="52B7D2"/>
              </a:gs>
              <a:gs pos="100000">
                <a:srgbClr val="FFFFFF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EDB3559E-A3B0-A884-741F-CDDD060EAFA5}"/>
              </a:ext>
            </a:extLst>
          </p:cNvPr>
          <p:cNvSpPr/>
          <p:nvPr/>
        </p:nvSpPr>
        <p:spPr>
          <a:xfrm rot="5400000">
            <a:off x="6109643" y="2182999"/>
            <a:ext cx="1256176" cy="1231513"/>
          </a:xfrm>
          <a:custGeom>
            <a:avLst/>
            <a:gdLst>
              <a:gd name="connsiteX0" fmla="*/ 0 w 1256176"/>
              <a:gd name="connsiteY0" fmla="*/ 1231513 h 1231513"/>
              <a:gd name="connsiteX1" fmla="*/ 5180 w 1256176"/>
              <a:gd name="connsiteY1" fmla="*/ 1128917 h 1231513"/>
              <a:gd name="connsiteX2" fmla="*/ 1256176 w 1256176"/>
              <a:gd name="connsiteY2" fmla="*/ 0 h 1231513"/>
              <a:gd name="connsiteX3" fmla="*/ 1256176 w 1256176"/>
              <a:gd name="connsiteY3" fmla="*/ 139812 h 1231513"/>
              <a:gd name="connsiteX4" fmla="*/ 144270 w 1256176"/>
              <a:gd name="connsiteY4" fmla="*/ 1143212 h 1231513"/>
              <a:gd name="connsiteX5" fmla="*/ 139812 w 1256176"/>
              <a:gd name="connsiteY5" fmla="*/ 1231513 h 1231513"/>
              <a:gd name="connsiteX6" fmla="*/ 0 w 1256176"/>
              <a:gd name="connsiteY6" fmla="*/ 1231513 h 123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6176" h="1231513">
                <a:moveTo>
                  <a:pt x="0" y="1231513"/>
                </a:moveTo>
                <a:lnTo>
                  <a:pt x="5180" y="1128917"/>
                </a:lnTo>
                <a:cubicBezTo>
                  <a:pt x="69576" y="494822"/>
                  <a:pt x="605091" y="0"/>
                  <a:pt x="1256176" y="0"/>
                </a:cubicBezTo>
                <a:lnTo>
                  <a:pt x="1256176" y="139812"/>
                </a:lnTo>
                <a:cubicBezTo>
                  <a:pt x="677481" y="139812"/>
                  <a:pt x="201507" y="579618"/>
                  <a:pt x="144270" y="1143212"/>
                </a:cubicBezTo>
                <a:lnTo>
                  <a:pt x="139812" y="1231513"/>
                </a:lnTo>
                <a:lnTo>
                  <a:pt x="0" y="1231513"/>
                </a:lnTo>
                <a:close/>
              </a:path>
            </a:pathLst>
          </a:custGeom>
          <a:solidFill>
            <a:srgbClr val="F5838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F8D81B7F-C676-810A-FD75-C27365277EB6}"/>
              </a:ext>
            </a:extLst>
          </p:cNvPr>
          <p:cNvSpPr/>
          <p:nvPr/>
        </p:nvSpPr>
        <p:spPr>
          <a:xfrm rot="5400000">
            <a:off x="4851499" y="3413856"/>
            <a:ext cx="1257488" cy="1283463"/>
          </a:xfrm>
          <a:custGeom>
            <a:avLst/>
            <a:gdLst>
              <a:gd name="connsiteX0" fmla="*/ 0 w 1257488"/>
              <a:gd name="connsiteY0" fmla="*/ 1283463 h 1283463"/>
              <a:gd name="connsiteX1" fmla="*/ 0 w 1257488"/>
              <a:gd name="connsiteY1" fmla="*/ 1143651 h 1283463"/>
              <a:gd name="connsiteX2" fmla="*/ 1117676 w 1257488"/>
              <a:gd name="connsiteY2" fmla="*/ 25975 h 1283463"/>
              <a:gd name="connsiteX3" fmla="*/ 1116364 w 1257488"/>
              <a:gd name="connsiteY3" fmla="*/ 0 h 1283463"/>
              <a:gd name="connsiteX4" fmla="*/ 1256176 w 1257488"/>
              <a:gd name="connsiteY4" fmla="*/ 0 h 1283463"/>
              <a:gd name="connsiteX5" fmla="*/ 1257488 w 1257488"/>
              <a:gd name="connsiteY5" fmla="*/ 25975 h 1283463"/>
              <a:gd name="connsiteX6" fmla="*/ 0 w 1257488"/>
              <a:gd name="connsiteY6" fmla="*/ 1283463 h 128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7488" h="1283463">
                <a:moveTo>
                  <a:pt x="0" y="1283463"/>
                </a:moveTo>
                <a:lnTo>
                  <a:pt x="0" y="1143651"/>
                </a:lnTo>
                <a:cubicBezTo>
                  <a:pt x="617275" y="1143651"/>
                  <a:pt x="1117676" y="643250"/>
                  <a:pt x="1117676" y="25975"/>
                </a:cubicBezTo>
                <a:lnTo>
                  <a:pt x="1116364" y="0"/>
                </a:lnTo>
                <a:lnTo>
                  <a:pt x="1256176" y="0"/>
                </a:lnTo>
                <a:lnTo>
                  <a:pt x="1257488" y="25975"/>
                </a:lnTo>
                <a:cubicBezTo>
                  <a:pt x="1257488" y="720466"/>
                  <a:pt x="694491" y="1283463"/>
                  <a:pt x="0" y="1283463"/>
                </a:cubicBezTo>
                <a:close/>
              </a:path>
            </a:pathLst>
          </a:custGeom>
          <a:solidFill>
            <a:srgbClr val="FFBFB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F2EDB8F1-E341-29FE-99F4-ABF84A644EFE}"/>
              </a:ext>
            </a:extLst>
          </p:cNvPr>
          <p:cNvSpPr/>
          <p:nvPr/>
        </p:nvSpPr>
        <p:spPr>
          <a:xfrm rot="5400000">
            <a:off x="6111015" y="3437803"/>
            <a:ext cx="2655620" cy="2633701"/>
          </a:xfrm>
          <a:custGeom>
            <a:avLst/>
            <a:gdLst>
              <a:gd name="connsiteX0" fmla="*/ 0 w 2655620"/>
              <a:gd name="connsiteY0" fmla="*/ 1402188 h 2633701"/>
              <a:gd name="connsiteX1" fmla="*/ 0 w 2655620"/>
              <a:gd name="connsiteY1" fmla="*/ 0 h 2633701"/>
              <a:gd name="connsiteX2" fmla="*/ 2643069 w 2655620"/>
              <a:gd name="connsiteY2" fmla="*/ 2385145 h 2633701"/>
              <a:gd name="connsiteX3" fmla="*/ 2655620 w 2655620"/>
              <a:gd name="connsiteY3" fmla="*/ 2633701 h 2633701"/>
              <a:gd name="connsiteX4" fmla="*/ 1256176 w 2655620"/>
              <a:gd name="connsiteY4" fmla="*/ 2633701 h 2633701"/>
              <a:gd name="connsiteX5" fmla="*/ 1250996 w 2655620"/>
              <a:gd name="connsiteY5" fmla="*/ 2531105 h 2633701"/>
              <a:gd name="connsiteX6" fmla="*/ 0 w 2655620"/>
              <a:gd name="connsiteY6" fmla="*/ 1402188 h 263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5620" h="2633701">
                <a:moveTo>
                  <a:pt x="0" y="1402188"/>
                </a:moveTo>
                <a:lnTo>
                  <a:pt x="0" y="0"/>
                </a:lnTo>
                <a:cubicBezTo>
                  <a:pt x="1375596" y="0"/>
                  <a:pt x="2507016" y="1045445"/>
                  <a:pt x="2643069" y="2385145"/>
                </a:cubicBezTo>
                <a:lnTo>
                  <a:pt x="2655620" y="2633701"/>
                </a:lnTo>
                <a:lnTo>
                  <a:pt x="1256176" y="2633701"/>
                </a:lnTo>
                <a:lnTo>
                  <a:pt x="1250996" y="2531105"/>
                </a:lnTo>
                <a:cubicBezTo>
                  <a:pt x="1186599" y="1897010"/>
                  <a:pt x="651085" y="1402188"/>
                  <a:pt x="0" y="1402188"/>
                </a:cubicBezTo>
                <a:close/>
              </a:path>
            </a:pathLst>
          </a:custGeom>
          <a:gradFill flip="none" rotWithShape="1">
            <a:gsLst>
              <a:gs pos="0">
                <a:srgbClr val="68C2A3"/>
              </a:gs>
              <a:gs pos="100000">
                <a:srgbClr val="FFFFFF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09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638A89B-F2D2-0B72-BBB3-841CBD67CAC7}"/>
              </a:ext>
            </a:extLst>
          </p:cNvPr>
          <p:cNvGrpSpPr/>
          <p:nvPr/>
        </p:nvGrpSpPr>
        <p:grpSpPr>
          <a:xfrm>
            <a:off x="1919287" y="2028825"/>
            <a:ext cx="7162802" cy="3695700"/>
            <a:chOff x="1919287" y="2028825"/>
            <a:chExt cx="7162802" cy="3695700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5608FA10-2886-5608-ECE5-2AE2E1A6D7E6}"/>
                </a:ext>
              </a:extLst>
            </p:cNvPr>
            <p:cNvSpPr/>
            <p:nvPr/>
          </p:nvSpPr>
          <p:spPr>
            <a:xfrm>
              <a:off x="1919287" y="2028825"/>
              <a:ext cx="3505200" cy="1847850"/>
            </a:xfrm>
            <a:custGeom>
              <a:avLst/>
              <a:gdLst>
                <a:gd name="connsiteX0" fmla="*/ 615962 w 3505200"/>
                <a:gd name="connsiteY0" fmla="*/ 0 h 1847850"/>
                <a:gd name="connsiteX1" fmla="*/ 3505200 w 3505200"/>
                <a:gd name="connsiteY1" fmla="*/ 0 h 1847850"/>
                <a:gd name="connsiteX2" fmla="*/ 3505200 w 3505200"/>
                <a:gd name="connsiteY2" fmla="*/ 1847850 h 1847850"/>
                <a:gd name="connsiteX3" fmla="*/ 0 w 3505200"/>
                <a:gd name="connsiteY3" fmla="*/ 1847850 h 1847850"/>
                <a:gd name="connsiteX4" fmla="*/ 0 w 3505200"/>
                <a:gd name="connsiteY4" fmla="*/ 615962 h 1847850"/>
                <a:gd name="connsiteX5" fmla="*/ 615962 w 3505200"/>
                <a:gd name="connsiteY5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00" h="1847850">
                  <a:moveTo>
                    <a:pt x="615962" y="0"/>
                  </a:moveTo>
                  <a:lnTo>
                    <a:pt x="3505200" y="0"/>
                  </a:lnTo>
                  <a:lnTo>
                    <a:pt x="3505200" y="1847850"/>
                  </a:lnTo>
                  <a:lnTo>
                    <a:pt x="0" y="1847850"/>
                  </a:lnTo>
                  <a:lnTo>
                    <a:pt x="0" y="615962"/>
                  </a:lnTo>
                  <a:cubicBezTo>
                    <a:pt x="0" y="275776"/>
                    <a:pt x="275776" y="0"/>
                    <a:pt x="61596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0000"/>
              </a:schemeClr>
            </a:solidFill>
            <a:ln>
              <a:noFill/>
            </a:ln>
            <a:effectLst>
              <a:outerShdw blurRad="50800" dist="38100" dir="13500000" sx="101000" sy="101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9288CC1-F205-11BC-84CA-D866E179B84F}"/>
                </a:ext>
              </a:extLst>
            </p:cNvPr>
            <p:cNvSpPr/>
            <p:nvPr/>
          </p:nvSpPr>
          <p:spPr>
            <a:xfrm>
              <a:off x="5576888" y="3876675"/>
              <a:ext cx="3505201" cy="1847850"/>
            </a:xfrm>
            <a:custGeom>
              <a:avLst/>
              <a:gdLst>
                <a:gd name="connsiteX0" fmla="*/ 0 w 3505201"/>
                <a:gd name="connsiteY0" fmla="*/ 0 h 1847850"/>
                <a:gd name="connsiteX1" fmla="*/ 1 w 3505201"/>
                <a:gd name="connsiteY1" fmla="*/ 0 h 1847850"/>
                <a:gd name="connsiteX2" fmla="*/ 3505201 w 3505201"/>
                <a:gd name="connsiteY2" fmla="*/ 0 h 1847850"/>
                <a:gd name="connsiteX3" fmla="*/ 3505201 w 3505201"/>
                <a:gd name="connsiteY3" fmla="*/ 1231888 h 1847850"/>
                <a:gd name="connsiteX4" fmla="*/ 2889239 w 3505201"/>
                <a:gd name="connsiteY4" fmla="*/ 1847850 h 1847850"/>
                <a:gd name="connsiteX5" fmla="*/ 0 w 3505201"/>
                <a:gd name="connsiteY5" fmla="*/ 184785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01" h="1847850">
                  <a:moveTo>
                    <a:pt x="0" y="0"/>
                  </a:moveTo>
                  <a:lnTo>
                    <a:pt x="1" y="0"/>
                  </a:lnTo>
                  <a:lnTo>
                    <a:pt x="3505201" y="0"/>
                  </a:lnTo>
                  <a:lnTo>
                    <a:pt x="3505201" y="1231888"/>
                  </a:lnTo>
                  <a:cubicBezTo>
                    <a:pt x="3505201" y="1572074"/>
                    <a:pt x="3229425" y="1847850"/>
                    <a:pt x="2889239" y="1847850"/>
                  </a:cubicBezTo>
                  <a:lnTo>
                    <a:pt x="0" y="1847850"/>
                  </a:lnTo>
                  <a:close/>
                </a:path>
              </a:pathLst>
            </a:custGeom>
            <a:solidFill>
              <a:srgbClr val="FFBFBF">
                <a:alpha val="75000"/>
              </a:srgbClr>
            </a:solidFill>
            <a:ln>
              <a:noFill/>
            </a:ln>
            <a:effectLst>
              <a:outerShdw blurRad="50800" dist="38100" dir="2700000" sx="101000" sy="101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C0497BB-81D2-B14B-C9F7-E1455CA578E8}"/>
                </a:ext>
              </a:extLst>
            </p:cNvPr>
            <p:cNvSpPr/>
            <p:nvPr/>
          </p:nvSpPr>
          <p:spPr>
            <a:xfrm>
              <a:off x="5576889" y="2028825"/>
              <a:ext cx="3505200" cy="1847850"/>
            </a:xfrm>
            <a:custGeom>
              <a:avLst/>
              <a:gdLst>
                <a:gd name="connsiteX0" fmla="*/ 0 w 3505200"/>
                <a:gd name="connsiteY0" fmla="*/ 0 h 1847850"/>
                <a:gd name="connsiteX1" fmla="*/ 2889238 w 3505200"/>
                <a:gd name="connsiteY1" fmla="*/ 0 h 1847850"/>
                <a:gd name="connsiteX2" fmla="*/ 3505200 w 3505200"/>
                <a:gd name="connsiteY2" fmla="*/ 615962 h 1847850"/>
                <a:gd name="connsiteX3" fmla="*/ 3505200 w 3505200"/>
                <a:gd name="connsiteY3" fmla="*/ 1847850 h 1847850"/>
                <a:gd name="connsiteX4" fmla="*/ 0 w 3505200"/>
                <a:gd name="connsiteY4" fmla="*/ 184785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1847850">
                  <a:moveTo>
                    <a:pt x="0" y="0"/>
                  </a:moveTo>
                  <a:lnTo>
                    <a:pt x="2889238" y="0"/>
                  </a:lnTo>
                  <a:cubicBezTo>
                    <a:pt x="3229424" y="0"/>
                    <a:pt x="3505200" y="275776"/>
                    <a:pt x="3505200" y="615962"/>
                  </a:cubicBezTo>
                  <a:lnTo>
                    <a:pt x="3505200" y="1847850"/>
                  </a:lnTo>
                  <a:lnTo>
                    <a:pt x="0" y="1847850"/>
                  </a:lnTo>
                  <a:close/>
                </a:path>
              </a:pathLst>
            </a:custGeom>
            <a:solidFill>
              <a:srgbClr val="7030A0">
                <a:alpha val="20000"/>
              </a:srgbClr>
            </a:solidFill>
            <a:ln>
              <a:noFill/>
            </a:ln>
            <a:effectLst>
              <a:outerShdw blurRad="508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6AD8D38C-7BCE-664C-5956-B9A56747D832}"/>
                </a:ext>
              </a:extLst>
            </p:cNvPr>
            <p:cNvSpPr/>
            <p:nvPr/>
          </p:nvSpPr>
          <p:spPr>
            <a:xfrm>
              <a:off x="1919288" y="3876675"/>
              <a:ext cx="3505199" cy="1847850"/>
            </a:xfrm>
            <a:custGeom>
              <a:avLst/>
              <a:gdLst>
                <a:gd name="connsiteX0" fmla="*/ 0 w 3505199"/>
                <a:gd name="connsiteY0" fmla="*/ 0 h 1847850"/>
                <a:gd name="connsiteX1" fmla="*/ 3505199 w 3505199"/>
                <a:gd name="connsiteY1" fmla="*/ 0 h 1847850"/>
                <a:gd name="connsiteX2" fmla="*/ 3505199 w 3505199"/>
                <a:gd name="connsiteY2" fmla="*/ 1847850 h 1847850"/>
                <a:gd name="connsiteX3" fmla="*/ 615962 w 3505199"/>
                <a:gd name="connsiteY3" fmla="*/ 1847850 h 1847850"/>
                <a:gd name="connsiteX4" fmla="*/ 0 w 3505199"/>
                <a:gd name="connsiteY4" fmla="*/ 1231888 h 1847850"/>
                <a:gd name="connsiteX5" fmla="*/ 0 w 3505199"/>
                <a:gd name="connsiteY5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199" h="1847850">
                  <a:moveTo>
                    <a:pt x="0" y="0"/>
                  </a:moveTo>
                  <a:lnTo>
                    <a:pt x="3505199" y="0"/>
                  </a:lnTo>
                  <a:lnTo>
                    <a:pt x="3505199" y="1847850"/>
                  </a:lnTo>
                  <a:lnTo>
                    <a:pt x="615962" y="1847850"/>
                  </a:lnTo>
                  <a:cubicBezTo>
                    <a:pt x="275776" y="1847850"/>
                    <a:pt x="0" y="1572074"/>
                    <a:pt x="0" y="12318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2BA9B">
                <a:alpha val="70000"/>
              </a:srgbClr>
            </a:solidFill>
            <a:ln>
              <a:noFill/>
            </a:ln>
            <a:effectLst>
              <a:outerShdw blurRad="508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83E920F2-3DF5-A110-F175-CC6F50CE72F8}"/>
                </a:ext>
              </a:extLst>
            </p:cNvPr>
            <p:cNvSpPr/>
            <p:nvPr/>
          </p:nvSpPr>
          <p:spPr>
            <a:xfrm>
              <a:off x="4667249" y="2733675"/>
              <a:ext cx="1638300" cy="2286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888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C1814EC-13CA-06F4-B81C-517295B0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324" y="483279"/>
            <a:ext cx="4000847" cy="336833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BD6D6BC7-9FFE-A665-21FB-1E6FB7C06086}"/>
              </a:ext>
            </a:extLst>
          </p:cNvPr>
          <p:cNvGrpSpPr/>
          <p:nvPr/>
        </p:nvGrpSpPr>
        <p:grpSpPr>
          <a:xfrm>
            <a:off x="1608066" y="4852236"/>
            <a:ext cx="2605572" cy="1042725"/>
            <a:chOff x="1608066" y="4852236"/>
            <a:chExt cx="2605572" cy="1042725"/>
          </a:xfrm>
        </p:grpSpPr>
        <p:sp>
          <p:nvSpPr>
            <p:cNvPr id="3" name="梯形 2">
              <a:extLst>
                <a:ext uri="{FF2B5EF4-FFF2-40B4-BE49-F238E27FC236}">
                  <a16:creationId xmlns:a16="http://schemas.microsoft.com/office/drawing/2014/main" id="{947425D8-17BA-12C8-7EA5-92AD6407CE99}"/>
                </a:ext>
              </a:extLst>
            </p:cNvPr>
            <p:cNvSpPr/>
            <p:nvPr/>
          </p:nvSpPr>
          <p:spPr>
            <a:xfrm>
              <a:off x="1608066" y="5168188"/>
              <a:ext cx="2605572" cy="726773"/>
            </a:xfrm>
            <a:prstGeom prst="trapezoid">
              <a:avLst>
                <a:gd name="adj" fmla="val 52271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58387C-3BFF-2E1A-F0EF-7C636732A256}"/>
                </a:ext>
              </a:extLst>
            </p:cNvPr>
            <p:cNvSpPr/>
            <p:nvPr/>
          </p:nvSpPr>
          <p:spPr>
            <a:xfrm>
              <a:off x="1976757" y="4852236"/>
              <a:ext cx="1868190" cy="31595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多头注意力机制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274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3DCA32DD-B834-D3A5-7EC7-B5CBC12796CF}"/>
              </a:ext>
            </a:extLst>
          </p:cNvPr>
          <p:cNvGrpSpPr/>
          <p:nvPr/>
        </p:nvGrpSpPr>
        <p:grpSpPr>
          <a:xfrm>
            <a:off x="2066607" y="5283827"/>
            <a:ext cx="2743200" cy="751840"/>
            <a:chOff x="2357120" y="4673600"/>
            <a:chExt cx="2743200" cy="75184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A1F5DD1-B713-EB80-E0D7-88A6CFB296FE}"/>
                </a:ext>
              </a:extLst>
            </p:cNvPr>
            <p:cNvGrpSpPr/>
            <p:nvPr/>
          </p:nvGrpSpPr>
          <p:grpSpPr>
            <a:xfrm>
              <a:off x="2357120" y="4673600"/>
              <a:ext cx="2743200" cy="375920"/>
              <a:chOff x="2357120" y="4673600"/>
              <a:chExt cx="2743200" cy="375920"/>
            </a:xfrm>
            <a:solidFill>
              <a:srgbClr val="93B5CF"/>
            </a:solidFill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2017DEE-48F7-1EB6-1522-25658AB51D35}"/>
                  </a:ext>
                </a:extLst>
              </p:cNvPr>
              <p:cNvSpPr/>
              <p:nvPr/>
            </p:nvSpPr>
            <p:spPr>
              <a:xfrm>
                <a:off x="2357120" y="4673600"/>
                <a:ext cx="345440" cy="375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09B331D-AD3A-827D-4C0D-F44C34D59DA8}"/>
                  </a:ext>
                </a:extLst>
              </p:cNvPr>
              <p:cNvSpPr/>
              <p:nvPr/>
            </p:nvSpPr>
            <p:spPr>
              <a:xfrm>
                <a:off x="2702560" y="4673600"/>
                <a:ext cx="345440" cy="375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631C372-B8D6-DA9C-CAF4-C36D5535F2A2}"/>
                  </a:ext>
                </a:extLst>
              </p:cNvPr>
              <p:cNvSpPr/>
              <p:nvPr/>
            </p:nvSpPr>
            <p:spPr>
              <a:xfrm>
                <a:off x="3048000" y="4673600"/>
                <a:ext cx="345440" cy="375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D33A904-E911-FAC2-A3EE-665249511AA8}"/>
                  </a:ext>
                </a:extLst>
              </p:cNvPr>
              <p:cNvSpPr/>
              <p:nvPr/>
            </p:nvSpPr>
            <p:spPr>
              <a:xfrm>
                <a:off x="4754880" y="4673600"/>
                <a:ext cx="345440" cy="375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09782BE-8E00-1A98-4256-84A629632D61}"/>
                  </a:ext>
                </a:extLst>
              </p:cNvPr>
              <p:cNvSpPr/>
              <p:nvPr/>
            </p:nvSpPr>
            <p:spPr>
              <a:xfrm>
                <a:off x="4409440" y="4673600"/>
                <a:ext cx="345440" cy="375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E55CB-65B1-FB05-BAB1-5914009442AC}"/>
                  </a:ext>
                </a:extLst>
              </p:cNvPr>
              <p:cNvSpPr/>
              <p:nvPr/>
            </p:nvSpPr>
            <p:spPr>
              <a:xfrm>
                <a:off x="4064000" y="4673600"/>
                <a:ext cx="345440" cy="375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9AA35B1-5F22-8949-532B-2464AA285A0F}"/>
                  </a:ext>
                </a:extLst>
              </p:cNvPr>
              <p:cNvSpPr/>
              <p:nvPr/>
            </p:nvSpPr>
            <p:spPr>
              <a:xfrm>
                <a:off x="3728720" y="4673600"/>
                <a:ext cx="345440" cy="375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BFF88DC-4C5B-3656-0025-3447893683B8}"/>
                  </a:ext>
                </a:extLst>
              </p:cNvPr>
              <p:cNvSpPr/>
              <p:nvPr/>
            </p:nvSpPr>
            <p:spPr>
              <a:xfrm>
                <a:off x="3393440" y="4673600"/>
                <a:ext cx="345440" cy="375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9B70C91-B5C0-22B6-0D54-20EF915D56E6}"/>
                </a:ext>
              </a:extLst>
            </p:cNvPr>
            <p:cNvGrpSpPr/>
            <p:nvPr/>
          </p:nvGrpSpPr>
          <p:grpSpPr>
            <a:xfrm>
              <a:off x="2357120" y="5049520"/>
              <a:ext cx="2743200" cy="375920"/>
              <a:chOff x="2357120" y="4673600"/>
              <a:chExt cx="2743200" cy="37592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02FCAEB-1F07-9BE4-5DAB-E4A376D935D0}"/>
                  </a:ext>
                </a:extLst>
              </p:cNvPr>
              <p:cNvSpPr/>
              <p:nvPr/>
            </p:nvSpPr>
            <p:spPr>
              <a:xfrm>
                <a:off x="2357120" y="4673600"/>
                <a:ext cx="345440" cy="3759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C129DB2-F296-4218-1C90-4E5D643EBAD9}"/>
                  </a:ext>
                </a:extLst>
              </p:cNvPr>
              <p:cNvSpPr/>
              <p:nvPr/>
            </p:nvSpPr>
            <p:spPr>
              <a:xfrm>
                <a:off x="2702560" y="4673600"/>
                <a:ext cx="345440" cy="3759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4EA34EA-EEFA-ACD6-D9BE-8D599238CDE6}"/>
                  </a:ext>
                </a:extLst>
              </p:cNvPr>
              <p:cNvSpPr/>
              <p:nvPr/>
            </p:nvSpPr>
            <p:spPr>
              <a:xfrm>
                <a:off x="3048000" y="4673600"/>
                <a:ext cx="345440" cy="3759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2396F12-BCA9-747D-51E0-B1F9B6402232}"/>
                  </a:ext>
                </a:extLst>
              </p:cNvPr>
              <p:cNvSpPr/>
              <p:nvPr/>
            </p:nvSpPr>
            <p:spPr>
              <a:xfrm>
                <a:off x="4754880" y="4673600"/>
                <a:ext cx="345440" cy="3759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750C5B7-7990-304B-DE01-1E5B4F7C4804}"/>
                  </a:ext>
                </a:extLst>
              </p:cNvPr>
              <p:cNvSpPr/>
              <p:nvPr/>
            </p:nvSpPr>
            <p:spPr>
              <a:xfrm>
                <a:off x="4409440" y="4673600"/>
                <a:ext cx="345440" cy="3759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5D6ED21-FAE7-3EB5-4048-75800BD6B2B0}"/>
                  </a:ext>
                </a:extLst>
              </p:cNvPr>
              <p:cNvSpPr/>
              <p:nvPr/>
            </p:nvSpPr>
            <p:spPr>
              <a:xfrm>
                <a:off x="4064000" y="4673600"/>
                <a:ext cx="345440" cy="3759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4AA9E0C-5450-F70C-794E-765B5F07CF1C}"/>
                  </a:ext>
                </a:extLst>
              </p:cNvPr>
              <p:cNvSpPr/>
              <p:nvPr/>
            </p:nvSpPr>
            <p:spPr>
              <a:xfrm>
                <a:off x="3728720" y="4673600"/>
                <a:ext cx="345440" cy="3759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5CB4DA-74AC-4EAB-9AB2-357182841CF5}"/>
                  </a:ext>
                </a:extLst>
              </p:cNvPr>
              <p:cNvSpPr/>
              <p:nvPr/>
            </p:nvSpPr>
            <p:spPr>
              <a:xfrm>
                <a:off x="3393440" y="4673600"/>
                <a:ext cx="345440" cy="3759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D818F2F3-8CCB-4299-E748-C6F207DBDABC}"/>
              </a:ext>
            </a:extLst>
          </p:cNvPr>
          <p:cNvGrpSpPr/>
          <p:nvPr/>
        </p:nvGrpSpPr>
        <p:grpSpPr>
          <a:xfrm>
            <a:off x="6206992" y="5283827"/>
            <a:ext cx="2743200" cy="751840"/>
            <a:chOff x="6215086" y="5313536"/>
            <a:chExt cx="2743200" cy="75184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9326D60-4FAD-9832-9608-8D750B650F80}"/>
                </a:ext>
              </a:extLst>
            </p:cNvPr>
            <p:cNvGrpSpPr/>
            <p:nvPr/>
          </p:nvGrpSpPr>
          <p:grpSpPr>
            <a:xfrm>
              <a:off x="6215086" y="5313536"/>
              <a:ext cx="2743200" cy="375920"/>
              <a:chOff x="2357120" y="4673600"/>
              <a:chExt cx="2743200" cy="375920"/>
            </a:xfrm>
            <a:solidFill>
              <a:srgbClr val="93B5CF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D41112B-E2DD-3D8E-F58C-BC0C501D3927}"/>
                  </a:ext>
                </a:extLst>
              </p:cNvPr>
              <p:cNvSpPr/>
              <p:nvPr/>
            </p:nvSpPr>
            <p:spPr>
              <a:xfrm>
                <a:off x="2357120" y="4673600"/>
                <a:ext cx="345440" cy="375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48E83D8-6296-DF15-D774-55998CD079F6}"/>
                  </a:ext>
                </a:extLst>
              </p:cNvPr>
              <p:cNvSpPr/>
              <p:nvPr/>
            </p:nvSpPr>
            <p:spPr>
              <a:xfrm>
                <a:off x="2702560" y="4673600"/>
                <a:ext cx="345440" cy="375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D55AD45-BEB6-65A1-6A5B-C5C82474C0A2}"/>
                  </a:ext>
                </a:extLst>
              </p:cNvPr>
              <p:cNvSpPr/>
              <p:nvPr/>
            </p:nvSpPr>
            <p:spPr>
              <a:xfrm>
                <a:off x="3048000" y="4673600"/>
                <a:ext cx="345440" cy="375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93B074-E81F-2C22-6435-32566764F649}"/>
                  </a:ext>
                </a:extLst>
              </p:cNvPr>
              <p:cNvSpPr/>
              <p:nvPr/>
            </p:nvSpPr>
            <p:spPr>
              <a:xfrm>
                <a:off x="4754880" y="4673600"/>
                <a:ext cx="345440" cy="375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50F4B6-DEBF-4F03-01B6-B97AF4998110}"/>
                  </a:ext>
                </a:extLst>
              </p:cNvPr>
              <p:cNvSpPr/>
              <p:nvPr/>
            </p:nvSpPr>
            <p:spPr>
              <a:xfrm>
                <a:off x="4409440" y="4673600"/>
                <a:ext cx="345440" cy="375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061C08C-6B79-F458-7880-41654C748519}"/>
                  </a:ext>
                </a:extLst>
              </p:cNvPr>
              <p:cNvSpPr/>
              <p:nvPr/>
            </p:nvSpPr>
            <p:spPr>
              <a:xfrm>
                <a:off x="4064000" y="4673600"/>
                <a:ext cx="345440" cy="375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A753EC1-9A19-443D-FC37-9DC0BF17A776}"/>
                  </a:ext>
                </a:extLst>
              </p:cNvPr>
              <p:cNvSpPr/>
              <p:nvPr/>
            </p:nvSpPr>
            <p:spPr>
              <a:xfrm>
                <a:off x="3728720" y="4673600"/>
                <a:ext cx="345440" cy="375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97B0E48-EC34-414F-0BFE-06E5E5682D36}"/>
                  </a:ext>
                </a:extLst>
              </p:cNvPr>
              <p:cNvSpPr/>
              <p:nvPr/>
            </p:nvSpPr>
            <p:spPr>
              <a:xfrm>
                <a:off x="3393440" y="4673600"/>
                <a:ext cx="345440" cy="37592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EDC030B-B0C6-23FE-0B6C-E7E313C96AAC}"/>
                </a:ext>
              </a:extLst>
            </p:cNvPr>
            <p:cNvGrpSpPr/>
            <p:nvPr/>
          </p:nvGrpSpPr>
          <p:grpSpPr>
            <a:xfrm>
              <a:off x="6215086" y="5689456"/>
              <a:ext cx="2743200" cy="375920"/>
              <a:chOff x="2357120" y="4673600"/>
              <a:chExt cx="2743200" cy="37592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6C9F635-C122-89C4-E2A3-7A761E21B74B}"/>
                  </a:ext>
                </a:extLst>
              </p:cNvPr>
              <p:cNvSpPr/>
              <p:nvPr/>
            </p:nvSpPr>
            <p:spPr>
              <a:xfrm>
                <a:off x="2357120" y="4673600"/>
                <a:ext cx="345440" cy="3759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A7A80EA-F6FB-D3E3-06D8-49B179B22D1E}"/>
                  </a:ext>
                </a:extLst>
              </p:cNvPr>
              <p:cNvSpPr/>
              <p:nvPr/>
            </p:nvSpPr>
            <p:spPr>
              <a:xfrm>
                <a:off x="2702560" y="4673600"/>
                <a:ext cx="345440" cy="3759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EFACD6B-5305-9B05-90B6-AD11B8DD63D6}"/>
                  </a:ext>
                </a:extLst>
              </p:cNvPr>
              <p:cNvSpPr/>
              <p:nvPr/>
            </p:nvSpPr>
            <p:spPr>
              <a:xfrm>
                <a:off x="3048000" y="4673600"/>
                <a:ext cx="345440" cy="3759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55DB9FE-84FA-49F5-7B90-4147A5D7AACC}"/>
                  </a:ext>
                </a:extLst>
              </p:cNvPr>
              <p:cNvSpPr/>
              <p:nvPr/>
            </p:nvSpPr>
            <p:spPr>
              <a:xfrm>
                <a:off x="4754880" y="4673600"/>
                <a:ext cx="345440" cy="3759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2F6AC15-3493-2A2C-EDA5-83CE3D2AD229}"/>
                  </a:ext>
                </a:extLst>
              </p:cNvPr>
              <p:cNvSpPr/>
              <p:nvPr/>
            </p:nvSpPr>
            <p:spPr>
              <a:xfrm>
                <a:off x="4409440" y="4673600"/>
                <a:ext cx="345440" cy="3759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F6AE1D7-97C8-4921-5684-F77FA625F430}"/>
                  </a:ext>
                </a:extLst>
              </p:cNvPr>
              <p:cNvSpPr/>
              <p:nvPr/>
            </p:nvSpPr>
            <p:spPr>
              <a:xfrm>
                <a:off x="4064000" y="4673600"/>
                <a:ext cx="345440" cy="3759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82375E9-D831-27B5-9615-CB10A3F3E6A3}"/>
                  </a:ext>
                </a:extLst>
              </p:cNvPr>
              <p:cNvSpPr/>
              <p:nvPr/>
            </p:nvSpPr>
            <p:spPr>
              <a:xfrm>
                <a:off x="3728720" y="4673600"/>
                <a:ext cx="345440" cy="3759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CEC539E-C41E-E1BB-91DE-4027A711E3AD}"/>
                  </a:ext>
                </a:extLst>
              </p:cNvPr>
              <p:cNvSpPr/>
              <p:nvPr/>
            </p:nvSpPr>
            <p:spPr>
              <a:xfrm>
                <a:off x="3393440" y="4673600"/>
                <a:ext cx="345440" cy="3759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7DD1768B-25FD-2B29-871C-43825608F7BF}"/>
              </a:ext>
            </a:extLst>
          </p:cNvPr>
          <p:cNvSpPr/>
          <p:nvPr/>
        </p:nvSpPr>
        <p:spPr>
          <a:xfrm>
            <a:off x="2490432" y="1477563"/>
            <a:ext cx="1915870" cy="473930"/>
          </a:xfrm>
          <a:prstGeom prst="rect">
            <a:avLst/>
          </a:prstGeom>
          <a:solidFill>
            <a:srgbClr val="B2BA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特征全连接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9E96930-F6C7-A06E-BEDF-C14D2344A665}"/>
              </a:ext>
            </a:extLst>
          </p:cNvPr>
          <p:cNvSpPr/>
          <p:nvPr/>
        </p:nvSpPr>
        <p:spPr>
          <a:xfrm>
            <a:off x="6042367" y="2051963"/>
            <a:ext cx="3072450" cy="315953"/>
          </a:xfrm>
          <a:prstGeom prst="rect">
            <a:avLst/>
          </a:prstGeom>
          <a:solidFill>
            <a:srgbClr val="F583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全连接层</a:t>
            </a: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7413E078-4F0D-9641-0C55-7D0F735E55B2}"/>
              </a:ext>
            </a:extLst>
          </p:cNvPr>
          <p:cNvGrpSpPr/>
          <p:nvPr/>
        </p:nvGrpSpPr>
        <p:grpSpPr>
          <a:xfrm>
            <a:off x="1450975" y="2297776"/>
            <a:ext cx="3974464" cy="2585900"/>
            <a:chOff x="942975" y="2324011"/>
            <a:chExt cx="3974464" cy="25859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E696646-A37E-09D9-83DE-7D481E4FF312}"/>
                </a:ext>
              </a:extLst>
            </p:cNvPr>
            <p:cNvGrpSpPr/>
            <p:nvPr/>
          </p:nvGrpSpPr>
          <p:grpSpPr>
            <a:xfrm>
              <a:off x="1079769" y="2937752"/>
              <a:ext cx="1996475" cy="1832367"/>
              <a:chOff x="778897" y="2374914"/>
              <a:chExt cx="2647950" cy="2395206"/>
            </a:xfrm>
          </p:grpSpPr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1971373B-8E50-3E87-ECEB-46B0FD49BFF6}"/>
                  </a:ext>
                </a:extLst>
              </p:cNvPr>
              <p:cNvSpPr/>
              <p:nvPr/>
            </p:nvSpPr>
            <p:spPr>
              <a:xfrm>
                <a:off x="1301304" y="2374914"/>
                <a:ext cx="1603136" cy="318293"/>
              </a:xfrm>
              <a:custGeom>
                <a:avLst/>
                <a:gdLst>
                  <a:gd name="connsiteX0" fmla="*/ 79573 w 1603136"/>
                  <a:gd name="connsiteY0" fmla="*/ 0 h 318293"/>
                  <a:gd name="connsiteX1" fmla="*/ 1523563 w 1603136"/>
                  <a:gd name="connsiteY1" fmla="*/ 0 h 318293"/>
                  <a:gd name="connsiteX2" fmla="*/ 1603136 w 1603136"/>
                  <a:gd name="connsiteY2" fmla="*/ 318293 h 318293"/>
                  <a:gd name="connsiteX3" fmla="*/ 0 w 1603136"/>
                  <a:gd name="connsiteY3" fmla="*/ 318293 h 318293"/>
                  <a:gd name="connsiteX4" fmla="*/ 79573 w 1603136"/>
                  <a:gd name="connsiteY4" fmla="*/ 0 h 31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3136" h="318293">
                    <a:moveTo>
                      <a:pt x="79573" y="0"/>
                    </a:moveTo>
                    <a:lnTo>
                      <a:pt x="1523563" y="0"/>
                    </a:lnTo>
                    <a:lnTo>
                      <a:pt x="1603136" y="318293"/>
                    </a:lnTo>
                    <a:lnTo>
                      <a:pt x="0" y="318293"/>
                    </a:lnTo>
                    <a:lnTo>
                      <a:pt x="79573" y="0"/>
                    </a:lnTo>
                    <a:close/>
                  </a:path>
                </a:pathLst>
              </a:custGeom>
              <a:solidFill>
                <a:srgbClr val="52B7D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081963F7-8F62-2E62-D56F-5E5EBAC58970}"/>
                  </a:ext>
                </a:extLst>
              </p:cNvPr>
              <p:cNvSpPr/>
              <p:nvPr/>
            </p:nvSpPr>
            <p:spPr>
              <a:xfrm>
                <a:off x="1119089" y="2693207"/>
                <a:ext cx="1967566" cy="728860"/>
              </a:xfrm>
              <a:custGeom>
                <a:avLst/>
                <a:gdLst>
                  <a:gd name="connsiteX0" fmla="*/ 182215 w 1967566"/>
                  <a:gd name="connsiteY0" fmla="*/ 0 h 728860"/>
                  <a:gd name="connsiteX1" fmla="*/ 1785351 w 1967566"/>
                  <a:gd name="connsiteY1" fmla="*/ 0 h 728860"/>
                  <a:gd name="connsiteX2" fmla="*/ 1967566 w 1967566"/>
                  <a:gd name="connsiteY2" fmla="*/ 728860 h 728860"/>
                  <a:gd name="connsiteX3" fmla="*/ 0 w 1967566"/>
                  <a:gd name="connsiteY3" fmla="*/ 728860 h 728860"/>
                  <a:gd name="connsiteX4" fmla="*/ 182215 w 1967566"/>
                  <a:gd name="connsiteY4" fmla="*/ 0 h 72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7566" h="728860">
                    <a:moveTo>
                      <a:pt x="182215" y="0"/>
                    </a:moveTo>
                    <a:lnTo>
                      <a:pt x="1785351" y="0"/>
                    </a:lnTo>
                    <a:lnTo>
                      <a:pt x="1967566" y="728860"/>
                    </a:lnTo>
                    <a:lnTo>
                      <a:pt x="0" y="728860"/>
                    </a:lnTo>
                    <a:lnTo>
                      <a:pt x="182215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多头稀疏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自注意力层</a:t>
                </a:r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BA06E053-D3E2-5A94-54C2-A8C7C82DE82E}"/>
                  </a:ext>
                </a:extLst>
              </p:cNvPr>
              <p:cNvSpPr/>
              <p:nvPr/>
            </p:nvSpPr>
            <p:spPr>
              <a:xfrm>
                <a:off x="1040101" y="3407013"/>
                <a:ext cx="2125542" cy="315953"/>
              </a:xfrm>
              <a:custGeom>
                <a:avLst/>
                <a:gdLst>
                  <a:gd name="connsiteX0" fmla="*/ 78988 w 2125542"/>
                  <a:gd name="connsiteY0" fmla="*/ 0 h 315953"/>
                  <a:gd name="connsiteX1" fmla="*/ 2046554 w 2125542"/>
                  <a:gd name="connsiteY1" fmla="*/ 0 h 315953"/>
                  <a:gd name="connsiteX2" fmla="*/ 2125542 w 2125542"/>
                  <a:gd name="connsiteY2" fmla="*/ 315953 h 315953"/>
                  <a:gd name="connsiteX3" fmla="*/ 0 w 2125542"/>
                  <a:gd name="connsiteY3" fmla="*/ 315953 h 315953"/>
                  <a:gd name="connsiteX4" fmla="*/ 78988 w 2125542"/>
                  <a:gd name="connsiteY4" fmla="*/ 0 h 315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5542" h="315953">
                    <a:moveTo>
                      <a:pt x="78988" y="0"/>
                    </a:moveTo>
                    <a:lnTo>
                      <a:pt x="2046554" y="0"/>
                    </a:lnTo>
                    <a:lnTo>
                      <a:pt x="2125542" y="315953"/>
                    </a:lnTo>
                    <a:lnTo>
                      <a:pt x="0" y="315953"/>
                    </a:lnTo>
                    <a:lnTo>
                      <a:pt x="78988" y="0"/>
                    </a:lnTo>
                    <a:close/>
                  </a:path>
                </a:pathLst>
              </a:custGeom>
              <a:solidFill>
                <a:srgbClr val="52B7D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FBC98572-ABD9-BCD7-FD6B-911C62229DB6}"/>
                  </a:ext>
                </a:extLst>
              </p:cNvPr>
              <p:cNvSpPr/>
              <p:nvPr/>
            </p:nvSpPr>
            <p:spPr>
              <a:xfrm>
                <a:off x="778897" y="3725306"/>
                <a:ext cx="2647950" cy="1044814"/>
              </a:xfrm>
              <a:custGeom>
                <a:avLst/>
                <a:gdLst>
                  <a:gd name="connsiteX0" fmla="*/ 261204 w 2647950"/>
                  <a:gd name="connsiteY0" fmla="*/ 0 h 1044814"/>
                  <a:gd name="connsiteX1" fmla="*/ 2386746 w 2647950"/>
                  <a:gd name="connsiteY1" fmla="*/ 0 h 1044814"/>
                  <a:gd name="connsiteX2" fmla="*/ 2647950 w 2647950"/>
                  <a:gd name="connsiteY2" fmla="*/ 1044814 h 1044814"/>
                  <a:gd name="connsiteX3" fmla="*/ 0 w 2647950"/>
                  <a:gd name="connsiteY3" fmla="*/ 1044814 h 1044814"/>
                  <a:gd name="connsiteX4" fmla="*/ 261204 w 2647950"/>
                  <a:gd name="connsiteY4" fmla="*/ 0 h 1044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7950" h="1044814">
                    <a:moveTo>
                      <a:pt x="261204" y="0"/>
                    </a:moveTo>
                    <a:lnTo>
                      <a:pt x="2386746" y="0"/>
                    </a:lnTo>
                    <a:lnTo>
                      <a:pt x="2647950" y="1044814"/>
                    </a:lnTo>
                    <a:lnTo>
                      <a:pt x="0" y="1044814"/>
                    </a:lnTo>
                    <a:lnTo>
                      <a:pt x="261204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多头稀疏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自注意力层</a:t>
                </a:r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0CD5002-050C-F99E-60D9-6CAC8A34CBC0}"/>
                </a:ext>
              </a:extLst>
            </p:cNvPr>
            <p:cNvGrpSpPr/>
            <p:nvPr/>
          </p:nvGrpSpPr>
          <p:grpSpPr>
            <a:xfrm>
              <a:off x="3272593" y="3617593"/>
              <a:ext cx="1483486" cy="1152526"/>
              <a:chOff x="4063239" y="3533775"/>
              <a:chExt cx="2032762" cy="1244561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B57873DD-9EF1-141B-F41B-09DA6C31BA54}"/>
                  </a:ext>
                </a:extLst>
              </p:cNvPr>
              <p:cNvSpPr/>
              <p:nvPr/>
            </p:nvSpPr>
            <p:spPr>
              <a:xfrm>
                <a:off x="4464277" y="3533775"/>
                <a:ext cx="1230686" cy="164115"/>
              </a:xfrm>
              <a:custGeom>
                <a:avLst/>
                <a:gdLst>
                  <a:gd name="connsiteX0" fmla="*/ 79573 w 1603136"/>
                  <a:gd name="connsiteY0" fmla="*/ 0 h 318293"/>
                  <a:gd name="connsiteX1" fmla="*/ 1523563 w 1603136"/>
                  <a:gd name="connsiteY1" fmla="*/ 0 h 318293"/>
                  <a:gd name="connsiteX2" fmla="*/ 1603136 w 1603136"/>
                  <a:gd name="connsiteY2" fmla="*/ 318293 h 318293"/>
                  <a:gd name="connsiteX3" fmla="*/ 0 w 1603136"/>
                  <a:gd name="connsiteY3" fmla="*/ 318293 h 318293"/>
                  <a:gd name="connsiteX4" fmla="*/ 79573 w 1603136"/>
                  <a:gd name="connsiteY4" fmla="*/ 0 h 31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3136" h="318293">
                    <a:moveTo>
                      <a:pt x="79573" y="0"/>
                    </a:moveTo>
                    <a:lnTo>
                      <a:pt x="1523563" y="0"/>
                    </a:lnTo>
                    <a:lnTo>
                      <a:pt x="1603136" y="318293"/>
                    </a:lnTo>
                    <a:lnTo>
                      <a:pt x="0" y="318293"/>
                    </a:lnTo>
                    <a:lnTo>
                      <a:pt x="79573" y="0"/>
                    </a:lnTo>
                    <a:close/>
                  </a:path>
                </a:pathLst>
              </a:custGeom>
              <a:solidFill>
                <a:srgbClr val="52B7D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BDA51A4C-2C82-82B7-E50A-4C84DC389C87}"/>
                  </a:ext>
                </a:extLst>
              </p:cNvPr>
              <p:cNvSpPr/>
              <p:nvPr/>
            </p:nvSpPr>
            <p:spPr>
              <a:xfrm>
                <a:off x="4324396" y="3698493"/>
                <a:ext cx="1510449" cy="375807"/>
              </a:xfrm>
              <a:custGeom>
                <a:avLst/>
                <a:gdLst>
                  <a:gd name="connsiteX0" fmla="*/ 182215 w 1967566"/>
                  <a:gd name="connsiteY0" fmla="*/ 0 h 728860"/>
                  <a:gd name="connsiteX1" fmla="*/ 1785351 w 1967566"/>
                  <a:gd name="connsiteY1" fmla="*/ 0 h 728860"/>
                  <a:gd name="connsiteX2" fmla="*/ 1967566 w 1967566"/>
                  <a:gd name="connsiteY2" fmla="*/ 728860 h 728860"/>
                  <a:gd name="connsiteX3" fmla="*/ 0 w 1967566"/>
                  <a:gd name="connsiteY3" fmla="*/ 728860 h 728860"/>
                  <a:gd name="connsiteX4" fmla="*/ 182215 w 1967566"/>
                  <a:gd name="connsiteY4" fmla="*/ 0 h 728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7566" h="728860">
                    <a:moveTo>
                      <a:pt x="182215" y="0"/>
                    </a:moveTo>
                    <a:lnTo>
                      <a:pt x="1785351" y="0"/>
                    </a:lnTo>
                    <a:lnTo>
                      <a:pt x="1967566" y="728860"/>
                    </a:lnTo>
                    <a:lnTo>
                      <a:pt x="0" y="728860"/>
                    </a:lnTo>
                    <a:lnTo>
                      <a:pt x="182215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FED15E6D-8AFC-AD02-2A34-B4A7B32AA5A8}"/>
                  </a:ext>
                </a:extLst>
              </p:cNvPr>
              <p:cNvSpPr/>
              <p:nvPr/>
            </p:nvSpPr>
            <p:spPr>
              <a:xfrm>
                <a:off x="4263758" y="4075506"/>
                <a:ext cx="1631723" cy="162908"/>
              </a:xfrm>
              <a:custGeom>
                <a:avLst/>
                <a:gdLst>
                  <a:gd name="connsiteX0" fmla="*/ 78988 w 2125542"/>
                  <a:gd name="connsiteY0" fmla="*/ 0 h 315953"/>
                  <a:gd name="connsiteX1" fmla="*/ 2046554 w 2125542"/>
                  <a:gd name="connsiteY1" fmla="*/ 0 h 315953"/>
                  <a:gd name="connsiteX2" fmla="*/ 2125542 w 2125542"/>
                  <a:gd name="connsiteY2" fmla="*/ 315953 h 315953"/>
                  <a:gd name="connsiteX3" fmla="*/ 0 w 2125542"/>
                  <a:gd name="connsiteY3" fmla="*/ 315953 h 315953"/>
                  <a:gd name="connsiteX4" fmla="*/ 78988 w 2125542"/>
                  <a:gd name="connsiteY4" fmla="*/ 0 h 315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5542" h="315953">
                    <a:moveTo>
                      <a:pt x="78988" y="0"/>
                    </a:moveTo>
                    <a:lnTo>
                      <a:pt x="2046554" y="0"/>
                    </a:lnTo>
                    <a:lnTo>
                      <a:pt x="2125542" y="315953"/>
                    </a:lnTo>
                    <a:lnTo>
                      <a:pt x="0" y="315953"/>
                    </a:lnTo>
                    <a:lnTo>
                      <a:pt x="78988" y="0"/>
                    </a:lnTo>
                    <a:close/>
                  </a:path>
                </a:pathLst>
              </a:custGeom>
              <a:solidFill>
                <a:srgbClr val="52B7D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9C02A3C5-F2B2-372F-B07B-BD6ABB94CE22}"/>
                  </a:ext>
                </a:extLst>
              </p:cNvPr>
              <p:cNvSpPr/>
              <p:nvPr/>
            </p:nvSpPr>
            <p:spPr>
              <a:xfrm>
                <a:off x="4063239" y="4239621"/>
                <a:ext cx="2032762" cy="538715"/>
              </a:xfrm>
              <a:custGeom>
                <a:avLst/>
                <a:gdLst>
                  <a:gd name="connsiteX0" fmla="*/ 261204 w 2647950"/>
                  <a:gd name="connsiteY0" fmla="*/ 0 h 1044814"/>
                  <a:gd name="connsiteX1" fmla="*/ 2386746 w 2647950"/>
                  <a:gd name="connsiteY1" fmla="*/ 0 h 1044814"/>
                  <a:gd name="connsiteX2" fmla="*/ 2647950 w 2647950"/>
                  <a:gd name="connsiteY2" fmla="*/ 1044814 h 1044814"/>
                  <a:gd name="connsiteX3" fmla="*/ 0 w 2647950"/>
                  <a:gd name="connsiteY3" fmla="*/ 1044814 h 1044814"/>
                  <a:gd name="connsiteX4" fmla="*/ 261204 w 2647950"/>
                  <a:gd name="connsiteY4" fmla="*/ 0 h 1044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7950" h="1044814">
                    <a:moveTo>
                      <a:pt x="261204" y="0"/>
                    </a:moveTo>
                    <a:lnTo>
                      <a:pt x="2386746" y="0"/>
                    </a:lnTo>
                    <a:lnTo>
                      <a:pt x="2647950" y="1044814"/>
                    </a:lnTo>
                    <a:lnTo>
                      <a:pt x="0" y="1044814"/>
                    </a:lnTo>
                    <a:lnTo>
                      <a:pt x="261204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6072029-6261-2849-F7BB-31EC785827EE}"/>
                </a:ext>
              </a:extLst>
            </p:cNvPr>
            <p:cNvSpPr/>
            <p:nvPr/>
          </p:nvSpPr>
          <p:spPr>
            <a:xfrm>
              <a:off x="942975" y="2324011"/>
              <a:ext cx="3974464" cy="2585900"/>
            </a:xfrm>
            <a:prstGeom prst="rect">
              <a:avLst/>
            </a:prstGeom>
            <a:noFill/>
            <a:ln>
              <a:solidFill>
                <a:srgbClr val="F5838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7B688DB7-D926-DDE8-BE67-204C1D8D2502}"/>
              </a:ext>
            </a:extLst>
          </p:cNvPr>
          <p:cNvSpPr/>
          <p:nvPr/>
        </p:nvSpPr>
        <p:spPr>
          <a:xfrm>
            <a:off x="6042367" y="2759726"/>
            <a:ext cx="3072449" cy="1867711"/>
          </a:xfrm>
          <a:prstGeom prst="rect">
            <a:avLst/>
          </a:prstGeom>
          <a:noFill/>
          <a:ln>
            <a:solidFill>
              <a:srgbClr val="F5838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BC5EA283-69FD-6F58-D6F9-38C949E535AD}"/>
              </a:ext>
            </a:extLst>
          </p:cNvPr>
          <p:cNvGrpSpPr/>
          <p:nvPr/>
        </p:nvGrpSpPr>
        <p:grpSpPr>
          <a:xfrm>
            <a:off x="6206992" y="1410466"/>
            <a:ext cx="2743200" cy="375920"/>
            <a:chOff x="6211447" y="1254250"/>
            <a:chExt cx="2743200" cy="375920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EC867DB-DC3F-5828-FB59-EA5BACA14E6C}"/>
                </a:ext>
              </a:extLst>
            </p:cNvPr>
            <p:cNvSpPr/>
            <p:nvPr/>
          </p:nvSpPr>
          <p:spPr>
            <a:xfrm>
              <a:off x="6211447" y="1254250"/>
              <a:ext cx="345440" cy="375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96777F6-18B2-B7BE-4574-6B3113EF9133}"/>
                </a:ext>
              </a:extLst>
            </p:cNvPr>
            <p:cNvSpPr/>
            <p:nvPr/>
          </p:nvSpPr>
          <p:spPr>
            <a:xfrm>
              <a:off x="6556887" y="1254250"/>
              <a:ext cx="345440" cy="375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CBDBC8E-18B3-3297-BA24-369F2F3A2AA5}"/>
                </a:ext>
              </a:extLst>
            </p:cNvPr>
            <p:cNvSpPr/>
            <p:nvPr/>
          </p:nvSpPr>
          <p:spPr>
            <a:xfrm>
              <a:off x="6902327" y="1254250"/>
              <a:ext cx="345440" cy="375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7509CBA-E2D3-9B8B-9C1A-18335722DE70}"/>
                </a:ext>
              </a:extLst>
            </p:cNvPr>
            <p:cNvSpPr/>
            <p:nvPr/>
          </p:nvSpPr>
          <p:spPr>
            <a:xfrm>
              <a:off x="8609207" y="1254250"/>
              <a:ext cx="345440" cy="375920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6BC0585-8835-0780-7A7B-9D7B418F61AD}"/>
                </a:ext>
              </a:extLst>
            </p:cNvPr>
            <p:cNvSpPr/>
            <p:nvPr/>
          </p:nvSpPr>
          <p:spPr>
            <a:xfrm>
              <a:off x="8263767" y="1254250"/>
              <a:ext cx="345440" cy="375920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4ACCEFB-7E0D-79EA-8BB2-7A849DEAFAB6}"/>
                </a:ext>
              </a:extLst>
            </p:cNvPr>
            <p:cNvSpPr/>
            <p:nvPr/>
          </p:nvSpPr>
          <p:spPr>
            <a:xfrm>
              <a:off x="7918327" y="1254250"/>
              <a:ext cx="345440" cy="375920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42E5AFF-8729-3649-F310-3D431FCADE03}"/>
                </a:ext>
              </a:extLst>
            </p:cNvPr>
            <p:cNvSpPr/>
            <p:nvPr/>
          </p:nvSpPr>
          <p:spPr>
            <a:xfrm>
              <a:off x="7583047" y="1254250"/>
              <a:ext cx="345440" cy="375920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EDD3937-DF00-E6BF-45A2-79B7C7FC5473}"/>
                </a:ext>
              </a:extLst>
            </p:cNvPr>
            <p:cNvSpPr/>
            <p:nvPr/>
          </p:nvSpPr>
          <p:spPr>
            <a:xfrm>
              <a:off x="7247767" y="1254250"/>
              <a:ext cx="345440" cy="3759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C0B2C50-1BA3-E7BF-457C-1FA3B8B27AD1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6379712" y="1786386"/>
            <a:ext cx="8094" cy="272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57F34939-24DD-7C15-1524-43FE5ABF32AF}"/>
              </a:ext>
            </a:extLst>
          </p:cNvPr>
          <p:cNvCxnSpPr>
            <a:cxnSpLocks/>
          </p:cNvCxnSpPr>
          <p:nvPr/>
        </p:nvCxnSpPr>
        <p:spPr>
          <a:xfrm>
            <a:off x="6736562" y="1783083"/>
            <a:ext cx="4455" cy="265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F12E8FF-9EF2-B85F-ACDB-FAC2E1FDA352}"/>
              </a:ext>
            </a:extLst>
          </p:cNvPr>
          <p:cNvCxnSpPr>
            <a:cxnSpLocks/>
          </p:cNvCxnSpPr>
          <p:nvPr/>
        </p:nvCxnSpPr>
        <p:spPr>
          <a:xfrm>
            <a:off x="7093412" y="1780466"/>
            <a:ext cx="4455" cy="265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2259B9C-4B7A-9212-D075-A7AE53305923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7413804" y="1786386"/>
            <a:ext cx="2228" cy="265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0CE1D76C-F643-FB78-42BB-B257FC22B9EC}"/>
              </a:ext>
            </a:extLst>
          </p:cNvPr>
          <p:cNvCxnSpPr>
            <a:cxnSpLocks/>
          </p:cNvCxnSpPr>
          <p:nvPr/>
        </p:nvCxnSpPr>
        <p:spPr>
          <a:xfrm>
            <a:off x="7779837" y="1792992"/>
            <a:ext cx="4455" cy="265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B27CAC1-0609-F409-128C-1059BEF3D4DB}"/>
              </a:ext>
            </a:extLst>
          </p:cNvPr>
          <p:cNvCxnSpPr>
            <a:cxnSpLocks/>
          </p:cNvCxnSpPr>
          <p:nvPr/>
        </p:nvCxnSpPr>
        <p:spPr>
          <a:xfrm>
            <a:off x="8081567" y="1789688"/>
            <a:ext cx="4455" cy="265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C417FC2-99C8-03F2-BBA4-E201A9D0EC4E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8427683" y="1786386"/>
            <a:ext cx="4349" cy="259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8CAF6EA-38E4-EAA4-4EED-BBB81259C72C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8777472" y="1786386"/>
            <a:ext cx="2797" cy="258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0FD98C56-809B-9FC4-34EE-6B5B47A047E0}"/>
              </a:ext>
            </a:extLst>
          </p:cNvPr>
          <p:cNvCxnSpPr>
            <a:cxnSpLocks/>
            <a:endCxn id="74" idx="2"/>
          </p:cNvCxnSpPr>
          <p:nvPr/>
        </p:nvCxnSpPr>
        <p:spPr>
          <a:xfrm flipH="1" flipV="1">
            <a:off x="3438207" y="4883676"/>
            <a:ext cx="10160" cy="400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7E03E81-4DFA-6D79-61A0-8C24D9EE0AEB}"/>
              </a:ext>
            </a:extLst>
          </p:cNvPr>
          <p:cNvCxnSpPr>
            <a:cxnSpLocks/>
            <a:stCxn id="74" idx="0"/>
            <a:endCxn id="68" idx="2"/>
          </p:cNvCxnSpPr>
          <p:nvPr/>
        </p:nvCxnSpPr>
        <p:spPr>
          <a:xfrm flipV="1">
            <a:off x="3438207" y="1951493"/>
            <a:ext cx="10160" cy="346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8A5C6EC0-0BE5-ACD4-7095-2F6E7E4E1485}"/>
              </a:ext>
            </a:extLst>
          </p:cNvPr>
          <p:cNvCxnSpPr>
            <a:cxnSpLocks/>
            <a:stCxn id="68" idx="0"/>
            <a:endCxn id="145" idx="1"/>
          </p:cNvCxnSpPr>
          <p:nvPr/>
        </p:nvCxnSpPr>
        <p:spPr>
          <a:xfrm rot="16200000" flipH="1">
            <a:off x="4090021" y="835909"/>
            <a:ext cx="1927926" cy="3211235"/>
          </a:xfrm>
          <a:prstGeom prst="bentConnector4">
            <a:avLst>
              <a:gd name="adj1" fmla="val -11857"/>
              <a:gd name="adj2" fmla="val 691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2276A7E-BD8E-9199-77C9-F61928B57A47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7578592" y="4627437"/>
            <a:ext cx="8094" cy="656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8DF4E7F0-60AE-742B-C2C4-5C0B0877D688}"/>
              </a:ext>
            </a:extLst>
          </p:cNvPr>
          <p:cNvSpPr txBox="1"/>
          <p:nvPr/>
        </p:nvSpPr>
        <p:spPr>
          <a:xfrm>
            <a:off x="5592268" y="5297214"/>
            <a:ext cx="74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E94A0E8-FAFE-E5B0-B0BD-8F08785C5D32}"/>
              </a:ext>
            </a:extLst>
          </p:cNvPr>
          <p:cNvSpPr txBox="1"/>
          <p:nvPr/>
        </p:nvSpPr>
        <p:spPr>
          <a:xfrm>
            <a:off x="5155735" y="5680951"/>
            <a:ext cx="11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位置编码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A6D658DC-11FD-21A0-DD4E-DE283797985C}"/>
              </a:ext>
            </a:extLst>
          </p:cNvPr>
          <p:cNvSpPr txBox="1"/>
          <p:nvPr/>
        </p:nvSpPr>
        <p:spPr>
          <a:xfrm>
            <a:off x="1472203" y="5297214"/>
            <a:ext cx="74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88C0D28-27C7-F13B-DBF9-D4957DDA832F}"/>
              </a:ext>
            </a:extLst>
          </p:cNvPr>
          <p:cNvSpPr txBox="1"/>
          <p:nvPr/>
        </p:nvSpPr>
        <p:spPr>
          <a:xfrm>
            <a:off x="1025546" y="5666441"/>
            <a:ext cx="11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位置编码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B9CEF362-05DA-94A6-D890-6DAA7DDE615B}"/>
              </a:ext>
            </a:extLst>
          </p:cNvPr>
          <p:cNvSpPr txBox="1"/>
          <p:nvPr/>
        </p:nvSpPr>
        <p:spPr>
          <a:xfrm>
            <a:off x="7014198" y="1012854"/>
            <a:ext cx="11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输出预测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C848A3D6-8B88-0431-7368-AC659B1B9083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7578592" y="2376876"/>
            <a:ext cx="13691" cy="382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9A4C2476-C859-59DB-2487-DD472E11355E}"/>
              </a:ext>
            </a:extLst>
          </p:cNvPr>
          <p:cNvGrpSpPr/>
          <p:nvPr/>
        </p:nvGrpSpPr>
        <p:grpSpPr>
          <a:xfrm>
            <a:off x="6290911" y="3247512"/>
            <a:ext cx="2605572" cy="1042725"/>
            <a:chOff x="1608066" y="4852236"/>
            <a:chExt cx="2605572" cy="1042725"/>
          </a:xfrm>
        </p:grpSpPr>
        <p:sp>
          <p:nvSpPr>
            <p:cNvPr id="144" name="梯形 143">
              <a:extLst>
                <a:ext uri="{FF2B5EF4-FFF2-40B4-BE49-F238E27FC236}">
                  <a16:creationId xmlns:a16="http://schemas.microsoft.com/office/drawing/2014/main" id="{DECEEE0D-2497-B45C-83F6-E6579713C172}"/>
                </a:ext>
              </a:extLst>
            </p:cNvPr>
            <p:cNvSpPr/>
            <p:nvPr/>
          </p:nvSpPr>
          <p:spPr>
            <a:xfrm>
              <a:off x="1608066" y="5168188"/>
              <a:ext cx="2605572" cy="726773"/>
            </a:xfrm>
            <a:prstGeom prst="trapezoid">
              <a:avLst>
                <a:gd name="adj" fmla="val 52271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掩码多头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稀疏自注意力层</a:t>
              </a: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E6599ABE-5755-89FA-89AA-68E2505E635E}"/>
                </a:ext>
              </a:extLst>
            </p:cNvPr>
            <p:cNvSpPr/>
            <p:nvPr/>
          </p:nvSpPr>
          <p:spPr>
            <a:xfrm>
              <a:off x="1976757" y="4852236"/>
              <a:ext cx="1868190" cy="31595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多头注意力机制</a:t>
              </a:r>
            </a:p>
          </p:txBody>
        </p:sp>
      </p:grp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6580AE8-C4A0-3B47-8E37-B881311A9CFD}"/>
              </a:ext>
            </a:extLst>
          </p:cNvPr>
          <p:cNvSpPr txBox="1"/>
          <p:nvPr/>
        </p:nvSpPr>
        <p:spPr>
          <a:xfrm>
            <a:off x="3003238" y="2334797"/>
            <a:ext cx="86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编码器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0B01E103-D655-BCAA-87B1-03FF3E5CE7E7}"/>
              </a:ext>
            </a:extLst>
          </p:cNvPr>
          <p:cNvSpPr txBox="1"/>
          <p:nvPr/>
        </p:nvSpPr>
        <p:spPr>
          <a:xfrm>
            <a:off x="7150468" y="2759726"/>
            <a:ext cx="86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解码器</a:t>
            </a:r>
          </a:p>
        </p:txBody>
      </p:sp>
    </p:spTree>
    <p:extLst>
      <p:ext uri="{BB962C8B-B14F-4D97-AF65-F5344CB8AC3E}">
        <p14:creationId xmlns:p14="http://schemas.microsoft.com/office/powerpoint/2010/main" val="2787275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184211A3-DC49-CE0A-19B3-048121A16F4A}"/>
              </a:ext>
            </a:extLst>
          </p:cNvPr>
          <p:cNvGrpSpPr/>
          <p:nvPr/>
        </p:nvGrpSpPr>
        <p:grpSpPr>
          <a:xfrm rot="10800000">
            <a:off x="2299096" y="4281502"/>
            <a:ext cx="6131142" cy="407749"/>
            <a:chOff x="1690663" y="3300257"/>
            <a:chExt cx="7343797" cy="451975"/>
          </a:xfrm>
        </p:grpSpPr>
        <p:sp>
          <p:nvSpPr>
            <p:cNvPr id="133" name="空心弧 132">
              <a:extLst>
                <a:ext uri="{FF2B5EF4-FFF2-40B4-BE49-F238E27FC236}">
                  <a16:creationId xmlns:a16="http://schemas.microsoft.com/office/drawing/2014/main" id="{CF31EA89-C8BF-51E0-E8FE-7A30732105B9}"/>
                </a:ext>
              </a:extLst>
            </p:cNvPr>
            <p:cNvSpPr/>
            <p:nvPr/>
          </p:nvSpPr>
          <p:spPr>
            <a:xfrm>
              <a:off x="1862379" y="3300257"/>
              <a:ext cx="7014122" cy="451975"/>
            </a:xfrm>
            <a:prstGeom prst="blockArc">
              <a:avLst>
                <a:gd name="adj1" fmla="val 10811276"/>
                <a:gd name="adj2" fmla="val 0"/>
                <a:gd name="adj3" fmla="val 25000"/>
              </a:avLst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等腰三角形 133">
              <a:extLst>
                <a:ext uri="{FF2B5EF4-FFF2-40B4-BE49-F238E27FC236}">
                  <a16:creationId xmlns:a16="http://schemas.microsoft.com/office/drawing/2014/main" id="{6EE3D58F-055F-FC7E-3F99-A734489286E2}"/>
                </a:ext>
              </a:extLst>
            </p:cNvPr>
            <p:cNvSpPr/>
            <p:nvPr/>
          </p:nvSpPr>
          <p:spPr>
            <a:xfrm rot="6833931">
              <a:off x="8732349" y="3400642"/>
              <a:ext cx="288304" cy="315919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等腰三角形 134">
              <a:extLst>
                <a:ext uri="{FF2B5EF4-FFF2-40B4-BE49-F238E27FC236}">
                  <a16:creationId xmlns:a16="http://schemas.microsoft.com/office/drawing/2014/main" id="{B0324742-DF38-DD4B-CA6E-F8027E5E8FCB}"/>
                </a:ext>
              </a:extLst>
            </p:cNvPr>
            <p:cNvSpPr/>
            <p:nvPr/>
          </p:nvSpPr>
          <p:spPr>
            <a:xfrm rot="14696526">
              <a:off x="1704471" y="3415006"/>
              <a:ext cx="288304" cy="315919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48053739-443C-611B-4F30-1D1039CDBA59}"/>
              </a:ext>
            </a:extLst>
          </p:cNvPr>
          <p:cNvSpPr/>
          <p:nvPr/>
        </p:nvSpPr>
        <p:spPr>
          <a:xfrm>
            <a:off x="1834867" y="2619230"/>
            <a:ext cx="6906362" cy="732308"/>
          </a:xfrm>
          <a:custGeom>
            <a:avLst/>
            <a:gdLst>
              <a:gd name="connsiteX0" fmla="*/ 0 w 3784898"/>
              <a:gd name="connsiteY0" fmla="*/ 0 h 1516299"/>
              <a:gd name="connsiteX1" fmla="*/ 3784898 w 3784898"/>
              <a:gd name="connsiteY1" fmla="*/ 0 h 1516299"/>
              <a:gd name="connsiteX2" fmla="*/ 3742886 w 3784898"/>
              <a:gd name="connsiteY2" fmla="*/ 23299 h 1516299"/>
              <a:gd name="connsiteX3" fmla="*/ 2738734 w 3784898"/>
              <a:gd name="connsiteY3" fmla="*/ 1391369 h 1516299"/>
              <a:gd name="connsiteX4" fmla="*/ 2717848 w 3784898"/>
              <a:gd name="connsiteY4" fmla="*/ 1516299 h 1516299"/>
              <a:gd name="connsiteX5" fmla="*/ 1222830 w 3784898"/>
              <a:gd name="connsiteY5" fmla="*/ 1516299 h 1516299"/>
              <a:gd name="connsiteX6" fmla="*/ 1216541 w 3784898"/>
              <a:gd name="connsiteY6" fmla="*/ 1477537 h 1516299"/>
              <a:gd name="connsiteX7" fmla="*/ 79213 w 3784898"/>
              <a:gd name="connsiteY7" fmla="*/ 35898 h 1516299"/>
              <a:gd name="connsiteX8" fmla="*/ 0 w 3784898"/>
              <a:gd name="connsiteY8" fmla="*/ 0 h 1516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898" h="1516299">
                <a:moveTo>
                  <a:pt x="0" y="0"/>
                </a:moveTo>
                <a:lnTo>
                  <a:pt x="3784898" y="0"/>
                </a:lnTo>
                <a:lnTo>
                  <a:pt x="3742886" y="23299"/>
                </a:lnTo>
                <a:cubicBezTo>
                  <a:pt x="3234807" y="336646"/>
                  <a:pt x="2865953" y="823832"/>
                  <a:pt x="2738734" y="1391369"/>
                </a:cubicBezTo>
                <a:lnTo>
                  <a:pt x="2717848" y="1516299"/>
                </a:lnTo>
                <a:lnTo>
                  <a:pt x="1222830" y="1516299"/>
                </a:lnTo>
                <a:lnTo>
                  <a:pt x="1216541" y="1477537"/>
                </a:lnTo>
                <a:cubicBezTo>
                  <a:pt x="1081009" y="854447"/>
                  <a:pt x="655872" y="330599"/>
                  <a:pt x="79213" y="35898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1000"/>
                </a:schemeClr>
              </a:gs>
              <a:gs pos="0">
                <a:srgbClr val="FAD9D4">
                  <a:alpha val="70000"/>
                </a:srgbClr>
              </a:gs>
              <a:gs pos="100000">
                <a:srgbClr val="F9EFE1">
                  <a:alpha val="2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A77009D5-12E5-9FC0-5EA1-9BB6793CD041}"/>
              </a:ext>
            </a:extLst>
          </p:cNvPr>
          <p:cNvGrpSpPr/>
          <p:nvPr/>
        </p:nvGrpSpPr>
        <p:grpSpPr>
          <a:xfrm>
            <a:off x="2260318" y="3300257"/>
            <a:ext cx="6202271" cy="451975"/>
            <a:chOff x="1690663" y="3300257"/>
            <a:chExt cx="7343797" cy="451975"/>
          </a:xfrm>
        </p:grpSpPr>
        <p:sp>
          <p:nvSpPr>
            <p:cNvPr id="127" name="空心弧 126">
              <a:extLst>
                <a:ext uri="{FF2B5EF4-FFF2-40B4-BE49-F238E27FC236}">
                  <a16:creationId xmlns:a16="http://schemas.microsoft.com/office/drawing/2014/main" id="{556A2FBB-F6EF-10A2-9517-16022ADA94A2}"/>
                </a:ext>
              </a:extLst>
            </p:cNvPr>
            <p:cNvSpPr/>
            <p:nvPr/>
          </p:nvSpPr>
          <p:spPr>
            <a:xfrm>
              <a:off x="1862379" y="3300257"/>
              <a:ext cx="7014122" cy="451975"/>
            </a:xfrm>
            <a:prstGeom prst="blockArc">
              <a:avLst>
                <a:gd name="adj1" fmla="val 10811276"/>
                <a:gd name="adj2" fmla="val 0"/>
                <a:gd name="adj3" fmla="val 25000"/>
              </a:avLst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等腰三角形 127">
              <a:extLst>
                <a:ext uri="{FF2B5EF4-FFF2-40B4-BE49-F238E27FC236}">
                  <a16:creationId xmlns:a16="http://schemas.microsoft.com/office/drawing/2014/main" id="{05E275B1-089B-B358-67FD-4C366EB72AC5}"/>
                </a:ext>
              </a:extLst>
            </p:cNvPr>
            <p:cNvSpPr/>
            <p:nvPr/>
          </p:nvSpPr>
          <p:spPr>
            <a:xfrm rot="6833931">
              <a:off x="8732349" y="3400642"/>
              <a:ext cx="288304" cy="315919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等腰三角形 128">
              <a:extLst>
                <a:ext uri="{FF2B5EF4-FFF2-40B4-BE49-F238E27FC236}">
                  <a16:creationId xmlns:a16="http://schemas.microsoft.com/office/drawing/2014/main" id="{F0055C65-B345-2AC1-1396-AFA3E8C01CFA}"/>
                </a:ext>
              </a:extLst>
            </p:cNvPr>
            <p:cNvSpPr/>
            <p:nvPr/>
          </p:nvSpPr>
          <p:spPr>
            <a:xfrm rot="14696526">
              <a:off x="1704471" y="3415006"/>
              <a:ext cx="288304" cy="315919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35DDA66B-A69C-53EC-1D6A-3FDE337C941F}"/>
              </a:ext>
            </a:extLst>
          </p:cNvPr>
          <p:cNvSpPr/>
          <p:nvPr/>
        </p:nvSpPr>
        <p:spPr>
          <a:xfrm rot="16200000">
            <a:off x="5514342" y="1198009"/>
            <a:ext cx="1934489" cy="646306"/>
          </a:xfrm>
          <a:prstGeom prst="triangle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1000"/>
                </a:schemeClr>
              </a:gs>
              <a:gs pos="100000">
                <a:srgbClr val="FCF3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9CFAA1A8-FDD9-C1E4-4EFC-59714954482D}"/>
              </a:ext>
            </a:extLst>
          </p:cNvPr>
          <p:cNvSpPr/>
          <p:nvPr/>
        </p:nvSpPr>
        <p:spPr>
          <a:xfrm rot="5400000">
            <a:off x="3262538" y="1198009"/>
            <a:ext cx="1934489" cy="646306"/>
          </a:xfrm>
          <a:prstGeom prst="triangle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1000"/>
                </a:schemeClr>
              </a:gs>
              <a:gs pos="100000">
                <a:srgbClr val="FCF3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DC8F6CBC-B341-85D6-B659-0C045993ED0F}"/>
              </a:ext>
            </a:extLst>
          </p:cNvPr>
          <p:cNvSpPr/>
          <p:nvPr/>
        </p:nvSpPr>
        <p:spPr>
          <a:xfrm>
            <a:off x="4730682" y="784901"/>
            <a:ext cx="1200150" cy="1200150"/>
          </a:xfrm>
          <a:prstGeom prst="flowChartConnector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核心架构分层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7A2A053-6617-DE30-A70B-F92C16B454D7}"/>
              </a:ext>
            </a:extLst>
          </p:cNvPr>
          <p:cNvSpPr/>
          <p:nvPr/>
        </p:nvSpPr>
        <p:spPr>
          <a:xfrm>
            <a:off x="4363513" y="417732"/>
            <a:ext cx="1934488" cy="1934488"/>
          </a:xfrm>
          <a:custGeom>
            <a:avLst/>
            <a:gdLst>
              <a:gd name="connsiteX0" fmla="*/ 967244 w 1934488"/>
              <a:gd name="connsiteY0" fmla="*/ 0 h 1934488"/>
              <a:gd name="connsiteX1" fmla="*/ 1934488 w 1934488"/>
              <a:gd name="connsiteY1" fmla="*/ 967244 h 1934488"/>
              <a:gd name="connsiteX2" fmla="*/ 967244 w 1934488"/>
              <a:gd name="connsiteY2" fmla="*/ 1934488 h 1934488"/>
              <a:gd name="connsiteX3" fmla="*/ 0 w 1934488"/>
              <a:gd name="connsiteY3" fmla="*/ 967244 h 1934488"/>
              <a:gd name="connsiteX4" fmla="*/ 967244 w 1934488"/>
              <a:gd name="connsiteY4" fmla="*/ 0 h 1934488"/>
              <a:gd name="connsiteX5" fmla="*/ 967245 w 1934488"/>
              <a:gd name="connsiteY5" fmla="*/ 232806 h 1934488"/>
              <a:gd name="connsiteX6" fmla="*/ 232806 w 1934488"/>
              <a:gd name="connsiteY6" fmla="*/ 967245 h 1934488"/>
              <a:gd name="connsiteX7" fmla="*/ 967245 w 1934488"/>
              <a:gd name="connsiteY7" fmla="*/ 1701684 h 1934488"/>
              <a:gd name="connsiteX8" fmla="*/ 1701684 w 1934488"/>
              <a:gd name="connsiteY8" fmla="*/ 967245 h 1934488"/>
              <a:gd name="connsiteX9" fmla="*/ 967245 w 1934488"/>
              <a:gd name="connsiteY9" fmla="*/ 232806 h 193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34488" h="1934488">
                <a:moveTo>
                  <a:pt x="967244" y="0"/>
                </a:moveTo>
                <a:cubicBezTo>
                  <a:pt x="1501438" y="0"/>
                  <a:pt x="1934488" y="433050"/>
                  <a:pt x="1934488" y="967244"/>
                </a:cubicBezTo>
                <a:cubicBezTo>
                  <a:pt x="1934488" y="1501438"/>
                  <a:pt x="1501438" y="1934488"/>
                  <a:pt x="967244" y="1934488"/>
                </a:cubicBezTo>
                <a:cubicBezTo>
                  <a:pt x="433050" y="1934488"/>
                  <a:pt x="0" y="1501438"/>
                  <a:pt x="0" y="967244"/>
                </a:cubicBezTo>
                <a:cubicBezTo>
                  <a:pt x="0" y="433050"/>
                  <a:pt x="433050" y="0"/>
                  <a:pt x="967244" y="0"/>
                </a:cubicBezTo>
                <a:close/>
                <a:moveTo>
                  <a:pt x="967245" y="232806"/>
                </a:moveTo>
                <a:cubicBezTo>
                  <a:pt x="561626" y="232806"/>
                  <a:pt x="232806" y="561626"/>
                  <a:pt x="232806" y="967245"/>
                </a:cubicBezTo>
                <a:cubicBezTo>
                  <a:pt x="232806" y="1372864"/>
                  <a:pt x="561626" y="1701684"/>
                  <a:pt x="967245" y="1701684"/>
                </a:cubicBezTo>
                <a:cubicBezTo>
                  <a:pt x="1372864" y="1701684"/>
                  <a:pt x="1701684" y="1372864"/>
                  <a:pt x="1701684" y="967245"/>
                </a:cubicBezTo>
                <a:cubicBezTo>
                  <a:pt x="1701684" y="561626"/>
                  <a:pt x="1372864" y="232806"/>
                  <a:pt x="967245" y="232806"/>
                </a:cubicBez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2E98D01-2334-5825-61CC-CDA2E98F9AEB}"/>
              </a:ext>
            </a:extLst>
          </p:cNvPr>
          <p:cNvSpPr/>
          <p:nvPr/>
        </p:nvSpPr>
        <p:spPr>
          <a:xfrm>
            <a:off x="1406621" y="553917"/>
            <a:ext cx="2500008" cy="200445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FF5C6E1-DB1F-7CDE-4027-55086CE471F5}"/>
              </a:ext>
            </a:extLst>
          </p:cNvPr>
          <p:cNvGrpSpPr/>
          <p:nvPr/>
        </p:nvGrpSpPr>
        <p:grpSpPr>
          <a:xfrm>
            <a:off x="1639882" y="409169"/>
            <a:ext cx="2033485" cy="408562"/>
            <a:chOff x="2139681" y="4095345"/>
            <a:chExt cx="2130430" cy="408562"/>
          </a:xfrm>
          <a:solidFill>
            <a:srgbClr val="E1D599"/>
          </a:solidFill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DCEDAB6C-7748-3F2C-C02F-53F84F309A63}"/>
                </a:ext>
              </a:extLst>
            </p:cNvPr>
            <p:cNvSpPr/>
            <p:nvPr/>
          </p:nvSpPr>
          <p:spPr>
            <a:xfrm>
              <a:off x="2139681" y="4095345"/>
              <a:ext cx="204281" cy="408562"/>
            </a:xfrm>
            <a:custGeom>
              <a:avLst/>
              <a:gdLst>
                <a:gd name="connsiteX0" fmla="*/ 204281 w 204281"/>
                <a:gd name="connsiteY0" fmla="*/ 0 h 408562"/>
                <a:gd name="connsiteX1" fmla="*/ 204281 w 204281"/>
                <a:gd name="connsiteY1" fmla="*/ 408562 h 408562"/>
                <a:gd name="connsiteX2" fmla="*/ 0 w 204281"/>
                <a:gd name="connsiteY2" fmla="*/ 204281 h 408562"/>
                <a:gd name="connsiteX3" fmla="*/ 204281 w 204281"/>
                <a:gd name="connsiteY3" fmla="*/ 0 h 40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281" h="408562">
                  <a:moveTo>
                    <a:pt x="204281" y="0"/>
                  </a:moveTo>
                  <a:lnTo>
                    <a:pt x="204281" y="408562"/>
                  </a:lnTo>
                  <a:cubicBezTo>
                    <a:pt x="91460" y="408562"/>
                    <a:pt x="0" y="317102"/>
                    <a:pt x="0" y="204281"/>
                  </a:cubicBezTo>
                  <a:cubicBezTo>
                    <a:pt x="0" y="91460"/>
                    <a:pt x="91460" y="0"/>
                    <a:pt x="20428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32E5999E-12F7-D98E-9186-EB38B694948D}"/>
                </a:ext>
              </a:extLst>
            </p:cNvPr>
            <p:cNvSpPr/>
            <p:nvPr/>
          </p:nvSpPr>
          <p:spPr>
            <a:xfrm>
              <a:off x="4065830" y="4095345"/>
              <a:ext cx="204281" cy="408562"/>
            </a:xfrm>
            <a:custGeom>
              <a:avLst/>
              <a:gdLst>
                <a:gd name="connsiteX0" fmla="*/ 0 w 204281"/>
                <a:gd name="connsiteY0" fmla="*/ 0 h 408562"/>
                <a:gd name="connsiteX1" fmla="*/ 204281 w 204281"/>
                <a:gd name="connsiteY1" fmla="*/ 204281 h 408562"/>
                <a:gd name="connsiteX2" fmla="*/ 0 w 204281"/>
                <a:gd name="connsiteY2" fmla="*/ 408562 h 408562"/>
                <a:gd name="connsiteX3" fmla="*/ 0 w 204281"/>
                <a:gd name="connsiteY3" fmla="*/ 0 h 40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281" h="408562">
                  <a:moveTo>
                    <a:pt x="0" y="0"/>
                  </a:moveTo>
                  <a:cubicBezTo>
                    <a:pt x="112821" y="0"/>
                    <a:pt x="204281" y="91460"/>
                    <a:pt x="204281" y="204281"/>
                  </a:cubicBezTo>
                  <a:cubicBezTo>
                    <a:pt x="204281" y="317102"/>
                    <a:pt x="112821" y="408562"/>
                    <a:pt x="0" y="40856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33E19E7-83D7-7F5D-6416-9629670E3194}"/>
                </a:ext>
              </a:extLst>
            </p:cNvPr>
            <p:cNvSpPr/>
            <p:nvPr/>
          </p:nvSpPr>
          <p:spPr>
            <a:xfrm>
              <a:off x="2343962" y="4095345"/>
              <a:ext cx="1747938" cy="4085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多模态数据融合</a:t>
              </a: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068CBB4-5D7E-A8FC-466C-EF91E5AF9037}"/>
              </a:ext>
            </a:extLst>
          </p:cNvPr>
          <p:cNvCxnSpPr/>
          <p:nvPr/>
        </p:nvCxnSpPr>
        <p:spPr>
          <a:xfrm>
            <a:off x="1652323" y="992221"/>
            <a:ext cx="2033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2776221-B474-2C89-6B5D-E36EAAAD6B1B}"/>
              </a:ext>
            </a:extLst>
          </p:cNvPr>
          <p:cNvCxnSpPr/>
          <p:nvPr/>
        </p:nvCxnSpPr>
        <p:spPr>
          <a:xfrm>
            <a:off x="1652323" y="1297832"/>
            <a:ext cx="2033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58C795F-750E-3DB4-C442-4629D3D5B838}"/>
              </a:ext>
            </a:extLst>
          </p:cNvPr>
          <p:cNvCxnSpPr/>
          <p:nvPr/>
        </p:nvCxnSpPr>
        <p:spPr>
          <a:xfrm>
            <a:off x="1652322" y="1631130"/>
            <a:ext cx="2033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C07B297-A2D8-9795-7858-D05A4E8ED4C4}"/>
              </a:ext>
            </a:extLst>
          </p:cNvPr>
          <p:cNvCxnSpPr/>
          <p:nvPr/>
        </p:nvCxnSpPr>
        <p:spPr>
          <a:xfrm>
            <a:off x="1639882" y="1956476"/>
            <a:ext cx="2033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35320C4-5A5F-EC6B-3237-C1D6FFFB11B8}"/>
              </a:ext>
            </a:extLst>
          </p:cNvPr>
          <p:cNvSpPr txBox="1"/>
          <p:nvPr/>
        </p:nvSpPr>
        <p:spPr>
          <a:xfrm>
            <a:off x="1958449" y="1001006"/>
            <a:ext cx="1770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支持</a:t>
            </a:r>
            <a:r>
              <a:rPr lang="en-US" altLang="zh-CN" sz="1400" b="1" dirty="0"/>
              <a:t>CAD</a:t>
            </a:r>
            <a:r>
              <a:rPr lang="zh-CN" altLang="en-US" sz="1400" b="1" dirty="0"/>
              <a:t>模型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76736DB-D7BF-2ECC-B7EC-C702A8E54EC6}"/>
              </a:ext>
            </a:extLst>
          </p:cNvPr>
          <p:cNvSpPr txBox="1"/>
          <p:nvPr/>
        </p:nvSpPr>
        <p:spPr>
          <a:xfrm>
            <a:off x="1958449" y="1325244"/>
            <a:ext cx="1770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支持</a:t>
            </a:r>
            <a:r>
              <a:rPr lang="en-US" altLang="zh-CN" sz="1400" b="1" dirty="0"/>
              <a:t>CFD</a:t>
            </a:r>
            <a:r>
              <a:rPr lang="zh-CN" altLang="en-US" sz="1400" b="1" dirty="0"/>
              <a:t>网格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3CBB038-F705-6F97-74CE-E5553138C296}"/>
              </a:ext>
            </a:extLst>
          </p:cNvPr>
          <p:cNvSpPr txBox="1"/>
          <p:nvPr/>
        </p:nvSpPr>
        <p:spPr>
          <a:xfrm>
            <a:off x="1879182" y="1631130"/>
            <a:ext cx="1958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传感器时序数据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2C3CFA2-70C6-B098-6CBE-8FE3BD6BA924}"/>
              </a:ext>
            </a:extLst>
          </p:cNvPr>
          <p:cNvSpPr txBox="1"/>
          <p:nvPr/>
        </p:nvSpPr>
        <p:spPr>
          <a:xfrm>
            <a:off x="1538194" y="2081556"/>
            <a:ext cx="225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实现物理场联合嵌入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71421B3-6B2E-FE72-525F-1F499F7DC4E0}"/>
              </a:ext>
            </a:extLst>
          </p:cNvPr>
          <p:cNvSpPr/>
          <p:nvPr/>
        </p:nvSpPr>
        <p:spPr>
          <a:xfrm>
            <a:off x="6804740" y="553917"/>
            <a:ext cx="2500008" cy="200445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91B6563-C1AD-20D0-1BDE-DFB91E310D6B}"/>
              </a:ext>
            </a:extLst>
          </p:cNvPr>
          <p:cNvGrpSpPr/>
          <p:nvPr/>
        </p:nvGrpSpPr>
        <p:grpSpPr>
          <a:xfrm>
            <a:off x="7038001" y="409169"/>
            <a:ext cx="2033485" cy="408562"/>
            <a:chOff x="2139681" y="4095345"/>
            <a:chExt cx="2130430" cy="408562"/>
          </a:xfrm>
          <a:solidFill>
            <a:srgbClr val="E1D599"/>
          </a:solidFill>
        </p:grpSpPr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9F2112E5-2D68-74BE-0F1C-5D3F38A78F48}"/>
                </a:ext>
              </a:extLst>
            </p:cNvPr>
            <p:cNvSpPr/>
            <p:nvPr/>
          </p:nvSpPr>
          <p:spPr>
            <a:xfrm>
              <a:off x="2139681" y="4095345"/>
              <a:ext cx="204281" cy="408562"/>
            </a:xfrm>
            <a:custGeom>
              <a:avLst/>
              <a:gdLst>
                <a:gd name="connsiteX0" fmla="*/ 204281 w 204281"/>
                <a:gd name="connsiteY0" fmla="*/ 0 h 408562"/>
                <a:gd name="connsiteX1" fmla="*/ 204281 w 204281"/>
                <a:gd name="connsiteY1" fmla="*/ 408562 h 408562"/>
                <a:gd name="connsiteX2" fmla="*/ 0 w 204281"/>
                <a:gd name="connsiteY2" fmla="*/ 204281 h 408562"/>
                <a:gd name="connsiteX3" fmla="*/ 204281 w 204281"/>
                <a:gd name="connsiteY3" fmla="*/ 0 h 40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281" h="408562">
                  <a:moveTo>
                    <a:pt x="204281" y="0"/>
                  </a:moveTo>
                  <a:lnTo>
                    <a:pt x="204281" y="408562"/>
                  </a:lnTo>
                  <a:cubicBezTo>
                    <a:pt x="91460" y="408562"/>
                    <a:pt x="0" y="317102"/>
                    <a:pt x="0" y="204281"/>
                  </a:cubicBezTo>
                  <a:cubicBezTo>
                    <a:pt x="0" y="91460"/>
                    <a:pt x="91460" y="0"/>
                    <a:pt x="20428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9C9D695-D0FF-B4D1-7FCA-9E6060B5EE29}"/>
                </a:ext>
              </a:extLst>
            </p:cNvPr>
            <p:cNvSpPr/>
            <p:nvPr/>
          </p:nvSpPr>
          <p:spPr>
            <a:xfrm>
              <a:off x="4065830" y="4095345"/>
              <a:ext cx="204281" cy="408562"/>
            </a:xfrm>
            <a:custGeom>
              <a:avLst/>
              <a:gdLst>
                <a:gd name="connsiteX0" fmla="*/ 0 w 204281"/>
                <a:gd name="connsiteY0" fmla="*/ 0 h 408562"/>
                <a:gd name="connsiteX1" fmla="*/ 204281 w 204281"/>
                <a:gd name="connsiteY1" fmla="*/ 204281 h 408562"/>
                <a:gd name="connsiteX2" fmla="*/ 0 w 204281"/>
                <a:gd name="connsiteY2" fmla="*/ 408562 h 408562"/>
                <a:gd name="connsiteX3" fmla="*/ 0 w 204281"/>
                <a:gd name="connsiteY3" fmla="*/ 0 h 40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281" h="408562">
                  <a:moveTo>
                    <a:pt x="0" y="0"/>
                  </a:moveTo>
                  <a:cubicBezTo>
                    <a:pt x="112821" y="0"/>
                    <a:pt x="204281" y="91460"/>
                    <a:pt x="204281" y="204281"/>
                  </a:cubicBezTo>
                  <a:cubicBezTo>
                    <a:pt x="204281" y="317102"/>
                    <a:pt x="112821" y="408562"/>
                    <a:pt x="0" y="40856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98663F9-6336-8700-590C-F5A53FBF739C}"/>
                </a:ext>
              </a:extLst>
            </p:cNvPr>
            <p:cNvSpPr/>
            <p:nvPr/>
          </p:nvSpPr>
          <p:spPr>
            <a:xfrm>
              <a:off x="2343962" y="4095345"/>
              <a:ext cx="1747938" cy="4085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混合生成范式</a:t>
              </a:r>
            </a:p>
          </p:txBody>
        </p: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65EAE62-C884-7A7B-A4C2-A3F6BF33D38C}"/>
              </a:ext>
            </a:extLst>
          </p:cNvPr>
          <p:cNvCxnSpPr/>
          <p:nvPr/>
        </p:nvCxnSpPr>
        <p:spPr>
          <a:xfrm>
            <a:off x="7050442" y="992221"/>
            <a:ext cx="2033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7B8F8C9-E470-1A9D-ABF2-A928714781DC}"/>
              </a:ext>
            </a:extLst>
          </p:cNvPr>
          <p:cNvCxnSpPr/>
          <p:nvPr/>
        </p:nvCxnSpPr>
        <p:spPr>
          <a:xfrm>
            <a:off x="7050442" y="1297832"/>
            <a:ext cx="2033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2820AFC-A79B-B10C-A49C-B30D62BA9C68}"/>
              </a:ext>
            </a:extLst>
          </p:cNvPr>
          <p:cNvCxnSpPr/>
          <p:nvPr/>
        </p:nvCxnSpPr>
        <p:spPr>
          <a:xfrm>
            <a:off x="7050441" y="1631130"/>
            <a:ext cx="2033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16F1692-FAEF-3766-FAA5-5C616C1437CD}"/>
              </a:ext>
            </a:extLst>
          </p:cNvPr>
          <p:cNvCxnSpPr/>
          <p:nvPr/>
        </p:nvCxnSpPr>
        <p:spPr>
          <a:xfrm>
            <a:off x="7038001" y="1956476"/>
            <a:ext cx="2033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78235AF-55F9-0C91-E68A-1A79247F90D2}"/>
              </a:ext>
            </a:extLst>
          </p:cNvPr>
          <p:cNvSpPr txBox="1"/>
          <p:nvPr/>
        </p:nvSpPr>
        <p:spPr>
          <a:xfrm>
            <a:off x="7274694" y="990331"/>
            <a:ext cx="1770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物理约束扩散模型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B6649E9-FE54-0C07-5ACD-F46920537F62}"/>
              </a:ext>
            </a:extLst>
          </p:cNvPr>
          <p:cNvSpPr txBox="1"/>
          <p:nvPr/>
        </p:nvSpPr>
        <p:spPr>
          <a:xfrm>
            <a:off x="7274694" y="1325244"/>
            <a:ext cx="1770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符号回归增强</a:t>
            </a:r>
            <a:r>
              <a:rPr lang="en-US" altLang="zh-CN" sz="1400" b="1" dirty="0"/>
              <a:t>VAE</a:t>
            </a:r>
            <a:endParaRPr lang="zh-CN" altLang="en-US" sz="14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E82DB79-851D-BAD8-8FBB-9279C2EE3363}"/>
              </a:ext>
            </a:extLst>
          </p:cNvPr>
          <p:cNvSpPr txBox="1"/>
          <p:nvPr/>
        </p:nvSpPr>
        <p:spPr>
          <a:xfrm>
            <a:off x="7451047" y="1677508"/>
            <a:ext cx="1958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多尺度</a:t>
            </a:r>
            <a:r>
              <a:rPr lang="en-US" altLang="zh-CN" sz="1400" b="1" dirty="0"/>
              <a:t>GAN</a:t>
            </a:r>
            <a:endParaRPr lang="zh-CN" altLang="en-US" sz="14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9395BA2-62D8-E88E-E33A-DA5E218143C5}"/>
              </a:ext>
            </a:extLst>
          </p:cNvPr>
          <p:cNvSpPr txBox="1"/>
          <p:nvPr/>
        </p:nvSpPr>
        <p:spPr>
          <a:xfrm>
            <a:off x="6804740" y="2139598"/>
            <a:ext cx="250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结合遗传算法发现规律</a:t>
            </a:r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E43EC41C-350C-5A47-C303-E3686C1DEC35}"/>
              </a:ext>
            </a:extLst>
          </p:cNvPr>
          <p:cNvSpPr/>
          <p:nvPr/>
        </p:nvSpPr>
        <p:spPr>
          <a:xfrm>
            <a:off x="4326490" y="2923154"/>
            <a:ext cx="2150256" cy="2150256"/>
          </a:xfrm>
          <a:prstGeom prst="flowChartConnector">
            <a:avLst/>
          </a:prstGeom>
          <a:solidFill>
            <a:srgbClr val="F0D6B1"/>
          </a:solidFill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菱形 87">
            <a:extLst>
              <a:ext uri="{FF2B5EF4-FFF2-40B4-BE49-F238E27FC236}">
                <a16:creationId xmlns:a16="http://schemas.microsoft.com/office/drawing/2014/main" id="{5801A045-DB63-AA1E-844E-325A184B371F}"/>
              </a:ext>
            </a:extLst>
          </p:cNvPr>
          <p:cNvSpPr/>
          <p:nvPr/>
        </p:nvSpPr>
        <p:spPr>
          <a:xfrm>
            <a:off x="1299033" y="3393582"/>
            <a:ext cx="1306285" cy="129785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可微分仿真器</a:t>
            </a:r>
          </a:p>
        </p:txBody>
      </p:sp>
      <p:sp>
        <p:nvSpPr>
          <p:cNvPr id="89" name="菱形 88">
            <a:extLst>
              <a:ext uri="{FF2B5EF4-FFF2-40B4-BE49-F238E27FC236}">
                <a16:creationId xmlns:a16="http://schemas.microsoft.com/office/drawing/2014/main" id="{894DF554-442A-3BD7-30D1-A1E1FDB6AC7F}"/>
              </a:ext>
            </a:extLst>
          </p:cNvPr>
          <p:cNvSpPr/>
          <p:nvPr/>
        </p:nvSpPr>
        <p:spPr>
          <a:xfrm>
            <a:off x="8117843" y="3349356"/>
            <a:ext cx="1306285" cy="129785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逆问题求解器</a:t>
            </a:r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F81DB194-2BBD-70B5-F004-0AD4BCC3FDE4}"/>
              </a:ext>
            </a:extLst>
          </p:cNvPr>
          <p:cNvSpPr/>
          <p:nvPr/>
        </p:nvSpPr>
        <p:spPr>
          <a:xfrm>
            <a:off x="2808514" y="5073382"/>
            <a:ext cx="5309329" cy="1230701"/>
          </a:xfrm>
          <a:custGeom>
            <a:avLst/>
            <a:gdLst>
              <a:gd name="connsiteX0" fmla="*/ 3315630 w 6629301"/>
              <a:gd name="connsiteY0" fmla="*/ 0 h 1390810"/>
              <a:gd name="connsiteX1" fmla="*/ 6542826 w 6629301"/>
              <a:gd name="connsiteY1" fmla="*/ 180653 h 1390810"/>
              <a:gd name="connsiteX2" fmla="*/ 6629301 w 6629301"/>
              <a:gd name="connsiteY2" fmla="*/ 192599 h 1390810"/>
              <a:gd name="connsiteX3" fmla="*/ 6553710 w 6629301"/>
              <a:gd name="connsiteY3" fmla="*/ 284216 h 1390810"/>
              <a:gd name="connsiteX4" fmla="*/ 6407911 w 6629301"/>
              <a:gd name="connsiteY4" fmla="*/ 761528 h 1390810"/>
              <a:gd name="connsiteX5" fmla="*/ 6474999 w 6629301"/>
              <a:gd name="connsiteY5" fmla="*/ 1093826 h 1390810"/>
              <a:gd name="connsiteX6" fmla="*/ 6538440 w 6629301"/>
              <a:gd name="connsiteY6" fmla="*/ 1210708 h 1390810"/>
              <a:gd name="connsiteX7" fmla="*/ 6368672 w 6629301"/>
              <a:gd name="connsiteY7" fmla="*/ 1232013 h 1390810"/>
              <a:gd name="connsiteX8" fmla="*/ 3315630 w 6629301"/>
              <a:gd name="connsiteY8" fmla="*/ 1390810 h 1390810"/>
              <a:gd name="connsiteX9" fmla="*/ 262588 w 6629301"/>
              <a:gd name="connsiteY9" fmla="*/ 1232013 h 1390810"/>
              <a:gd name="connsiteX10" fmla="*/ 94164 w 6629301"/>
              <a:gd name="connsiteY10" fmla="*/ 1210876 h 1390810"/>
              <a:gd name="connsiteX11" fmla="*/ 156261 w 6629301"/>
              <a:gd name="connsiteY11" fmla="*/ 1096470 h 1390810"/>
              <a:gd name="connsiteX12" fmla="*/ 223349 w 6629301"/>
              <a:gd name="connsiteY12" fmla="*/ 764172 h 1390810"/>
              <a:gd name="connsiteX13" fmla="*/ 77550 w 6629301"/>
              <a:gd name="connsiteY13" fmla="*/ 286860 h 1390810"/>
              <a:gd name="connsiteX14" fmla="*/ 0 w 6629301"/>
              <a:gd name="connsiteY14" fmla="*/ 192869 h 1390810"/>
              <a:gd name="connsiteX15" fmla="*/ 88434 w 6629301"/>
              <a:gd name="connsiteY15" fmla="*/ 180653 h 1390810"/>
              <a:gd name="connsiteX16" fmla="*/ 3315630 w 6629301"/>
              <a:gd name="connsiteY16" fmla="*/ 0 h 139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29301" h="1390810">
                <a:moveTo>
                  <a:pt x="3315630" y="0"/>
                </a:moveTo>
                <a:cubicBezTo>
                  <a:pt x="4558188" y="0"/>
                  <a:pt x="5690465" y="68411"/>
                  <a:pt x="6542826" y="180653"/>
                </a:cubicBezTo>
                <a:lnTo>
                  <a:pt x="6629301" y="192599"/>
                </a:lnTo>
                <a:lnTo>
                  <a:pt x="6553710" y="284216"/>
                </a:lnTo>
                <a:cubicBezTo>
                  <a:pt x="6461660" y="420468"/>
                  <a:pt x="6407911" y="584721"/>
                  <a:pt x="6407911" y="761528"/>
                </a:cubicBezTo>
                <a:cubicBezTo>
                  <a:pt x="6407911" y="879399"/>
                  <a:pt x="6431799" y="991691"/>
                  <a:pt x="6474999" y="1093826"/>
                </a:cubicBezTo>
                <a:lnTo>
                  <a:pt x="6538440" y="1210708"/>
                </a:lnTo>
                <a:lnTo>
                  <a:pt x="6368672" y="1232013"/>
                </a:lnTo>
                <a:cubicBezTo>
                  <a:pt x="5539005" y="1331217"/>
                  <a:pt x="4475351" y="1390810"/>
                  <a:pt x="3315630" y="1390810"/>
                </a:cubicBezTo>
                <a:cubicBezTo>
                  <a:pt x="2155910" y="1390810"/>
                  <a:pt x="1092256" y="1331217"/>
                  <a:pt x="262588" y="1232013"/>
                </a:cubicBezTo>
                <a:lnTo>
                  <a:pt x="94164" y="1210876"/>
                </a:lnTo>
                <a:lnTo>
                  <a:pt x="156261" y="1096470"/>
                </a:lnTo>
                <a:cubicBezTo>
                  <a:pt x="199461" y="994335"/>
                  <a:pt x="223349" y="882043"/>
                  <a:pt x="223349" y="764172"/>
                </a:cubicBezTo>
                <a:cubicBezTo>
                  <a:pt x="223349" y="587365"/>
                  <a:pt x="169600" y="423112"/>
                  <a:pt x="77550" y="286860"/>
                </a:cubicBezTo>
                <a:lnTo>
                  <a:pt x="0" y="192869"/>
                </a:lnTo>
                <a:lnTo>
                  <a:pt x="88434" y="180653"/>
                </a:lnTo>
                <a:cubicBezTo>
                  <a:pt x="940795" y="68411"/>
                  <a:pt x="2073072" y="0"/>
                  <a:pt x="3315630" y="0"/>
                </a:cubicBezTo>
                <a:close/>
              </a:path>
            </a:pathLst>
          </a:custGeom>
          <a:solidFill>
            <a:srgbClr val="FCF3E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id="{DA3914DA-E771-9488-80A0-150B63731012}"/>
              </a:ext>
            </a:extLst>
          </p:cNvPr>
          <p:cNvSpPr/>
          <p:nvPr/>
        </p:nvSpPr>
        <p:spPr>
          <a:xfrm>
            <a:off x="1299033" y="4865371"/>
            <a:ext cx="1707399" cy="1707399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流程图: 接点 113">
            <a:extLst>
              <a:ext uri="{FF2B5EF4-FFF2-40B4-BE49-F238E27FC236}">
                <a16:creationId xmlns:a16="http://schemas.microsoft.com/office/drawing/2014/main" id="{8C43E7EF-D55E-56EB-C30F-2BF6F8522BC0}"/>
              </a:ext>
            </a:extLst>
          </p:cNvPr>
          <p:cNvSpPr/>
          <p:nvPr/>
        </p:nvSpPr>
        <p:spPr>
          <a:xfrm>
            <a:off x="7919925" y="4905673"/>
            <a:ext cx="1707399" cy="1707399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0C5AAD89-3A7E-4D25-0CB1-7BFE45B677F2}"/>
              </a:ext>
            </a:extLst>
          </p:cNvPr>
          <p:cNvCxnSpPr>
            <a:cxnSpLocks/>
          </p:cNvCxnSpPr>
          <p:nvPr/>
        </p:nvCxnSpPr>
        <p:spPr>
          <a:xfrm flipV="1">
            <a:off x="1151968" y="2724478"/>
            <a:ext cx="1105749" cy="1150870"/>
          </a:xfrm>
          <a:prstGeom prst="straightConnector1">
            <a:avLst/>
          </a:prstGeom>
          <a:ln w="12700">
            <a:solidFill>
              <a:srgbClr val="61616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A5C9163D-7D9F-AC73-1913-55B1852CEA1F}"/>
              </a:ext>
            </a:extLst>
          </p:cNvPr>
          <p:cNvCxnSpPr>
            <a:cxnSpLocks/>
          </p:cNvCxnSpPr>
          <p:nvPr/>
        </p:nvCxnSpPr>
        <p:spPr>
          <a:xfrm flipH="1" flipV="1">
            <a:off x="8509551" y="2724478"/>
            <a:ext cx="1105147" cy="1142198"/>
          </a:xfrm>
          <a:prstGeom prst="straightConnector1">
            <a:avLst/>
          </a:prstGeom>
          <a:ln w="12700">
            <a:solidFill>
              <a:srgbClr val="61616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4B92B47-58A1-55C8-A3A8-F351DAAFAF4E}"/>
              </a:ext>
            </a:extLst>
          </p:cNvPr>
          <p:cNvSpPr/>
          <p:nvPr/>
        </p:nvSpPr>
        <p:spPr>
          <a:xfrm rot="9049143">
            <a:off x="4658302" y="5101251"/>
            <a:ext cx="229831" cy="492031"/>
          </a:xfrm>
          <a:custGeom>
            <a:avLst/>
            <a:gdLst>
              <a:gd name="connsiteX0" fmla="*/ 506038 w 1012075"/>
              <a:gd name="connsiteY0" fmla="*/ 0 h 1524572"/>
              <a:gd name="connsiteX1" fmla="*/ 1012075 w 1012075"/>
              <a:gd name="connsiteY1" fmla="*/ 526734 h 1524572"/>
              <a:gd name="connsiteX2" fmla="*/ 751131 w 1012075"/>
              <a:gd name="connsiteY2" fmla="*/ 526734 h 1524572"/>
              <a:gd name="connsiteX3" fmla="*/ 751582 w 1012075"/>
              <a:gd name="connsiteY3" fmla="*/ 657901 h 1524572"/>
              <a:gd name="connsiteX4" fmla="*/ 789432 w 1012075"/>
              <a:gd name="connsiteY4" fmla="*/ 1024150 h 1524572"/>
              <a:gd name="connsiteX5" fmla="*/ 921852 w 1012075"/>
              <a:gd name="connsiteY5" fmla="*/ 1501283 h 1524572"/>
              <a:gd name="connsiteX6" fmla="*/ 933434 w 1012075"/>
              <a:gd name="connsiteY6" fmla="*/ 1524572 h 1524572"/>
              <a:gd name="connsiteX7" fmla="*/ 78642 w 1012075"/>
              <a:gd name="connsiteY7" fmla="*/ 1524572 h 1524572"/>
              <a:gd name="connsiteX8" fmla="*/ 89680 w 1012075"/>
              <a:gd name="connsiteY8" fmla="*/ 1502482 h 1524572"/>
              <a:gd name="connsiteX9" fmla="*/ 222681 w 1012075"/>
              <a:gd name="connsiteY9" fmla="*/ 1025950 h 1524572"/>
              <a:gd name="connsiteX10" fmla="*/ 260978 w 1012075"/>
              <a:gd name="connsiteY10" fmla="*/ 659873 h 1524572"/>
              <a:gd name="connsiteX11" fmla="*/ 261599 w 1012075"/>
              <a:gd name="connsiteY11" fmla="*/ 526734 h 1524572"/>
              <a:gd name="connsiteX12" fmla="*/ 0 w 1012075"/>
              <a:gd name="connsiteY12" fmla="*/ 526734 h 152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2075" h="1524572">
                <a:moveTo>
                  <a:pt x="506038" y="0"/>
                </a:moveTo>
                <a:lnTo>
                  <a:pt x="1012075" y="526734"/>
                </a:lnTo>
                <a:lnTo>
                  <a:pt x="751131" y="526734"/>
                </a:lnTo>
                <a:lnTo>
                  <a:pt x="751582" y="657901"/>
                </a:lnTo>
                <a:cubicBezTo>
                  <a:pt x="755938" y="775036"/>
                  <a:pt x="768336" y="899045"/>
                  <a:pt x="789432" y="1024150"/>
                </a:cubicBezTo>
                <a:cubicBezTo>
                  <a:pt x="821077" y="1211807"/>
                  <a:pt x="867798" y="1375276"/>
                  <a:pt x="921852" y="1501283"/>
                </a:cubicBezTo>
                <a:lnTo>
                  <a:pt x="933434" y="1524572"/>
                </a:lnTo>
                <a:lnTo>
                  <a:pt x="78642" y="1524572"/>
                </a:lnTo>
                <a:lnTo>
                  <a:pt x="89680" y="1502482"/>
                </a:lnTo>
                <a:cubicBezTo>
                  <a:pt x="143888" y="1376719"/>
                  <a:pt x="190808" y="1213464"/>
                  <a:pt x="222681" y="1025950"/>
                </a:cubicBezTo>
                <a:cubicBezTo>
                  <a:pt x="243930" y="900941"/>
                  <a:pt x="256479" y="776987"/>
                  <a:pt x="260978" y="659873"/>
                </a:cubicBezTo>
                <a:lnTo>
                  <a:pt x="261599" y="526734"/>
                </a:lnTo>
                <a:lnTo>
                  <a:pt x="0" y="52673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37000">
                <a:srgbClr val="D1DCF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7E7381A2-282A-1273-B370-812355761AF6}"/>
              </a:ext>
            </a:extLst>
          </p:cNvPr>
          <p:cNvSpPr/>
          <p:nvPr/>
        </p:nvSpPr>
        <p:spPr>
          <a:xfrm rot="12802949">
            <a:off x="5951766" y="5107988"/>
            <a:ext cx="229831" cy="492031"/>
          </a:xfrm>
          <a:custGeom>
            <a:avLst/>
            <a:gdLst>
              <a:gd name="connsiteX0" fmla="*/ 506038 w 1012075"/>
              <a:gd name="connsiteY0" fmla="*/ 0 h 1524572"/>
              <a:gd name="connsiteX1" fmla="*/ 1012075 w 1012075"/>
              <a:gd name="connsiteY1" fmla="*/ 526734 h 1524572"/>
              <a:gd name="connsiteX2" fmla="*/ 751131 w 1012075"/>
              <a:gd name="connsiteY2" fmla="*/ 526734 h 1524572"/>
              <a:gd name="connsiteX3" fmla="*/ 751582 w 1012075"/>
              <a:gd name="connsiteY3" fmla="*/ 657901 h 1524572"/>
              <a:gd name="connsiteX4" fmla="*/ 789432 w 1012075"/>
              <a:gd name="connsiteY4" fmla="*/ 1024150 h 1524572"/>
              <a:gd name="connsiteX5" fmla="*/ 921852 w 1012075"/>
              <a:gd name="connsiteY5" fmla="*/ 1501283 h 1524572"/>
              <a:gd name="connsiteX6" fmla="*/ 933434 w 1012075"/>
              <a:gd name="connsiteY6" fmla="*/ 1524572 h 1524572"/>
              <a:gd name="connsiteX7" fmla="*/ 78642 w 1012075"/>
              <a:gd name="connsiteY7" fmla="*/ 1524572 h 1524572"/>
              <a:gd name="connsiteX8" fmla="*/ 89680 w 1012075"/>
              <a:gd name="connsiteY8" fmla="*/ 1502482 h 1524572"/>
              <a:gd name="connsiteX9" fmla="*/ 222681 w 1012075"/>
              <a:gd name="connsiteY9" fmla="*/ 1025950 h 1524572"/>
              <a:gd name="connsiteX10" fmla="*/ 260978 w 1012075"/>
              <a:gd name="connsiteY10" fmla="*/ 659873 h 1524572"/>
              <a:gd name="connsiteX11" fmla="*/ 261599 w 1012075"/>
              <a:gd name="connsiteY11" fmla="*/ 526734 h 1524572"/>
              <a:gd name="connsiteX12" fmla="*/ 0 w 1012075"/>
              <a:gd name="connsiteY12" fmla="*/ 526734 h 152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2075" h="1524572">
                <a:moveTo>
                  <a:pt x="506038" y="0"/>
                </a:moveTo>
                <a:lnTo>
                  <a:pt x="1012075" y="526734"/>
                </a:lnTo>
                <a:lnTo>
                  <a:pt x="751131" y="526734"/>
                </a:lnTo>
                <a:lnTo>
                  <a:pt x="751582" y="657901"/>
                </a:lnTo>
                <a:cubicBezTo>
                  <a:pt x="755938" y="775036"/>
                  <a:pt x="768336" y="899045"/>
                  <a:pt x="789432" y="1024150"/>
                </a:cubicBezTo>
                <a:cubicBezTo>
                  <a:pt x="821077" y="1211807"/>
                  <a:pt x="867798" y="1375276"/>
                  <a:pt x="921852" y="1501283"/>
                </a:cubicBezTo>
                <a:lnTo>
                  <a:pt x="933434" y="1524572"/>
                </a:lnTo>
                <a:lnTo>
                  <a:pt x="78642" y="1524572"/>
                </a:lnTo>
                <a:lnTo>
                  <a:pt x="89680" y="1502482"/>
                </a:lnTo>
                <a:cubicBezTo>
                  <a:pt x="143888" y="1376719"/>
                  <a:pt x="190808" y="1213464"/>
                  <a:pt x="222681" y="1025950"/>
                </a:cubicBezTo>
                <a:cubicBezTo>
                  <a:pt x="243930" y="900941"/>
                  <a:pt x="256479" y="776987"/>
                  <a:pt x="260978" y="659873"/>
                </a:cubicBezTo>
                <a:lnTo>
                  <a:pt x="261599" y="526734"/>
                </a:lnTo>
                <a:lnTo>
                  <a:pt x="0" y="52673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37000">
                <a:srgbClr val="D1DCF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55FE619-38FF-19FB-708D-42F08A9FB461}"/>
              </a:ext>
            </a:extLst>
          </p:cNvPr>
          <p:cNvCxnSpPr>
            <a:cxnSpLocks/>
          </p:cNvCxnSpPr>
          <p:nvPr/>
        </p:nvCxnSpPr>
        <p:spPr>
          <a:xfrm>
            <a:off x="5463178" y="5218522"/>
            <a:ext cx="0" cy="1221746"/>
          </a:xfrm>
          <a:prstGeom prst="straightConnector1">
            <a:avLst/>
          </a:prstGeom>
          <a:ln w="12700">
            <a:solidFill>
              <a:srgbClr val="61616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B9A9D38-C0E6-1D81-92C4-5EBFB0E3DC3C}"/>
              </a:ext>
            </a:extLst>
          </p:cNvPr>
          <p:cNvSpPr/>
          <p:nvPr/>
        </p:nvSpPr>
        <p:spPr>
          <a:xfrm>
            <a:off x="1038225" y="142875"/>
            <a:ext cx="8722804" cy="6638925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11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8ACBAD8-EE45-9489-3074-EB38E9D0AB6D}"/>
              </a:ext>
            </a:extLst>
          </p:cNvPr>
          <p:cNvGrpSpPr/>
          <p:nvPr/>
        </p:nvGrpSpPr>
        <p:grpSpPr>
          <a:xfrm>
            <a:off x="687617" y="538535"/>
            <a:ext cx="974429" cy="658766"/>
            <a:chOff x="973171" y="2080173"/>
            <a:chExt cx="974429" cy="65876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62558E6-4DE4-DAE2-1F08-7BC52E678B86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九连框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BEF2EE-5D7B-41F7-3542-CEA14A315AA2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2E9D9F0-4045-91DB-2641-4879BFC08284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881B700-1A0B-B296-CD6E-1BB9B626DE0E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380999-5024-CD29-ECD8-EC0614420667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B072D60-7101-4E18-149F-2DE985F98A51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A7F3F87-75BA-2F01-B28E-6303147A12A9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64FAA07-6F82-56C5-23BD-ECA99AF9CAD0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F814D6B-C22E-FAE9-42B8-DB8EA65C5294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F8E252-DC3C-49D1-EC02-686C753E33A2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D1C422D-9F89-8F98-B4DA-B94EF01FE5F0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93F9C91-34E1-2DC8-BAC5-F46F0068B555}"/>
              </a:ext>
            </a:extLst>
          </p:cNvPr>
          <p:cNvGrpSpPr/>
          <p:nvPr/>
        </p:nvGrpSpPr>
        <p:grpSpPr>
          <a:xfrm>
            <a:off x="3581400" y="1323784"/>
            <a:ext cx="1603096" cy="658766"/>
            <a:chOff x="973171" y="2080173"/>
            <a:chExt cx="974429" cy="65876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3CC594D-A6E8-CDDC-ECAF-006B2A4FB791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AI Application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236121F-677D-B664-E926-2D7016C61A3C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5D5EF14-A2C3-9080-BACD-64ABBA07F157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1706E29-4EF0-B465-4BBF-8587FA50E268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3690284-08A8-B0C2-AC94-D5AC55355A98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182B439-575B-8BF5-F368-272E762B7968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FED5E72-9BB3-F554-8E7A-3EE788C96F90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9FA9363-B171-A369-3DEB-740DA3815116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FE66D3C-D163-57C1-D738-ECBD782C0B47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F85DB21-EE8F-E439-43FD-6422777872D8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C41567B-6C4B-93E1-38AB-828A2180EB67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1A1A2FF-F082-7749-56E1-9300D2073BC9}"/>
              </a:ext>
            </a:extLst>
          </p:cNvPr>
          <p:cNvSpPr/>
          <p:nvPr/>
        </p:nvSpPr>
        <p:spPr>
          <a:xfrm>
            <a:off x="687617" y="3971820"/>
            <a:ext cx="1935811" cy="57726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Web Services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234F217-F5BC-9AFF-8E08-4F1A0923E265}"/>
              </a:ext>
            </a:extLst>
          </p:cNvPr>
          <p:cNvSpPr txBox="1"/>
          <p:nvPr/>
        </p:nvSpPr>
        <p:spPr>
          <a:xfrm>
            <a:off x="1173617" y="2743200"/>
            <a:ext cx="5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111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2E8851F-4CE1-C538-EF6C-D873AE5A43E1}"/>
              </a:ext>
            </a:extLst>
          </p:cNvPr>
          <p:cNvSpPr/>
          <p:nvPr/>
        </p:nvSpPr>
        <p:spPr>
          <a:xfrm>
            <a:off x="3353407" y="3971820"/>
            <a:ext cx="1609382" cy="57726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Database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8" name="图形 37">
            <a:extLst>
              <a:ext uri="{FF2B5EF4-FFF2-40B4-BE49-F238E27FC236}">
                <a16:creationId xmlns:a16="http://schemas.microsoft.com/office/drawing/2014/main" id="{680C846A-97A2-6FA2-DFEB-9AD9D897F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617" y="4003589"/>
            <a:ext cx="513730" cy="513730"/>
          </a:xfrm>
          <a:prstGeom prst="rect">
            <a:avLst/>
          </a:prstGeom>
        </p:spPr>
      </p:pic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FDC2A93-040E-FDE1-CC42-EEE80DF0BDD3}"/>
              </a:ext>
            </a:extLst>
          </p:cNvPr>
          <p:cNvSpPr/>
          <p:nvPr/>
        </p:nvSpPr>
        <p:spPr>
          <a:xfrm>
            <a:off x="5964632" y="3971820"/>
            <a:ext cx="1609382" cy="57726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Local Files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BE0D58-DC9B-65EE-E8D3-8740F8B6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2025/4/22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93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F38DD-C605-EF7F-3562-9CAE9134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2025/4/25</a:t>
            </a:r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45EAB6A-07D9-9B1A-1657-B2A0FD4946BF}"/>
              </a:ext>
            </a:extLst>
          </p:cNvPr>
          <p:cNvGrpSpPr/>
          <p:nvPr/>
        </p:nvGrpSpPr>
        <p:grpSpPr>
          <a:xfrm>
            <a:off x="1235371" y="757326"/>
            <a:ext cx="974429" cy="658766"/>
            <a:chOff x="973171" y="2080173"/>
            <a:chExt cx="974429" cy="65876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6822FE0-73CA-446C-DB6F-21B936581AE6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控制信号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19BBDDD-328D-F890-A3A6-BE5B8CC6A606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A7F6760-2705-F3D2-C206-91307339519F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268985F-122A-3F59-E42C-1586DF96FE37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606A90E-0C3E-6CC3-4E84-89F37DDF4185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F4B6472-44EE-036F-8863-C43CA32F3D2B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F9A6E3F-1819-FFF9-E0A8-4B575EC0940C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7D06AB4-BD88-9DBF-4ABF-6D40E49CB5C1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1E7728F-FDEA-C485-B4D1-62529B251EB7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A537449-D253-6F0F-2307-31C4C27E7762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0B078984-4CD7-D812-4F2B-8E82674899B2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B2B4FA88-CF06-6137-21BF-790B4F9900C2}"/>
              </a:ext>
            </a:extLst>
          </p:cNvPr>
          <p:cNvGrpSpPr/>
          <p:nvPr/>
        </p:nvGrpSpPr>
        <p:grpSpPr>
          <a:xfrm>
            <a:off x="2209800" y="2069720"/>
            <a:ext cx="3354494" cy="1896823"/>
            <a:chOff x="2817706" y="2096057"/>
            <a:chExt cx="3354494" cy="1896823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E25CA8CF-4EB5-494D-D6E5-55A8988A860D}"/>
                </a:ext>
              </a:extLst>
            </p:cNvPr>
            <p:cNvGrpSpPr/>
            <p:nvPr/>
          </p:nvGrpSpPr>
          <p:grpSpPr>
            <a:xfrm>
              <a:off x="3304858" y="2640095"/>
              <a:ext cx="1040899" cy="365125"/>
              <a:chOff x="973171" y="2080173"/>
              <a:chExt cx="974429" cy="658766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8B5831A-ED68-C78B-7095-112A31B8A596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控制信号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320456D-328D-FAAD-69A2-B759B93EFDA9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9AF20FC-C154-8247-3755-4603A3C809F4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598EFA1-26F7-9AEA-E120-68E3F447ADAD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2CBCFAA-8D75-D10B-FCC9-F456EF0D8CB6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A89AD9B-536E-2343-0194-6BA1F1246E64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C0DF87C-9204-90CF-8F42-4199B419BB12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054CBE0-2FCD-64B9-C8F7-DB3C16C8F5AB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6DA1D2-C0EE-0488-BD2E-6C5B5940EEFF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8E292EA-C66F-AE0D-E490-CA3A60C6C03A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DE8374EB-D2EA-5572-99FC-4A6F4FAA8CB6}"/>
                  </a:ext>
                </a:extLst>
              </p:cNvPr>
              <p:cNvCxnSpPr>
                <a:cxnSpLocks/>
                <a:endCxn id="4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246016A-C917-3217-A496-C17B69595CB9}"/>
                </a:ext>
              </a:extLst>
            </p:cNvPr>
            <p:cNvGrpSpPr/>
            <p:nvPr/>
          </p:nvGrpSpPr>
          <p:grpSpPr>
            <a:xfrm>
              <a:off x="4867113" y="2651026"/>
              <a:ext cx="1040899" cy="365125"/>
              <a:chOff x="973171" y="2080173"/>
              <a:chExt cx="974429" cy="658766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061DE01-28BD-A3CF-F36B-2B9AEDB4FEB8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飞轮模块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F33A7C5-7BFA-EB5F-6833-E47F607DE2D7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D775D65-4512-4F5F-292F-0536BC35D3C6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2D3B940-BE3B-3EE8-2978-84EEBBB4674D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D12D9045-76E0-3199-D95A-6DE32C85D760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5089100C-A556-1D68-6947-3FC6DDD4DB9B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B405609-FCC3-2549-10E1-BFA9697DB6F1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3F6DA7A-98F8-F014-5C8C-3BC8E07BF7DB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631DEEE-5C09-0B8A-B20F-90F0F27120F1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8F15A24-0516-75C8-9A42-81DB891F43E2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7FD1B643-3E5F-9C37-23D4-80FF1FAFBBBA}"/>
                  </a:ext>
                </a:extLst>
              </p:cNvPr>
              <p:cNvCxnSpPr>
                <a:cxnSpLocks/>
                <a:endCxn id="6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0D202ACB-512E-497E-497B-932CDC475CF5}"/>
                </a:ext>
              </a:extLst>
            </p:cNvPr>
            <p:cNvGrpSpPr/>
            <p:nvPr/>
          </p:nvGrpSpPr>
          <p:grpSpPr>
            <a:xfrm>
              <a:off x="4869708" y="3429000"/>
              <a:ext cx="1040899" cy="365125"/>
              <a:chOff x="973171" y="2080173"/>
              <a:chExt cx="974429" cy="658766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E5A6570F-25C1-D668-D879-A20839F4CC4D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卫星姿态</a:t>
                </a: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91EC699-29AB-0669-13CF-B07B5F1DCDD3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D02A77A-ABA4-0836-BC20-D8F610A10E4D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051770B-2468-36B0-2A65-482DA563C0A2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D697F0C6-5E12-4CC5-CDDA-CF45FC572AE8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0CA19AC-3CA8-849D-4F06-320FCA370EEB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AAC51453-078A-E58D-06FE-8B96C07B1C24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6524E47-23A3-8B12-7766-F4EE59AF4CC7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CDD079DC-E947-A070-6EA7-4C426ED363C1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AEDCDC0-D4F6-1020-BD25-66092C182A36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5B83C315-FCD3-2D2F-1A20-C193650C293A}"/>
                  </a:ext>
                </a:extLst>
              </p:cNvPr>
              <p:cNvCxnSpPr>
                <a:cxnSpLocks/>
                <a:endCxn id="73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4E734F17-C13A-ADCC-95A6-67D4676E5740}"/>
                </a:ext>
              </a:extLst>
            </p:cNvPr>
            <p:cNvGrpSpPr/>
            <p:nvPr/>
          </p:nvGrpSpPr>
          <p:grpSpPr>
            <a:xfrm>
              <a:off x="3309657" y="3429666"/>
              <a:ext cx="1040899" cy="365125"/>
              <a:chOff x="973171" y="2080173"/>
              <a:chExt cx="974429" cy="658766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816BE1F-EAD0-4A41-50B1-0EA5E7170180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敏感器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303A211-278A-D29E-A79A-AB1B1D88F98E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F2124C3B-C235-D05D-FAA6-BEAA8F5DBA93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96E79428-DF64-06D7-32C7-552EDEA3DAD4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057A704-7FB0-DA4E-C0CD-1F8C34BB520A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9BC1181-CD01-B961-E4E4-F4027D7393F4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C8CF76E-F928-A162-2A4E-27C293DCB416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2A5C3D4-3E83-A88A-6C68-EEEBA14B9510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35019F9F-B6AD-AC8E-F604-49D0BED256D8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2749547-801C-1DED-76DE-DFCBC237DD81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AE8C7FA3-2CA8-5A58-6E7C-402A73F7FE85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DD0786B-52F1-BE64-F6E6-F70A6E1219C4}"/>
                </a:ext>
              </a:extLst>
            </p:cNvPr>
            <p:cNvCxnSpPr>
              <a:cxnSpLocks/>
              <a:stCxn id="48" idx="3"/>
              <a:endCxn id="58" idx="1"/>
            </p:cNvCxnSpPr>
            <p:nvPr/>
          </p:nvCxnSpPr>
          <p:spPr>
            <a:xfrm>
              <a:off x="4345757" y="2824639"/>
              <a:ext cx="523951" cy="10931"/>
            </a:xfrm>
            <a:prstGeom prst="straightConnector1">
              <a:avLst/>
            </a:prstGeom>
            <a:ln w="38100" cmpd="dbl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386E0AA7-5468-4D44-1A99-9C23B093E449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>
              <a:off x="5388860" y="3016151"/>
              <a:ext cx="0" cy="412849"/>
            </a:xfrm>
            <a:prstGeom prst="straightConnector1">
              <a:avLst/>
            </a:prstGeom>
            <a:ln w="38100" cmpd="dbl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523ADC10-B077-6519-1226-38ACF819CF4F}"/>
                </a:ext>
              </a:extLst>
            </p:cNvPr>
            <p:cNvCxnSpPr>
              <a:cxnSpLocks/>
              <a:stCxn id="70" idx="1"/>
              <a:endCxn id="78" idx="3"/>
            </p:cNvCxnSpPr>
            <p:nvPr/>
          </p:nvCxnSpPr>
          <p:spPr>
            <a:xfrm flipH="1" flipV="1">
              <a:off x="4347961" y="3609245"/>
              <a:ext cx="524342" cy="4299"/>
            </a:xfrm>
            <a:prstGeom prst="straightConnector1">
              <a:avLst/>
            </a:prstGeom>
            <a:ln w="38100" cmpd="dbl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1927AA88-065A-22FC-6BA9-A78EAA127B17}"/>
                </a:ext>
              </a:extLst>
            </p:cNvPr>
            <p:cNvCxnSpPr>
              <a:cxnSpLocks/>
              <a:stCxn id="78" idx="0"/>
              <a:endCxn id="50" idx="2"/>
            </p:cNvCxnSpPr>
            <p:nvPr/>
          </p:nvCxnSpPr>
          <p:spPr>
            <a:xfrm flipH="1" flipV="1">
              <a:off x="3826605" y="3005220"/>
              <a:ext cx="2204" cy="424446"/>
            </a:xfrm>
            <a:prstGeom prst="straightConnector1">
              <a:avLst/>
            </a:prstGeom>
            <a:ln w="38100" cmpd="dbl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D6859071-2C1D-212F-6C93-EB72D61F1CD6}"/>
                </a:ext>
              </a:extLst>
            </p:cNvPr>
            <p:cNvGrpSpPr/>
            <p:nvPr/>
          </p:nvGrpSpPr>
          <p:grpSpPr>
            <a:xfrm>
              <a:off x="2817706" y="2203084"/>
              <a:ext cx="3354494" cy="1789796"/>
              <a:chOff x="973171" y="2080173"/>
              <a:chExt cx="974429" cy="658766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B39C116E-A8B7-F42B-EC88-56DAF61F3BA8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7A259887-0237-E70E-FBE2-D025DD2356EA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649E001-1C68-0AE6-2AFE-C5C2E2E7E429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E10B2389-675A-FF4A-EDA7-84073ED8CB65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87E93083-08DC-486C-9796-E9230266DE9D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1ACF9034-87A6-356D-635F-51AFD7E06DAC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8D102B04-7352-AF29-1DCF-44AAED3369BF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E9BA25B4-494B-F804-10EF-05621C7D37CF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F29AD66C-3447-D300-62DD-57B3046667E1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0E9FFA0-1AF3-BFA6-6B95-3C7883D9B6CB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D5C26A3D-D430-2313-D66D-9C13AC3FA22B}"/>
                  </a:ext>
                </a:extLst>
              </p:cNvPr>
              <p:cNvCxnSpPr>
                <a:cxnSpLocks/>
                <a:endCxn id="123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CD26679E-6CAA-707B-2B75-ADE0AE2C7392}"/>
                </a:ext>
              </a:extLst>
            </p:cNvPr>
            <p:cNvGrpSpPr/>
            <p:nvPr/>
          </p:nvGrpSpPr>
          <p:grpSpPr>
            <a:xfrm>
              <a:off x="2830241" y="2096057"/>
              <a:ext cx="1515516" cy="522325"/>
              <a:chOff x="970437" y="2080173"/>
              <a:chExt cx="977163" cy="896491"/>
            </a:xfrm>
          </p:grpSpPr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C16B73AC-41C5-770E-4E0F-63B7B32659EE}"/>
                  </a:ext>
                </a:extLst>
              </p:cNvPr>
              <p:cNvSpPr/>
              <p:nvPr/>
            </p:nvSpPr>
            <p:spPr>
              <a:xfrm>
                <a:off x="970437" y="2328665"/>
                <a:ext cx="972000" cy="647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姿态控制分系统</a:t>
                </a: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0CD35D0F-F4A7-F0B6-3C6C-A056A9CC4F4C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2AA88503-91A8-2D2B-77E7-21E3C4307F6C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7B40D28A-F2B7-B3D8-7AE7-BA2B40801D1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FA29A2E7-A514-4224-AD84-E2A6DC50BE7D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686D9CF0-08E0-1C83-FDAE-7DECFBBABA00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FA0A0C0F-BC85-2051-F574-AB19D8F035E4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1C09D86F-C991-2BBE-CACA-DFCCF3D6B513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7F6DE92D-7434-6B64-2F44-C2B2EF025254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2CEA5C88-B8F5-8DB4-19E1-98B02FC772D0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0" name="直接箭头连接符 199">
                <a:extLst>
                  <a:ext uri="{FF2B5EF4-FFF2-40B4-BE49-F238E27FC236}">
                    <a16:creationId xmlns:a16="http://schemas.microsoft.com/office/drawing/2014/main" id="{9C478F34-3C93-66CD-9E43-92C8407B6C6C}"/>
                  </a:ext>
                </a:extLst>
              </p:cNvPr>
              <p:cNvCxnSpPr>
                <a:cxnSpLocks/>
                <a:endCxn id="19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2A77D164-31CB-F1B2-5609-1A74DCBAFFE0}"/>
              </a:ext>
            </a:extLst>
          </p:cNvPr>
          <p:cNvGrpSpPr/>
          <p:nvPr/>
        </p:nvGrpSpPr>
        <p:grpSpPr>
          <a:xfrm>
            <a:off x="6797665" y="2070374"/>
            <a:ext cx="3435995" cy="1907930"/>
            <a:chOff x="6424285" y="2107810"/>
            <a:chExt cx="3435995" cy="1907930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AA048E0B-EA3E-0F41-E6A8-8AAE036DBEE8}"/>
                </a:ext>
              </a:extLst>
            </p:cNvPr>
            <p:cNvGrpSpPr/>
            <p:nvPr/>
          </p:nvGrpSpPr>
          <p:grpSpPr>
            <a:xfrm>
              <a:off x="6424285" y="2107810"/>
              <a:ext cx="1515516" cy="522325"/>
              <a:chOff x="970437" y="2080173"/>
              <a:chExt cx="977163" cy="896491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502D82B9-89F0-50F9-1D7F-42AB9B42BA7E}"/>
                  </a:ext>
                </a:extLst>
              </p:cNvPr>
              <p:cNvSpPr/>
              <p:nvPr/>
            </p:nvSpPr>
            <p:spPr>
              <a:xfrm>
                <a:off x="970437" y="2328665"/>
                <a:ext cx="972000" cy="647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供配电分系统</a:t>
                </a: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8EB133D5-72FA-4865-486E-5E51FDCB28AA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8664BFDE-351B-1893-BE81-FDFD2EAFF096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5BEB9C7A-9E5A-BC5D-6A9C-F35DB6F9B191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592E11E6-742A-1265-B3E6-B047A76B1E72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EDB85C8A-FA9C-EBBE-837E-A7E5DA19D3D2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9687FC2A-0618-E725-1DB9-966D9C50BCB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D08D09DC-9CD5-24F7-6C9D-CE1BD49DF28F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AC3A852-E2E1-449B-4783-40515014DC88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EA331783-2A72-086C-EAF2-7FA672F075D7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E90E7194-E5DD-810C-FA14-7508D793D449}"/>
                  </a:ext>
                </a:extLst>
              </p:cNvPr>
              <p:cNvCxnSpPr>
                <a:cxnSpLocks/>
                <a:endCxn id="11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DCF97437-CD2D-1C60-1625-108F25401658}"/>
                </a:ext>
              </a:extLst>
            </p:cNvPr>
            <p:cNvGrpSpPr/>
            <p:nvPr/>
          </p:nvGrpSpPr>
          <p:grpSpPr>
            <a:xfrm>
              <a:off x="6665210" y="2653007"/>
              <a:ext cx="1206250" cy="365125"/>
              <a:chOff x="973171" y="2080173"/>
              <a:chExt cx="974429" cy="658766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B48A6A5-3EC3-4467-07DB-0D77F75B0E03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太阳电池阵</a:t>
                </a: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780B2F4D-9ADA-A787-7018-43CA899FEAA1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6073C6F0-C030-24E6-9848-A57A9A699681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CDC4549A-EC58-DBA2-CFC0-2D68CF4411FE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EB5E7B6C-19E6-1268-40BA-58042CF53FAF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C3D207DB-F9C5-F3A9-2BEF-BBDA0A5DEAC9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CDC85BC6-A5DC-CD20-85BB-EFCF55A8137C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0CFD3A2E-9481-C925-D3B1-B2DA43635256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23733C79-4B7E-7E22-1E90-1C69B14C6B07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54C0FDB-3B3D-0A77-A180-B9C64CD9B57E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EBA8A194-BAC4-1BBB-FBE5-9442BACEB1EC}"/>
                  </a:ext>
                </a:extLst>
              </p:cNvPr>
              <p:cNvCxnSpPr>
                <a:cxnSpLocks/>
                <a:endCxn id="135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C66688E3-6B47-A948-2158-8ABDB93A1A4D}"/>
                </a:ext>
              </a:extLst>
            </p:cNvPr>
            <p:cNvGrpSpPr/>
            <p:nvPr/>
          </p:nvGrpSpPr>
          <p:grpSpPr>
            <a:xfrm>
              <a:off x="8251377" y="2653007"/>
              <a:ext cx="1320550" cy="365125"/>
              <a:chOff x="973171" y="2080173"/>
              <a:chExt cx="974429" cy="65876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08560494-D198-2696-F7F0-AAE33177667D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母线电压管理</a:t>
                </a: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E2DB441-A937-A9C4-A025-A08255E9C620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8FEBD34B-F90C-9F9B-A261-0A0F74142B4A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5458C416-E087-79FB-AC64-AFF243F27747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0BE4846B-1CE7-1818-861B-0CD015148330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5E123814-713A-E950-DC66-2E622D378614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15AAA9C1-D1F3-986C-37AD-D4EFE443039C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1A9B0901-EF32-5BB3-5B49-057FFD6D5598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A8A6FDB5-20BD-C988-2CC8-99E17F969BCB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FBBA2CF-7D0E-B889-860B-55AE0765632B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AC3FA149-A962-7C89-BD2E-EA0BA589576B}"/>
                  </a:ext>
                </a:extLst>
              </p:cNvPr>
              <p:cNvCxnSpPr>
                <a:cxnSpLocks/>
                <a:endCxn id="14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286BC05D-8DFE-C82F-79A6-61E357C82866}"/>
                </a:ext>
              </a:extLst>
            </p:cNvPr>
            <p:cNvGrpSpPr/>
            <p:nvPr/>
          </p:nvGrpSpPr>
          <p:grpSpPr>
            <a:xfrm>
              <a:off x="6665210" y="3429000"/>
              <a:ext cx="1206250" cy="365125"/>
              <a:chOff x="973171" y="2080173"/>
              <a:chExt cx="974429" cy="658766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879D759C-6838-8720-F1B9-2EE8DF0E61BE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蓄电池组</a:t>
                </a:r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85ECD56-EB34-3A84-37FF-55F7B4306C49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3480ABF6-8235-767F-A61E-F0E5A6FCCB36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812676D3-EAD1-6DE0-5C37-6EAEC3445B2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401A2BC-A2E8-C068-B011-AB5D85661475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EC026002-24C8-A752-5472-2A92B6C83C81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347AEDAB-404C-3D11-4154-F4B26CAAA157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1C740A-5FBF-EBE0-99DA-76CBD9409D65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DBE940F9-F6E4-1224-20CB-8263536E71E9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EB8CC857-3863-BB78-ADEC-E42AC5FD1768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5D820D80-51E8-AEE4-90BF-179DFAC59EFC}"/>
                  </a:ext>
                </a:extLst>
              </p:cNvPr>
              <p:cNvCxnSpPr>
                <a:cxnSpLocks/>
                <a:endCxn id="15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33A1A12E-8095-3274-80E5-0481E104E46D}"/>
                </a:ext>
              </a:extLst>
            </p:cNvPr>
            <p:cNvGrpSpPr/>
            <p:nvPr/>
          </p:nvGrpSpPr>
          <p:grpSpPr>
            <a:xfrm>
              <a:off x="8309154" y="3429000"/>
              <a:ext cx="1276806" cy="365125"/>
              <a:chOff x="973171" y="2080173"/>
              <a:chExt cx="974429" cy="658766"/>
            </a:xfrm>
          </p:grpSpPr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126494BE-395B-8FE2-0C84-2A1C7A17A7C6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充放电调节器</a:t>
                </a: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7263DDC5-495D-E9EE-CC7F-A55A69BAD623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0569EE8C-369D-1823-9AEB-16D81A3C2A4B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B07B76FB-D863-BC23-216F-FE245A9B8EDF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7AEF50EF-C57B-5FD9-5424-06D06AD425AA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DD035C1-C1DD-FA15-0A67-B7628B8A22AA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013D736-D1E7-C719-07FE-3644D043DEBF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4C5F1505-236A-7917-BBB5-B4004900D591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00F3B1B1-3878-27A0-A1A7-C9E8F839B1F2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4CC1ACD-50BD-33A1-FF0E-ABC9CF28114E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9ED560DD-ECFC-530C-3171-2124C83A57BE}"/>
                  </a:ext>
                </a:extLst>
              </p:cNvPr>
              <p:cNvCxnSpPr>
                <a:cxnSpLocks/>
                <a:endCxn id="17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78711072-4806-0DE5-2EAD-3425018F58C6}"/>
                </a:ext>
              </a:extLst>
            </p:cNvPr>
            <p:cNvCxnSpPr>
              <a:cxnSpLocks/>
              <a:stCxn id="134" idx="3"/>
              <a:endCxn id="140" idx="1"/>
            </p:cNvCxnSpPr>
            <p:nvPr/>
          </p:nvCxnSpPr>
          <p:spPr>
            <a:xfrm flipV="1">
              <a:off x="7871460" y="2832586"/>
              <a:ext cx="379917" cy="4965"/>
            </a:xfrm>
            <a:prstGeom prst="straightConnector1">
              <a:avLst/>
            </a:prstGeom>
            <a:ln w="38100" cmpd="dbl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9D95B8A0-B3ED-7720-0ED0-F2E3C20EC907}"/>
                </a:ext>
              </a:extLst>
            </p:cNvPr>
            <p:cNvCxnSpPr>
              <a:cxnSpLocks/>
              <a:stCxn id="148" idx="2"/>
              <a:endCxn id="166" idx="0"/>
            </p:cNvCxnSpPr>
            <p:nvPr/>
          </p:nvCxnSpPr>
          <p:spPr>
            <a:xfrm>
              <a:off x="8913298" y="3018132"/>
              <a:ext cx="35851" cy="410868"/>
            </a:xfrm>
            <a:prstGeom prst="straightConnector1">
              <a:avLst/>
            </a:prstGeom>
            <a:ln w="38100" cmpd="dbl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F5A7F219-ACCE-FE68-FE29-C55848BDA66C}"/>
                </a:ext>
              </a:extLst>
            </p:cNvPr>
            <p:cNvCxnSpPr>
              <a:cxnSpLocks/>
              <a:stCxn id="168" idx="1"/>
              <a:endCxn id="158" idx="3"/>
            </p:cNvCxnSpPr>
            <p:nvPr/>
          </p:nvCxnSpPr>
          <p:spPr>
            <a:xfrm flipH="1">
              <a:off x="7871460" y="3613544"/>
              <a:ext cx="440877" cy="0"/>
            </a:xfrm>
            <a:prstGeom prst="straightConnector1">
              <a:avLst/>
            </a:prstGeom>
            <a:ln w="38100" cmpd="dbl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AC0ECC84-3B87-D0E7-BF09-4FBB753DBC90}"/>
                </a:ext>
              </a:extLst>
            </p:cNvPr>
            <p:cNvCxnSpPr>
              <a:cxnSpLocks/>
              <a:stCxn id="154" idx="0"/>
              <a:endCxn id="136" idx="2"/>
            </p:cNvCxnSpPr>
            <p:nvPr/>
          </p:nvCxnSpPr>
          <p:spPr>
            <a:xfrm flipV="1">
              <a:off x="7269839" y="3018132"/>
              <a:ext cx="0" cy="410868"/>
            </a:xfrm>
            <a:prstGeom prst="straightConnector1">
              <a:avLst/>
            </a:prstGeom>
            <a:ln w="38100" cmpd="dbl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BB58E271-3A12-DC7B-66B3-B1E867ABC20B}"/>
                </a:ext>
              </a:extLst>
            </p:cNvPr>
            <p:cNvGrpSpPr/>
            <p:nvPr/>
          </p:nvGrpSpPr>
          <p:grpSpPr>
            <a:xfrm>
              <a:off x="6505786" y="2225944"/>
              <a:ext cx="3354494" cy="1789796"/>
              <a:chOff x="973171" y="2080173"/>
              <a:chExt cx="974429" cy="658766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BDFA3D4B-0C92-C607-99A4-2876137AAF85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E068D7AD-820B-CA9A-5543-1726E21C4E50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E2C28B31-DA4A-FDC7-4216-CD5F38CB3863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575A3436-4C80-7C79-8D67-02FFA0ECED1D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88A0D4D5-2701-8B91-A20B-E5BF848CD4CF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94E84DD0-94EF-6078-3102-CA109538C52B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40F20727-BA1D-DA47-A83C-237DF11A9B3E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916C3138-8244-5C68-324D-6DD57406E42D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B1E56F5B-D0D9-BC85-59EB-1F8C45DE6889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4B186041-6357-158C-FB04-2B5AC365764F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2" name="直接箭头连接符 211">
                <a:extLst>
                  <a:ext uri="{FF2B5EF4-FFF2-40B4-BE49-F238E27FC236}">
                    <a16:creationId xmlns:a16="http://schemas.microsoft.com/office/drawing/2014/main" id="{4CFE767C-D7CF-CF23-827B-09786A1CA791}"/>
                  </a:ext>
                </a:extLst>
              </p:cNvPr>
              <p:cNvCxnSpPr>
                <a:cxnSpLocks/>
                <a:endCxn id="20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7487C322-9C1A-7D18-876F-AD033557E4F8}"/>
              </a:ext>
            </a:extLst>
          </p:cNvPr>
          <p:cNvGrpSpPr/>
          <p:nvPr/>
        </p:nvGrpSpPr>
        <p:grpSpPr>
          <a:xfrm>
            <a:off x="4572083" y="4212613"/>
            <a:ext cx="3435995" cy="1907930"/>
            <a:chOff x="4788207" y="4202675"/>
            <a:chExt cx="3435995" cy="1907930"/>
          </a:xfrm>
        </p:grpSpPr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676F511D-2D48-B06C-EFE3-B765A2537A60}"/>
                </a:ext>
              </a:extLst>
            </p:cNvPr>
            <p:cNvGrpSpPr/>
            <p:nvPr/>
          </p:nvGrpSpPr>
          <p:grpSpPr>
            <a:xfrm>
              <a:off x="4788207" y="4202675"/>
              <a:ext cx="1515516" cy="522325"/>
              <a:chOff x="970437" y="2080173"/>
              <a:chExt cx="977163" cy="896491"/>
            </a:xfrm>
          </p:grpSpPr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7F1F1140-984C-724D-4A63-B1457619546B}"/>
                  </a:ext>
                </a:extLst>
              </p:cNvPr>
              <p:cNvSpPr/>
              <p:nvPr/>
            </p:nvSpPr>
            <p:spPr>
              <a:xfrm>
                <a:off x="970437" y="2328665"/>
                <a:ext cx="972000" cy="647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遥测分系统</a:t>
                </a:r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71CC3141-F8BA-BEED-8BD6-6BC62EB600DB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D378FDE8-087C-7FF1-8810-132B678A39CD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E71842D8-9856-6F8B-DAA2-54F5A41EC70F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80596DFF-A961-3886-A058-2C2C9B3253B2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1D7B14AD-E771-2C86-8292-185CCEBCD23F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C8D71D66-C232-837E-DD3C-60D1973D0EC8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DC4A7CC-C923-7943-4C68-3FCEB27134CD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DFC3FB1C-FE89-09F2-7757-8F82C30A73FC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EA6B512C-1325-3694-4E52-CABCC9DB0554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4" name="直接箭头连接符 223">
                <a:extLst>
                  <a:ext uri="{FF2B5EF4-FFF2-40B4-BE49-F238E27FC236}">
                    <a16:creationId xmlns:a16="http://schemas.microsoft.com/office/drawing/2014/main" id="{7F8EECE0-8361-DED9-8B97-1CC4C89C0EFE}"/>
                  </a:ext>
                </a:extLst>
              </p:cNvPr>
              <p:cNvCxnSpPr>
                <a:cxnSpLocks/>
                <a:endCxn id="22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10CA9A7B-A48D-6A55-BA81-EDCA4877ECCD}"/>
                </a:ext>
              </a:extLst>
            </p:cNvPr>
            <p:cNvGrpSpPr/>
            <p:nvPr/>
          </p:nvGrpSpPr>
          <p:grpSpPr>
            <a:xfrm>
              <a:off x="5029132" y="4747872"/>
              <a:ext cx="1206250" cy="365125"/>
              <a:chOff x="973171" y="2080173"/>
              <a:chExt cx="974429" cy="658766"/>
            </a:xfrm>
          </p:grpSpPr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665B02B0-741A-0AD8-26D1-300DBECBB292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传感器数据</a:t>
                </a: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88CDAC0E-C89E-BE67-BB7D-0702E461731E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D95BEBA8-2590-3C55-EAE5-0F70B308B201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CACB0E60-A1B6-8C78-0CD0-DAD137634972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043EAB1F-985E-15DE-D133-E4431EE60359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A04B770-6FBE-9150-2F14-4170B903CB69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1AACC8AE-3D02-9C39-2FB9-F7CD54675882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32A44D75-A7E7-0F19-0510-94003C4CA7A9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DE9C2885-9302-B6F4-2578-8F0CA088FB0A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88585C5-0D90-9A71-3D30-2DF10E588111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6" name="直接箭头连接符 235">
                <a:extLst>
                  <a:ext uri="{FF2B5EF4-FFF2-40B4-BE49-F238E27FC236}">
                    <a16:creationId xmlns:a16="http://schemas.microsoft.com/office/drawing/2014/main" id="{E8571F7A-E682-F8C6-173F-753C8D99EF7A}"/>
                  </a:ext>
                </a:extLst>
              </p:cNvPr>
              <p:cNvCxnSpPr>
                <a:cxnSpLocks/>
                <a:endCxn id="233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B0570CA1-4D54-3F7B-3B19-2A84424DAC0D}"/>
                </a:ext>
              </a:extLst>
            </p:cNvPr>
            <p:cNvGrpSpPr/>
            <p:nvPr/>
          </p:nvGrpSpPr>
          <p:grpSpPr>
            <a:xfrm>
              <a:off x="6558240" y="4747872"/>
              <a:ext cx="1496095" cy="365125"/>
              <a:chOff x="973171" y="2080173"/>
              <a:chExt cx="974429" cy="658766"/>
            </a:xfrm>
          </p:grpSpPr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1D38AC2B-6905-7A74-A748-45AE0A4953EF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编码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调制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发射</a:t>
                </a: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F17997CD-D16C-B71D-789F-47639CD2EB25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B1EA9EA3-27C8-2183-D4F0-3D7F199242BC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A6B884D4-EEC2-F2CF-BD32-386BC1918D39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4045333-97B4-717C-7832-DEB9969BEDB5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0D33E3D2-9D8A-B196-0997-6B48E5D90E2A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55CE2A34-1CA4-83E6-A79F-CF9074D633A5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49DE714E-A930-CC3A-5732-8C3F31789372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38291DFB-486C-A97F-85B0-2DD5A6B8CE06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6EF1E5BA-0B71-479A-03FF-1E40F39B7080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8" name="直接箭头连接符 247">
                <a:extLst>
                  <a:ext uri="{FF2B5EF4-FFF2-40B4-BE49-F238E27FC236}">
                    <a16:creationId xmlns:a16="http://schemas.microsoft.com/office/drawing/2014/main" id="{88828220-CD77-0C75-B8B5-A630DDE20322}"/>
                  </a:ext>
                </a:extLst>
              </p:cNvPr>
              <p:cNvCxnSpPr>
                <a:cxnSpLocks/>
                <a:endCxn id="245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297135B7-1481-A2C0-A344-7B8ABDF6E3D6}"/>
                </a:ext>
              </a:extLst>
            </p:cNvPr>
            <p:cNvGrpSpPr/>
            <p:nvPr/>
          </p:nvGrpSpPr>
          <p:grpSpPr>
            <a:xfrm>
              <a:off x="5029132" y="5523865"/>
              <a:ext cx="1206250" cy="365125"/>
              <a:chOff x="973171" y="2080173"/>
              <a:chExt cx="974429" cy="658766"/>
            </a:xfrm>
          </p:grpSpPr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19C07171-DE8E-8A00-C657-AA7D1B76B502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遥测数据</a:t>
                </a: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8463E04A-564E-E56D-40A6-691AF065F100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E5AA0090-79FD-083D-E5F7-F25F40CACC2A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7B8EFEE7-EF54-9BDE-7E56-BFA540FAC765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C8A7B34D-709C-5C82-407E-149ED7F71392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111238E7-9239-6B32-7C22-F740F160FB57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A5961991-4A82-629E-8921-2EF30A75CBBA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8DE1BC4B-59F5-D060-AC0C-A125A60CFFDF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6C829762-0FEF-D28C-7DCF-141371D043A4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4CE7160-07CD-B0AE-F027-30EE0025074C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1428C5EC-E9D1-CDB8-5893-C780EBEA6791}"/>
                  </a:ext>
                </a:extLst>
              </p:cNvPr>
              <p:cNvCxnSpPr>
                <a:cxnSpLocks/>
                <a:endCxn id="25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90992828-3663-1590-8D2A-1D0C497AE66D}"/>
                </a:ext>
              </a:extLst>
            </p:cNvPr>
            <p:cNvGrpSpPr/>
            <p:nvPr/>
          </p:nvGrpSpPr>
          <p:grpSpPr>
            <a:xfrm>
              <a:off x="6558240" y="5523865"/>
              <a:ext cx="1534200" cy="365125"/>
              <a:chOff x="885531" y="2080173"/>
              <a:chExt cx="1170866" cy="658766"/>
            </a:xfrm>
          </p:grpSpPr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BE1A8A15-2219-5352-88CA-8D19479CBD8B}"/>
                  </a:ext>
                </a:extLst>
              </p:cNvPr>
              <p:cNvSpPr/>
              <p:nvPr/>
            </p:nvSpPr>
            <p:spPr>
              <a:xfrm>
                <a:off x="885531" y="2080173"/>
                <a:ext cx="1170866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接收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解调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解码</a:t>
                </a: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989A334E-9714-BE64-1AEF-04C4E8A1FB69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33988785-7115-79B8-87B0-4CB217D795C8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3C3D6AD0-65B7-D415-97DC-8E2C478147C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73A8F2B-ADBF-5FB1-6569-4A96996BC4E1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5C08AE9E-08AB-38DA-BD27-DDBAFFC4B96E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48A9F65E-9FC6-A116-FBA3-2B1D76897C8F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C2DB9A76-6955-55D0-6836-EAA5C7C782EB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929736A2-C93A-F59E-EFB7-2C9DE054C8DF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4D9AABAB-3DE4-6D3A-6489-656A82EBDC6C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2" name="直接箭头连接符 271">
                <a:extLst>
                  <a:ext uri="{FF2B5EF4-FFF2-40B4-BE49-F238E27FC236}">
                    <a16:creationId xmlns:a16="http://schemas.microsoft.com/office/drawing/2014/main" id="{7E369503-960A-658C-C0AB-1C8C076ACD8C}"/>
                  </a:ext>
                </a:extLst>
              </p:cNvPr>
              <p:cNvCxnSpPr>
                <a:cxnSpLocks/>
                <a:endCxn id="26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7FAB4D58-FADF-5003-4329-154313385BE5}"/>
                </a:ext>
              </a:extLst>
            </p:cNvPr>
            <p:cNvCxnSpPr>
              <a:cxnSpLocks/>
              <a:stCxn id="232" idx="3"/>
              <a:endCxn id="238" idx="1"/>
            </p:cNvCxnSpPr>
            <p:nvPr/>
          </p:nvCxnSpPr>
          <p:spPr>
            <a:xfrm flipV="1">
              <a:off x="6235382" y="4927451"/>
              <a:ext cx="322858" cy="4965"/>
            </a:xfrm>
            <a:prstGeom prst="straightConnector1">
              <a:avLst/>
            </a:prstGeom>
            <a:ln w="38100" cmpd="dbl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54A29193-50E6-5DC2-D4E7-53B645C5C9FB}"/>
                </a:ext>
              </a:extLst>
            </p:cNvPr>
            <p:cNvCxnSpPr>
              <a:cxnSpLocks/>
              <a:stCxn id="246" idx="2"/>
              <a:endCxn id="264" idx="0"/>
            </p:cNvCxnSpPr>
            <p:nvPr/>
          </p:nvCxnSpPr>
          <p:spPr>
            <a:xfrm>
              <a:off x="7308153" y="5112997"/>
              <a:ext cx="4918" cy="410868"/>
            </a:xfrm>
            <a:prstGeom prst="straightConnector1">
              <a:avLst/>
            </a:prstGeom>
            <a:ln w="38100" cmpd="dbl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8AE9FE7B-4627-9D10-6DCF-EEBDF3313BB9}"/>
                </a:ext>
              </a:extLst>
            </p:cNvPr>
            <p:cNvCxnSpPr>
              <a:cxnSpLocks/>
              <a:stCxn id="262" idx="1"/>
              <a:endCxn id="256" idx="3"/>
            </p:cNvCxnSpPr>
            <p:nvPr/>
          </p:nvCxnSpPr>
          <p:spPr>
            <a:xfrm flipH="1">
              <a:off x="6235382" y="5703444"/>
              <a:ext cx="322858" cy="4965"/>
            </a:xfrm>
            <a:prstGeom prst="straightConnector1">
              <a:avLst/>
            </a:prstGeom>
            <a:ln w="38100" cmpd="dbl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F1E6EB02-307C-0FAB-C44D-A2A639A7E458}"/>
                </a:ext>
              </a:extLst>
            </p:cNvPr>
            <p:cNvGrpSpPr/>
            <p:nvPr/>
          </p:nvGrpSpPr>
          <p:grpSpPr>
            <a:xfrm>
              <a:off x="4869708" y="4320809"/>
              <a:ext cx="3354494" cy="1789796"/>
              <a:chOff x="973171" y="2080173"/>
              <a:chExt cx="974429" cy="658766"/>
            </a:xfrm>
          </p:grpSpPr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E1C65BB8-BF15-065E-4815-B6AE489E569E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B7F07C15-E309-34F6-EFD9-DB05CB152A6B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939917BF-1043-0C26-E48C-E47222080EF2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4EDCC99B-F061-5D86-6344-2895457327AE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4B379D0F-67DC-C6F6-4583-05F1B70E8194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D0A9A5A6-8F73-B0C2-4615-D40BDF942231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CF38DBAC-06AB-9AC8-491D-E0AFD78B6867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C2C60965-23AF-B811-43E4-330530BA5A66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E675CBAD-D445-4F17-E8F3-D3FB3FDEB55E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0D1B7425-D500-62E7-9A76-45763A28C724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8" name="直接箭头连接符 287">
                <a:extLst>
                  <a:ext uri="{FF2B5EF4-FFF2-40B4-BE49-F238E27FC236}">
                    <a16:creationId xmlns:a16="http://schemas.microsoft.com/office/drawing/2014/main" id="{5FB960E3-C2A0-F667-CE7F-0C42E80B2DE3}"/>
                  </a:ext>
                </a:extLst>
              </p:cNvPr>
              <p:cNvCxnSpPr>
                <a:cxnSpLocks/>
                <a:endCxn id="285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95BC0557-741A-5002-EA77-E1C7A258BFAF}"/>
              </a:ext>
            </a:extLst>
          </p:cNvPr>
          <p:cNvCxnSpPr>
            <a:cxnSpLocks/>
            <a:stCxn id="124" idx="2"/>
            <a:endCxn id="282" idx="1"/>
          </p:cNvCxnSpPr>
          <p:nvPr/>
        </p:nvCxnSpPr>
        <p:spPr>
          <a:xfrm rot="16200000" flipH="1">
            <a:off x="3642179" y="4215592"/>
            <a:ext cx="1268816" cy="770718"/>
          </a:xfrm>
          <a:prstGeom prst="curvedConnector2">
            <a:avLst/>
          </a:prstGeom>
          <a:ln w="38100" cmpd="dbl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接箭头连接符 290">
            <a:extLst>
              <a:ext uri="{FF2B5EF4-FFF2-40B4-BE49-F238E27FC236}">
                <a16:creationId xmlns:a16="http://schemas.microsoft.com/office/drawing/2014/main" id="{609AE2E3-9154-0131-9F1A-507770FE92A8}"/>
              </a:ext>
            </a:extLst>
          </p:cNvPr>
          <p:cNvCxnSpPr>
            <a:cxnSpLocks/>
            <a:stCxn id="210" idx="2"/>
            <a:endCxn id="284" idx="3"/>
          </p:cNvCxnSpPr>
          <p:nvPr/>
        </p:nvCxnSpPr>
        <p:spPr>
          <a:xfrm rot="5400000">
            <a:off x="7655809" y="4330573"/>
            <a:ext cx="1257055" cy="552516"/>
          </a:xfrm>
          <a:prstGeom prst="curvedConnector2">
            <a:avLst/>
          </a:prstGeom>
          <a:ln w="38100" cmpd="dbl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8" name="直接箭头连接符 377">
            <a:extLst>
              <a:ext uri="{FF2B5EF4-FFF2-40B4-BE49-F238E27FC236}">
                <a16:creationId xmlns:a16="http://schemas.microsoft.com/office/drawing/2014/main" id="{11042452-555D-CA72-EFE7-DC7559BB6936}"/>
              </a:ext>
            </a:extLst>
          </p:cNvPr>
          <p:cNvCxnSpPr>
            <a:cxnSpLocks/>
            <a:stCxn id="119" idx="3"/>
            <a:endCxn id="203" idx="1"/>
          </p:cNvCxnSpPr>
          <p:nvPr/>
        </p:nvCxnSpPr>
        <p:spPr>
          <a:xfrm>
            <a:off x="5564294" y="2470172"/>
            <a:ext cx="1323234" cy="11761"/>
          </a:xfrm>
          <a:prstGeom prst="straightConnector1">
            <a:avLst/>
          </a:prstGeom>
          <a:ln w="38100" cmpd="dbl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1" name="直接箭头连接符 380">
            <a:extLst>
              <a:ext uri="{FF2B5EF4-FFF2-40B4-BE49-F238E27FC236}">
                <a16:creationId xmlns:a16="http://schemas.microsoft.com/office/drawing/2014/main" id="{2CC38213-102C-11F9-A733-B65AF407A4DD}"/>
              </a:ext>
            </a:extLst>
          </p:cNvPr>
          <p:cNvCxnSpPr>
            <a:cxnSpLocks/>
            <a:stCxn id="209" idx="1"/>
            <a:endCxn id="125" idx="3"/>
          </p:cNvCxnSpPr>
          <p:nvPr/>
        </p:nvCxnSpPr>
        <p:spPr>
          <a:xfrm flipH="1" flipV="1">
            <a:off x="5564294" y="3673119"/>
            <a:ext cx="1323234" cy="11761"/>
          </a:xfrm>
          <a:prstGeom prst="straightConnector1">
            <a:avLst/>
          </a:prstGeom>
          <a:ln w="38100" cmpd="dbl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5" name="直接箭头连接符 384">
            <a:extLst>
              <a:ext uri="{FF2B5EF4-FFF2-40B4-BE49-F238E27FC236}">
                <a16:creationId xmlns:a16="http://schemas.microsoft.com/office/drawing/2014/main" id="{745B9BE1-28F6-5DEB-FD2B-197DFE55E85B}"/>
              </a:ext>
            </a:extLst>
          </p:cNvPr>
          <p:cNvCxnSpPr>
            <a:cxnSpLocks/>
            <a:stCxn id="209" idx="2"/>
            <a:endCxn id="281" idx="0"/>
          </p:cNvCxnSpPr>
          <p:nvPr/>
        </p:nvCxnSpPr>
        <p:spPr>
          <a:xfrm>
            <a:off x="7445217" y="3978304"/>
            <a:ext cx="5173" cy="352443"/>
          </a:xfrm>
          <a:prstGeom prst="straightConnector1">
            <a:avLst/>
          </a:prstGeom>
          <a:ln w="38100" cmpd="dbl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1" name="矩形 390">
            <a:extLst>
              <a:ext uri="{FF2B5EF4-FFF2-40B4-BE49-F238E27FC236}">
                <a16:creationId xmlns:a16="http://schemas.microsoft.com/office/drawing/2014/main" id="{DE9032CF-5855-DEAB-1AD5-F24A626E78D4}"/>
              </a:ext>
            </a:extLst>
          </p:cNvPr>
          <p:cNvSpPr/>
          <p:nvPr/>
        </p:nvSpPr>
        <p:spPr>
          <a:xfrm>
            <a:off x="5738977" y="2166132"/>
            <a:ext cx="973868" cy="327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负载功率</a:t>
            </a:r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D6AF6308-69B7-8463-42CC-DD3311A24C56}"/>
              </a:ext>
            </a:extLst>
          </p:cNvPr>
          <p:cNvSpPr/>
          <p:nvPr/>
        </p:nvSpPr>
        <p:spPr>
          <a:xfrm>
            <a:off x="5725153" y="3357318"/>
            <a:ext cx="973868" cy="327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供电</a:t>
            </a:r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5F800C15-6E55-3C0E-3293-38ECB1431843}"/>
              </a:ext>
            </a:extLst>
          </p:cNvPr>
          <p:cNvSpPr/>
          <p:nvPr/>
        </p:nvSpPr>
        <p:spPr>
          <a:xfrm>
            <a:off x="6699021" y="3939387"/>
            <a:ext cx="973868" cy="327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供电</a:t>
            </a:r>
          </a:p>
        </p:txBody>
      </p:sp>
      <p:sp>
        <p:nvSpPr>
          <p:cNvPr id="394" name="矩形 393">
            <a:extLst>
              <a:ext uri="{FF2B5EF4-FFF2-40B4-BE49-F238E27FC236}">
                <a16:creationId xmlns:a16="http://schemas.microsoft.com/office/drawing/2014/main" id="{6327B6CD-6A6F-8F21-2D21-836AEFF27A35}"/>
              </a:ext>
            </a:extLst>
          </p:cNvPr>
          <p:cNvSpPr/>
          <p:nvPr/>
        </p:nvSpPr>
        <p:spPr>
          <a:xfrm>
            <a:off x="2510254" y="3990744"/>
            <a:ext cx="2515701" cy="327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参量数据（姿态角、飞轮转速</a:t>
            </a:r>
            <a:r>
              <a:rPr lang="en-US" altLang="zh-CN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28C5F328-B187-5467-79F5-949247C3F22C}"/>
              </a:ext>
            </a:extLst>
          </p:cNvPr>
          <p:cNvSpPr/>
          <p:nvPr/>
        </p:nvSpPr>
        <p:spPr>
          <a:xfrm>
            <a:off x="7884000" y="3990744"/>
            <a:ext cx="2741415" cy="327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参量数据（母线电压、蓄电池容量</a:t>
            </a:r>
            <a:r>
              <a:rPr lang="en-US" altLang="zh-CN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084959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80857-10C1-DF85-5BC4-A2B99207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3300" y="6153150"/>
            <a:ext cx="2743200" cy="365125"/>
          </a:xfrm>
        </p:spPr>
        <p:txBody>
          <a:bodyPr/>
          <a:lstStyle/>
          <a:p>
            <a:r>
              <a:rPr lang="en-US" altLang="zh-CN"/>
              <a:t>2025/4/27</a:t>
            </a:r>
            <a:endParaRPr lang="zh-CN" altLang="en-US"/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AF525559-1A80-5ED9-42D3-E97F59D9BD77}"/>
              </a:ext>
            </a:extLst>
          </p:cNvPr>
          <p:cNvCxnSpPr>
            <a:cxnSpLocks/>
            <a:stCxn id="205" idx="3"/>
            <a:endCxn id="214" idx="1"/>
          </p:cNvCxnSpPr>
          <p:nvPr/>
        </p:nvCxnSpPr>
        <p:spPr>
          <a:xfrm flipV="1">
            <a:off x="3746500" y="2105390"/>
            <a:ext cx="976537" cy="6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A9DF2824-DF0E-122E-D717-D751131599C9}"/>
                  </a:ext>
                </a:extLst>
              </p:cNvPr>
              <p:cNvSpPr txBox="1"/>
              <p:nvPr/>
            </p:nvSpPr>
            <p:spPr>
              <a:xfrm>
                <a:off x="4723037" y="948823"/>
                <a:ext cx="3789393" cy="23131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1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zh-CN" altLang="zh-CN" sz="1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CN" altLang="zh-CN" sz="1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𝑑𝑎</m:t>
                                      </m:r>
                                    </m:num>
                                    <m:den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en-US" altLang="zh-CN" sz="10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&amp;=</m:t>
                                  </m:r>
                                  <m:f>
                                    <m:fPr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  <m:d>
                                    <m:dPr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1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𝑺</m:t>
                                      </m:r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0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func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000" b="1" i="1" smtClean="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𝑻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e>
                                  <m:f>
                                    <m:fPr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𝑑𝑒</m:t>
                                      </m:r>
                                    </m:num>
                                    <m:den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en-US" altLang="zh-CN" sz="10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&amp;=</m:t>
                                  </m:r>
                                  <m:f>
                                    <m:fPr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𝑛𝑎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1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𝑺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0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func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000" b="1" i="1" smtClean="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𝑻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zh-CN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</m:func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zh-CN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f>
                                    <m:fPr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𝛺</m:t>
                                      </m:r>
                                    </m:num>
                                    <m:den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en-US" altLang="zh-CN" sz="10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&amp;=</m:t>
                                  </m:r>
                                  <m:f>
                                    <m:fPr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00" b="1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𝑾</m:t>
                                      </m:r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0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ad>
                                        <m:radPr>
                                          <m:degHide m:val="on"/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2 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  <m:func>
                                        <m:funcPr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0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𝑑𝑤</m:t>
                                      </m:r>
                                    </m:num>
                                    <m:den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en-US" altLang="zh-CN" sz="10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&amp;=</m:t>
                                  </m:r>
                                  <m:f>
                                    <m:fPr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𝑛𝑎𝑒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1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0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func>
                                      <m:d>
                                        <m:dPr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1+</m:t>
                                          </m:r>
                                          <m:f>
                                            <m:fPr>
                                              <m:ctrlPr>
                                                <a:rPr lang="zh-CN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000" b="1" i="1" smtClean="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𝑺</m:t>
                                      </m:r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altLang="zh-CN" sz="10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0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func>
                                  <m:r>
                                    <a:rPr lang="en-US" altLang="zh-CN" sz="10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𝑑𝑖</m:t>
                                      </m:r>
                                    </m:num>
                                    <m:den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en-US" altLang="zh-CN" sz="10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&amp;=</m:t>
                                  </m:r>
                                  <m:f>
                                    <m:fPr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00" b="1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𝑾</m:t>
                                      </m:r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𝑐𝑜𝑠𝑢</m:t>
                                      </m:r>
                                    </m:num>
                                    <m:den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ad>
                                        <m:radPr>
                                          <m:degHide m:val="on"/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𝑑𝑀</m:t>
                                      </m:r>
                                    </m:num>
                                    <m:den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en-US" altLang="zh-CN" sz="10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&amp;=</m:t>
                                  </m:r>
                                  <m:r>
                                    <a:rPr lang="en-US" altLang="zh-CN" sz="10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0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𝑛𝑎𝑒</m:t>
                                      </m:r>
                                    </m:den>
                                  </m:f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zh-CN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1" i="1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𝑺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CN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𝑟𝑒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1−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zh-CN" altLang="zh-CN" sz="1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zh-CN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altLang="zh-CN" sz="10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000" b="1" i="1" smtClean="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𝑻</m:t>
                                      </m:r>
                                      <m:func>
                                        <m:funcPr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0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func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zh-CN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1−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zh-CN" altLang="zh-CN" sz="1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宋体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altLang="zh-CN" sz="1000" i="1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zh-CN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宋体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eqArr>
                            </m:e>
                          </m:d>
                          <m:r>
                            <a:rPr lang="en-US" altLang="zh-CN" sz="10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# </m:t>
                          </m:r>
                        </m:e>
                      </m:eqArr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A9DF2824-DF0E-122E-D717-D7511315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037" y="948823"/>
                <a:ext cx="3789393" cy="2313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205BA327-9534-B3F8-F4A1-0A9905EC7425}"/>
              </a:ext>
            </a:extLst>
          </p:cNvPr>
          <p:cNvCxnSpPr>
            <a:cxnSpLocks/>
            <a:stCxn id="313" idx="0"/>
            <a:endCxn id="214" idx="2"/>
          </p:cNvCxnSpPr>
          <p:nvPr/>
        </p:nvCxnSpPr>
        <p:spPr>
          <a:xfrm flipH="1" flipV="1">
            <a:off x="6617734" y="3261957"/>
            <a:ext cx="15483" cy="814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8E899585-AD60-48BD-E82E-0E02BDAAD294}"/>
                  </a:ext>
                </a:extLst>
              </p:cNvPr>
              <p:cNvSpPr txBox="1"/>
              <p:nvPr/>
            </p:nvSpPr>
            <p:spPr>
              <a:xfrm>
                <a:off x="3761177" y="1712975"/>
                <a:ext cx="979755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𝒊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𝑴</m:t>
                      </m:r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8E899585-AD60-48BD-E82E-0E02BDAAD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177" y="1712975"/>
                <a:ext cx="979755" cy="784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6CF1E586-A918-9C05-FEDD-3FB8C0682D66}"/>
                  </a:ext>
                </a:extLst>
              </p:cNvPr>
              <p:cNvSpPr txBox="1"/>
              <p:nvPr/>
            </p:nvSpPr>
            <p:spPr>
              <a:xfrm>
                <a:off x="6244072" y="3261957"/>
                <a:ext cx="3663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𝑻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𝑾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6CF1E586-A918-9C05-FEDD-3FB8C0682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072" y="3261957"/>
                <a:ext cx="366323" cy="923330"/>
              </a:xfrm>
              <a:prstGeom prst="rect">
                <a:avLst/>
              </a:prstGeom>
              <a:blipFill>
                <a:blip r:embed="rId4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715B93A0-8FE5-596C-2CC1-46AD9C1D22F0}"/>
              </a:ext>
            </a:extLst>
          </p:cNvPr>
          <p:cNvCxnSpPr>
            <a:cxnSpLocks/>
            <a:stCxn id="214" idx="3"/>
            <a:endCxn id="331" idx="1"/>
          </p:cNvCxnSpPr>
          <p:nvPr/>
        </p:nvCxnSpPr>
        <p:spPr>
          <a:xfrm flipV="1">
            <a:off x="8512430" y="2101470"/>
            <a:ext cx="885409" cy="3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CBC6B1ED-E462-18D7-4211-7759FA609A59}"/>
                  </a:ext>
                </a:extLst>
              </p:cNvPr>
              <p:cNvSpPr txBox="1"/>
              <p:nvPr/>
            </p:nvSpPr>
            <p:spPr>
              <a:xfrm>
                <a:off x="8771972" y="1744257"/>
                <a:ext cx="366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𝝎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CBC6B1ED-E462-18D7-4211-7759FA60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972" y="1744257"/>
                <a:ext cx="366323" cy="369332"/>
              </a:xfrm>
              <a:prstGeom prst="rect">
                <a:avLst/>
              </a:prstGeom>
              <a:blipFill>
                <a:blip r:embed="rId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E311C889-E6DD-3F89-2ADA-7A7AC84CB143}"/>
              </a:ext>
            </a:extLst>
          </p:cNvPr>
          <p:cNvCxnSpPr>
            <a:cxnSpLocks/>
            <a:stCxn id="331" idx="2"/>
            <a:endCxn id="363" idx="0"/>
          </p:cNvCxnSpPr>
          <p:nvPr/>
        </p:nvCxnSpPr>
        <p:spPr>
          <a:xfrm>
            <a:off x="10497351" y="2337452"/>
            <a:ext cx="14331" cy="765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0666F44F-017E-5870-4D7D-157BEFFC05E3}"/>
                  </a:ext>
                </a:extLst>
              </p:cNvPr>
              <p:cNvSpPr txBox="1"/>
              <p:nvPr/>
            </p:nvSpPr>
            <p:spPr>
              <a:xfrm>
                <a:off x="10497351" y="2497805"/>
                <a:ext cx="366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𝝎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𝒊𝒐</m:t>
                          </m:r>
                        </m:sub>
                      </m:sSub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0666F44F-017E-5870-4D7D-157BEFFC0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351" y="2497805"/>
                <a:ext cx="366323" cy="369332"/>
              </a:xfrm>
              <a:prstGeom prst="rect">
                <a:avLst/>
              </a:prstGeom>
              <a:blipFill>
                <a:blip r:embed="rId6"/>
                <a:stretch>
                  <a:fillRect r="-35000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6" name="组合 405">
            <a:extLst>
              <a:ext uri="{FF2B5EF4-FFF2-40B4-BE49-F238E27FC236}">
                <a16:creationId xmlns:a16="http://schemas.microsoft.com/office/drawing/2014/main" id="{168307AE-32FE-584D-4D56-F3D8F2D87957}"/>
              </a:ext>
            </a:extLst>
          </p:cNvPr>
          <p:cNvGrpSpPr/>
          <p:nvPr/>
        </p:nvGrpSpPr>
        <p:grpSpPr>
          <a:xfrm>
            <a:off x="1291902" y="415520"/>
            <a:ext cx="10310456" cy="6044082"/>
            <a:chOff x="1126802" y="618720"/>
            <a:chExt cx="10310456" cy="6044082"/>
          </a:xfrm>
        </p:grpSpPr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AE1C845D-8122-BE9B-30F0-49DEAEDD1942}"/>
                </a:ext>
              </a:extLst>
            </p:cNvPr>
            <p:cNvGrpSpPr/>
            <p:nvPr/>
          </p:nvGrpSpPr>
          <p:grpSpPr>
            <a:xfrm>
              <a:off x="1205706" y="1860526"/>
              <a:ext cx="1095135" cy="222206"/>
              <a:chOff x="1205706" y="1860526"/>
              <a:chExt cx="1095135" cy="222206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0CEA2F9-85E5-634D-15BE-9B3602BBEC34}"/>
                  </a:ext>
                </a:extLst>
              </p:cNvPr>
              <p:cNvSpPr/>
              <p:nvPr/>
            </p:nvSpPr>
            <p:spPr>
              <a:xfrm>
                <a:off x="1205706" y="1860526"/>
                <a:ext cx="1092405" cy="2185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轨道半长轴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77FD96A-1F90-B32A-1C8E-A114A05644A1}"/>
                  </a:ext>
                </a:extLst>
              </p:cNvPr>
              <p:cNvSpPr/>
              <p:nvPr/>
            </p:nvSpPr>
            <p:spPr>
              <a:xfrm>
                <a:off x="1208436" y="1860526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B0B9584-6DA6-04F9-CA55-6BB427EAD3FB}"/>
                  </a:ext>
                </a:extLst>
              </p:cNvPr>
              <p:cNvSpPr/>
              <p:nvPr/>
            </p:nvSpPr>
            <p:spPr>
              <a:xfrm>
                <a:off x="1572571" y="1860526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B878BC2-8CAB-F664-0708-B4743F3D2091}"/>
                  </a:ext>
                </a:extLst>
              </p:cNvPr>
              <p:cNvSpPr/>
              <p:nvPr/>
            </p:nvSpPr>
            <p:spPr>
              <a:xfrm>
                <a:off x="1936706" y="1860526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F839D3A-2DC6-1051-934D-09A9A50140DB}"/>
                  </a:ext>
                </a:extLst>
              </p:cNvPr>
              <p:cNvSpPr/>
              <p:nvPr/>
            </p:nvSpPr>
            <p:spPr>
              <a:xfrm>
                <a:off x="1208436" y="1936406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01A1272-F0BE-42AA-76BC-2B3912029A9E}"/>
                  </a:ext>
                </a:extLst>
              </p:cNvPr>
              <p:cNvSpPr/>
              <p:nvPr/>
            </p:nvSpPr>
            <p:spPr>
              <a:xfrm>
                <a:off x="1572571" y="1936406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01858C7-FC7F-D34F-C69D-91781426B372}"/>
                  </a:ext>
                </a:extLst>
              </p:cNvPr>
              <p:cNvSpPr/>
              <p:nvPr/>
            </p:nvSpPr>
            <p:spPr>
              <a:xfrm>
                <a:off x="1936706" y="1936406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352A7D4-83E6-B582-FE32-3EA435478B76}"/>
                  </a:ext>
                </a:extLst>
              </p:cNvPr>
              <p:cNvSpPr/>
              <p:nvPr/>
            </p:nvSpPr>
            <p:spPr>
              <a:xfrm>
                <a:off x="1208436" y="2009874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B371B5A-2567-BC7A-29B7-C288C516C966}"/>
                  </a:ext>
                </a:extLst>
              </p:cNvPr>
              <p:cNvSpPr/>
              <p:nvPr/>
            </p:nvSpPr>
            <p:spPr>
              <a:xfrm>
                <a:off x="1572571" y="2009874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DF674F6-EE93-EF71-3E94-E1D48A99E2ED}"/>
                  </a:ext>
                </a:extLst>
              </p:cNvPr>
              <p:cNvSpPr/>
              <p:nvPr/>
            </p:nvSpPr>
            <p:spPr>
              <a:xfrm>
                <a:off x="1936706" y="2009874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00EC6E7D-7EC4-DB33-C9F3-33BEF45C8097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 flipH="1">
                <a:off x="1390503" y="2071825"/>
                <a:ext cx="612163" cy="1090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4" name="组合 403">
              <a:extLst>
                <a:ext uri="{FF2B5EF4-FFF2-40B4-BE49-F238E27FC236}">
                  <a16:creationId xmlns:a16="http://schemas.microsoft.com/office/drawing/2014/main" id="{016B905F-32A2-6B9A-B998-731CB1B4E32A}"/>
                </a:ext>
              </a:extLst>
            </p:cNvPr>
            <p:cNvGrpSpPr/>
            <p:nvPr/>
          </p:nvGrpSpPr>
          <p:grpSpPr>
            <a:xfrm>
              <a:off x="1563730" y="1152023"/>
              <a:ext cx="1504457" cy="533303"/>
              <a:chOff x="1563730" y="1152023"/>
              <a:chExt cx="1504457" cy="533303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0C5CEB98-B0ED-E0E7-8F56-C2689388B0F5}"/>
                  </a:ext>
                </a:extLst>
              </p:cNvPr>
              <p:cNvSpPr/>
              <p:nvPr/>
            </p:nvSpPr>
            <p:spPr>
              <a:xfrm>
                <a:off x="1563730" y="1152023"/>
                <a:ext cx="1500707" cy="5245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轨道初始值</a:t>
                </a: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97308C74-949A-9C12-2DAE-4D8B95CF6BA9}"/>
                  </a:ext>
                </a:extLst>
              </p:cNvPr>
              <p:cNvSpPr/>
              <p:nvPr/>
            </p:nvSpPr>
            <p:spPr>
              <a:xfrm>
                <a:off x="1567480" y="1152023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E3A7037B-068C-A6A8-A556-F2435BA3F871}"/>
                  </a:ext>
                </a:extLst>
              </p:cNvPr>
              <p:cNvSpPr/>
              <p:nvPr/>
            </p:nvSpPr>
            <p:spPr>
              <a:xfrm>
                <a:off x="2067716" y="1152023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0CFCD98-2411-0688-9A2B-051ED0F674F8}"/>
                  </a:ext>
                </a:extLst>
              </p:cNvPr>
              <p:cNvSpPr/>
              <p:nvPr/>
            </p:nvSpPr>
            <p:spPr>
              <a:xfrm>
                <a:off x="2567951" y="1152023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7947C06-C13F-778E-93DA-35CF12C60B6B}"/>
                  </a:ext>
                </a:extLst>
              </p:cNvPr>
              <p:cNvSpPr/>
              <p:nvPr/>
            </p:nvSpPr>
            <p:spPr>
              <a:xfrm>
                <a:off x="1567480" y="1334137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4C5CA4D6-3258-5C62-222F-87B8F13ED377}"/>
                  </a:ext>
                </a:extLst>
              </p:cNvPr>
              <p:cNvSpPr/>
              <p:nvPr/>
            </p:nvSpPr>
            <p:spPr>
              <a:xfrm>
                <a:off x="2067716" y="1334137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04831763-5B10-D4C2-599D-2D20EFBDC8E5}"/>
                  </a:ext>
                </a:extLst>
              </p:cNvPr>
              <p:cNvSpPr/>
              <p:nvPr/>
            </p:nvSpPr>
            <p:spPr>
              <a:xfrm>
                <a:off x="2567951" y="1334137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D628C83-D81F-4BD8-2F85-AFD06B7FD8D6}"/>
                  </a:ext>
                </a:extLst>
              </p:cNvPr>
              <p:cNvSpPr/>
              <p:nvPr/>
            </p:nvSpPr>
            <p:spPr>
              <a:xfrm>
                <a:off x="1567480" y="1510464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38229878-BD30-E08F-5F45-87A5A294120F}"/>
                  </a:ext>
                </a:extLst>
              </p:cNvPr>
              <p:cNvSpPr/>
              <p:nvPr/>
            </p:nvSpPr>
            <p:spPr>
              <a:xfrm>
                <a:off x="2067716" y="1510464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311BED2-BBA6-317D-B2B5-63070EBC3F86}"/>
                  </a:ext>
                </a:extLst>
              </p:cNvPr>
              <p:cNvSpPr/>
              <p:nvPr/>
            </p:nvSpPr>
            <p:spPr>
              <a:xfrm>
                <a:off x="2567951" y="1510464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FD31618F-42E2-BA1C-C82A-D16EEFC016AB}"/>
                  </a:ext>
                </a:extLst>
              </p:cNvPr>
              <p:cNvCxnSpPr>
                <a:cxnSpLocks/>
                <a:endCxn id="110" idx="2"/>
              </p:cNvCxnSpPr>
              <p:nvPr/>
            </p:nvCxnSpPr>
            <p:spPr>
              <a:xfrm flipH="1">
                <a:off x="1817598" y="1659148"/>
                <a:ext cx="840967" cy="26178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AD2C91EE-4078-4583-7CBD-7078DBF92284}"/>
                </a:ext>
              </a:extLst>
            </p:cNvPr>
            <p:cNvGrpSpPr/>
            <p:nvPr/>
          </p:nvGrpSpPr>
          <p:grpSpPr>
            <a:xfrm>
              <a:off x="2364884" y="1868618"/>
              <a:ext cx="1095135" cy="222206"/>
              <a:chOff x="2364884" y="1868618"/>
              <a:chExt cx="1095135" cy="222206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DDFC7ADA-69C7-7A42-C2E8-2C19CC7D0E61}"/>
                  </a:ext>
                </a:extLst>
              </p:cNvPr>
              <p:cNvSpPr/>
              <p:nvPr/>
            </p:nvSpPr>
            <p:spPr>
              <a:xfrm>
                <a:off x="2364884" y="1868618"/>
                <a:ext cx="1092405" cy="2185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轨道倾角</a:t>
                </a: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125E1056-C3DE-236C-1ABB-03D4CFDDF18E}"/>
                  </a:ext>
                </a:extLst>
              </p:cNvPr>
              <p:cNvSpPr/>
              <p:nvPr/>
            </p:nvSpPr>
            <p:spPr>
              <a:xfrm>
                <a:off x="2367614" y="1868618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19B07C94-331D-4B2A-7240-A019F571EB35}"/>
                  </a:ext>
                </a:extLst>
              </p:cNvPr>
              <p:cNvSpPr/>
              <p:nvPr/>
            </p:nvSpPr>
            <p:spPr>
              <a:xfrm>
                <a:off x="2731749" y="1868618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189C7F5F-533E-01F1-B327-755FA7BB88B4}"/>
                  </a:ext>
                </a:extLst>
              </p:cNvPr>
              <p:cNvSpPr/>
              <p:nvPr/>
            </p:nvSpPr>
            <p:spPr>
              <a:xfrm>
                <a:off x="3095884" y="1868618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25169921-ED02-EFE5-3C1E-F0633E333693}"/>
                  </a:ext>
                </a:extLst>
              </p:cNvPr>
              <p:cNvSpPr/>
              <p:nvPr/>
            </p:nvSpPr>
            <p:spPr>
              <a:xfrm>
                <a:off x="2367614" y="1944498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548D9C72-0B0D-D43D-9247-E3D56475319A}"/>
                  </a:ext>
                </a:extLst>
              </p:cNvPr>
              <p:cNvSpPr/>
              <p:nvPr/>
            </p:nvSpPr>
            <p:spPr>
              <a:xfrm>
                <a:off x="2731749" y="1944498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3D142E5-47C0-DD1B-BA5D-3CFB3FFB6C7D}"/>
                  </a:ext>
                </a:extLst>
              </p:cNvPr>
              <p:cNvSpPr/>
              <p:nvPr/>
            </p:nvSpPr>
            <p:spPr>
              <a:xfrm>
                <a:off x="3095884" y="1944498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2B08FDD5-0503-EA36-0347-5FC20E9AD2C9}"/>
                  </a:ext>
                </a:extLst>
              </p:cNvPr>
              <p:cNvSpPr/>
              <p:nvPr/>
            </p:nvSpPr>
            <p:spPr>
              <a:xfrm>
                <a:off x="2367614" y="2017966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273EA1A2-BEC0-5880-1919-1762B8B62C68}"/>
                  </a:ext>
                </a:extLst>
              </p:cNvPr>
              <p:cNvSpPr/>
              <p:nvPr/>
            </p:nvSpPr>
            <p:spPr>
              <a:xfrm>
                <a:off x="2731749" y="2017966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1644C8E4-D81F-01E8-2F52-D2FF50EE4D8D}"/>
                  </a:ext>
                </a:extLst>
              </p:cNvPr>
              <p:cNvSpPr/>
              <p:nvPr/>
            </p:nvSpPr>
            <p:spPr>
              <a:xfrm>
                <a:off x="3095884" y="2017966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CB60D35F-D5FF-DED9-8F8D-4A1BB7384C7A}"/>
                  </a:ext>
                </a:extLst>
              </p:cNvPr>
              <p:cNvCxnSpPr>
                <a:cxnSpLocks/>
                <a:endCxn id="122" idx="2"/>
              </p:cNvCxnSpPr>
              <p:nvPr/>
            </p:nvCxnSpPr>
            <p:spPr>
              <a:xfrm flipH="1">
                <a:off x="2549681" y="2079917"/>
                <a:ext cx="612163" cy="1090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16C14474-9D79-5198-35D8-55C0BD8FACDE}"/>
                </a:ext>
              </a:extLst>
            </p:cNvPr>
            <p:cNvGrpSpPr/>
            <p:nvPr/>
          </p:nvGrpSpPr>
          <p:grpSpPr>
            <a:xfrm>
              <a:off x="1205706" y="2216575"/>
              <a:ext cx="1095135" cy="222206"/>
              <a:chOff x="1205706" y="2216575"/>
              <a:chExt cx="1095135" cy="222206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BCB1010E-183C-F029-4C6E-E0945F71520B}"/>
                  </a:ext>
                </a:extLst>
              </p:cNvPr>
              <p:cNvSpPr/>
              <p:nvPr/>
            </p:nvSpPr>
            <p:spPr>
              <a:xfrm>
                <a:off x="1205706" y="2216575"/>
                <a:ext cx="1092405" cy="2185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轨道偏心率</a:t>
                </a: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D7903BF-1EE4-09FF-7CD5-E8169E5093B3}"/>
                  </a:ext>
                </a:extLst>
              </p:cNvPr>
              <p:cNvSpPr/>
              <p:nvPr/>
            </p:nvSpPr>
            <p:spPr>
              <a:xfrm>
                <a:off x="1208436" y="221657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96DF4E71-F1E3-52D9-8EA6-59037B791123}"/>
                  </a:ext>
                </a:extLst>
              </p:cNvPr>
              <p:cNvSpPr/>
              <p:nvPr/>
            </p:nvSpPr>
            <p:spPr>
              <a:xfrm>
                <a:off x="1572571" y="221657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E4C1732E-E676-16C8-BA59-99F18B714363}"/>
                  </a:ext>
                </a:extLst>
              </p:cNvPr>
              <p:cNvSpPr/>
              <p:nvPr/>
            </p:nvSpPr>
            <p:spPr>
              <a:xfrm>
                <a:off x="1936706" y="221657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5AE1835B-3F1E-8E65-F708-D05996B480A6}"/>
                  </a:ext>
                </a:extLst>
              </p:cNvPr>
              <p:cNvSpPr/>
              <p:nvPr/>
            </p:nvSpPr>
            <p:spPr>
              <a:xfrm>
                <a:off x="1208436" y="229245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CFF53D77-8DD0-D2A6-AE05-9D007E8A2AE0}"/>
                  </a:ext>
                </a:extLst>
              </p:cNvPr>
              <p:cNvSpPr/>
              <p:nvPr/>
            </p:nvSpPr>
            <p:spPr>
              <a:xfrm>
                <a:off x="1572571" y="229245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71EDCC05-8DF2-1F10-155F-919D874D62B0}"/>
                  </a:ext>
                </a:extLst>
              </p:cNvPr>
              <p:cNvSpPr/>
              <p:nvPr/>
            </p:nvSpPr>
            <p:spPr>
              <a:xfrm>
                <a:off x="1936706" y="229245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81878E9C-3807-55BB-B137-787B225D33A0}"/>
                  </a:ext>
                </a:extLst>
              </p:cNvPr>
              <p:cNvSpPr/>
              <p:nvPr/>
            </p:nvSpPr>
            <p:spPr>
              <a:xfrm>
                <a:off x="1208436" y="2365923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B3D47ECF-52C6-1FEB-4B29-477024C5F85B}"/>
                  </a:ext>
                </a:extLst>
              </p:cNvPr>
              <p:cNvSpPr/>
              <p:nvPr/>
            </p:nvSpPr>
            <p:spPr>
              <a:xfrm>
                <a:off x="1572571" y="2365923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A96C6CF-24C0-B48A-D43F-7B8DCF77F3D8}"/>
                  </a:ext>
                </a:extLst>
              </p:cNvPr>
              <p:cNvSpPr/>
              <p:nvPr/>
            </p:nvSpPr>
            <p:spPr>
              <a:xfrm>
                <a:off x="1936706" y="2365923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AB180085-CF72-46D4-3A6A-C07B57162167}"/>
                  </a:ext>
                </a:extLst>
              </p:cNvPr>
              <p:cNvCxnSpPr>
                <a:cxnSpLocks/>
                <a:endCxn id="146" idx="2"/>
              </p:cNvCxnSpPr>
              <p:nvPr/>
            </p:nvCxnSpPr>
            <p:spPr>
              <a:xfrm flipH="1">
                <a:off x="1390503" y="2427874"/>
                <a:ext cx="612163" cy="1090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组合 400">
              <a:extLst>
                <a:ext uri="{FF2B5EF4-FFF2-40B4-BE49-F238E27FC236}">
                  <a16:creationId xmlns:a16="http://schemas.microsoft.com/office/drawing/2014/main" id="{85FF8F9B-E65F-5129-E14A-FEF26BD36664}"/>
                </a:ext>
              </a:extLst>
            </p:cNvPr>
            <p:cNvGrpSpPr/>
            <p:nvPr/>
          </p:nvGrpSpPr>
          <p:grpSpPr>
            <a:xfrm>
              <a:off x="2381067" y="2216575"/>
              <a:ext cx="1095135" cy="222206"/>
              <a:chOff x="2381067" y="2216575"/>
              <a:chExt cx="1095135" cy="222206"/>
            </a:xfrm>
          </p:grpSpPr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4E0902D5-4F57-AACF-CF1C-370845605088}"/>
                  </a:ext>
                </a:extLst>
              </p:cNvPr>
              <p:cNvSpPr/>
              <p:nvPr/>
            </p:nvSpPr>
            <p:spPr>
              <a:xfrm>
                <a:off x="2381067" y="2216575"/>
                <a:ext cx="1092405" cy="2185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升交点赤经</a:t>
                </a: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F4CD69EF-98B1-4C7F-4CC4-FB453A8FF96A}"/>
                  </a:ext>
                </a:extLst>
              </p:cNvPr>
              <p:cNvSpPr/>
              <p:nvPr/>
            </p:nvSpPr>
            <p:spPr>
              <a:xfrm>
                <a:off x="2383797" y="221657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58A38CBB-6E7C-B07D-ED48-99607943E92B}"/>
                  </a:ext>
                </a:extLst>
              </p:cNvPr>
              <p:cNvSpPr/>
              <p:nvPr/>
            </p:nvSpPr>
            <p:spPr>
              <a:xfrm>
                <a:off x="2747932" y="221657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EE80EBE8-3AE0-174A-0ED7-E2DD0DBACFB3}"/>
                  </a:ext>
                </a:extLst>
              </p:cNvPr>
              <p:cNvSpPr/>
              <p:nvPr/>
            </p:nvSpPr>
            <p:spPr>
              <a:xfrm>
                <a:off x="3112067" y="221657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4082C413-1426-61C6-E442-DB8460678810}"/>
                  </a:ext>
                </a:extLst>
              </p:cNvPr>
              <p:cNvSpPr/>
              <p:nvPr/>
            </p:nvSpPr>
            <p:spPr>
              <a:xfrm>
                <a:off x="2383797" y="229245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218E4DE0-3B7E-44FC-F4DF-7334BF255D3C}"/>
                  </a:ext>
                </a:extLst>
              </p:cNvPr>
              <p:cNvSpPr/>
              <p:nvPr/>
            </p:nvSpPr>
            <p:spPr>
              <a:xfrm>
                <a:off x="2747932" y="229245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65DA7136-E870-DE23-BFF9-AE6AF0A6464A}"/>
                  </a:ext>
                </a:extLst>
              </p:cNvPr>
              <p:cNvSpPr/>
              <p:nvPr/>
            </p:nvSpPr>
            <p:spPr>
              <a:xfrm>
                <a:off x="3112067" y="229245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B5D32B4F-080E-8575-E0C9-66B80896D09A}"/>
                  </a:ext>
                </a:extLst>
              </p:cNvPr>
              <p:cNvSpPr/>
              <p:nvPr/>
            </p:nvSpPr>
            <p:spPr>
              <a:xfrm>
                <a:off x="2383797" y="2365923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721743FF-63ED-9F7D-4CC7-947B3AF1094E}"/>
                  </a:ext>
                </a:extLst>
              </p:cNvPr>
              <p:cNvSpPr/>
              <p:nvPr/>
            </p:nvSpPr>
            <p:spPr>
              <a:xfrm>
                <a:off x="2747932" y="2365923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634468DF-0722-6519-35FB-846F666C35A0}"/>
                  </a:ext>
                </a:extLst>
              </p:cNvPr>
              <p:cNvSpPr/>
              <p:nvPr/>
            </p:nvSpPr>
            <p:spPr>
              <a:xfrm>
                <a:off x="3112067" y="2365923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3" name="直接箭头连接符 172">
                <a:extLst>
                  <a:ext uri="{FF2B5EF4-FFF2-40B4-BE49-F238E27FC236}">
                    <a16:creationId xmlns:a16="http://schemas.microsoft.com/office/drawing/2014/main" id="{79D7200F-A752-7FFD-C76C-22CD63B8E5B3}"/>
                  </a:ext>
                </a:extLst>
              </p:cNvPr>
              <p:cNvCxnSpPr>
                <a:cxnSpLocks/>
                <a:endCxn id="170" idx="2"/>
              </p:cNvCxnSpPr>
              <p:nvPr/>
            </p:nvCxnSpPr>
            <p:spPr>
              <a:xfrm flipH="1">
                <a:off x="2565864" y="2427874"/>
                <a:ext cx="612163" cy="1090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E9C6533A-6B6B-B506-0334-9264F3A09E1A}"/>
                </a:ext>
              </a:extLst>
            </p:cNvPr>
            <p:cNvGrpSpPr/>
            <p:nvPr/>
          </p:nvGrpSpPr>
          <p:grpSpPr>
            <a:xfrm>
              <a:off x="1205706" y="2572625"/>
              <a:ext cx="1095135" cy="222206"/>
              <a:chOff x="1205706" y="2572625"/>
              <a:chExt cx="1095135" cy="222206"/>
            </a:xfrm>
          </p:grpSpPr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31FA5E66-B778-C0CF-292C-BC33B3F872B1}"/>
                  </a:ext>
                </a:extLst>
              </p:cNvPr>
              <p:cNvSpPr/>
              <p:nvPr/>
            </p:nvSpPr>
            <p:spPr>
              <a:xfrm>
                <a:off x="1205706" y="2572625"/>
                <a:ext cx="1092405" cy="2185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近地点幅角</a:t>
                </a: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E3DDAF8D-E9E1-9883-BFAC-049135806C9E}"/>
                  </a:ext>
                </a:extLst>
              </p:cNvPr>
              <p:cNvSpPr/>
              <p:nvPr/>
            </p:nvSpPr>
            <p:spPr>
              <a:xfrm>
                <a:off x="1208436" y="257262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4C4DB8E7-7EC1-D86F-A29B-E81A0ED76BDE}"/>
                  </a:ext>
                </a:extLst>
              </p:cNvPr>
              <p:cNvSpPr/>
              <p:nvPr/>
            </p:nvSpPr>
            <p:spPr>
              <a:xfrm>
                <a:off x="1572571" y="257262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63F1DBC3-5969-60D5-A4F1-C230A8EF65A7}"/>
                  </a:ext>
                </a:extLst>
              </p:cNvPr>
              <p:cNvSpPr/>
              <p:nvPr/>
            </p:nvSpPr>
            <p:spPr>
              <a:xfrm>
                <a:off x="1936706" y="257262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B150E180-346B-65F0-F0B7-599361B7C0F1}"/>
                  </a:ext>
                </a:extLst>
              </p:cNvPr>
              <p:cNvSpPr/>
              <p:nvPr/>
            </p:nvSpPr>
            <p:spPr>
              <a:xfrm>
                <a:off x="1208436" y="264850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19897C45-E586-D2CD-66F1-172731B85EDB}"/>
                  </a:ext>
                </a:extLst>
              </p:cNvPr>
              <p:cNvSpPr/>
              <p:nvPr/>
            </p:nvSpPr>
            <p:spPr>
              <a:xfrm>
                <a:off x="1572571" y="264850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6FEE844B-74DE-7780-2883-AFE3AC503D33}"/>
                  </a:ext>
                </a:extLst>
              </p:cNvPr>
              <p:cNvSpPr/>
              <p:nvPr/>
            </p:nvSpPr>
            <p:spPr>
              <a:xfrm>
                <a:off x="1936706" y="2648505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0058BA71-70D7-0035-0028-75B209B69DA1}"/>
                  </a:ext>
                </a:extLst>
              </p:cNvPr>
              <p:cNvSpPr/>
              <p:nvPr/>
            </p:nvSpPr>
            <p:spPr>
              <a:xfrm>
                <a:off x="1208436" y="2721973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1B94F85A-3CF0-84ED-4B19-6FB881217E26}"/>
                  </a:ext>
                </a:extLst>
              </p:cNvPr>
              <p:cNvSpPr/>
              <p:nvPr/>
            </p:nvSpPr>
            <p:spPr>
              <a:xfrm>
                <a:off x="1572571" y="2721973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B91640D8-5E43-8725-4A8F-9F69466FA790}"/>
                  </a:ext>
                </a:extLst>
              </p:cNvPr>
              <p:cNvSpPr/>
              <p:nvPr/>
            </p:nvSpPr>
            <p:spPr>
              <a:xfrm>
                <a:off x="1936706" y="2721973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5" name="直接箭头连接符 184">
                <a:extLst>
                  <a:ext uri="{FF2B5EF4-FFF2-40B4-BE49-F238E27FC236}">
                    <a16:creationId xmlns:a16="http://schemas.microsoft.com/office/drawing/2014/main" id="{292780DF-53E2-6591-912B-AD9F6AE3D7D1}"/>
                  </a:ext>
                </a:extLst>
              </p:cNvPr>
              <p:cNvCxnSpPr>
                <a:cxnSpLocks/>
                <a:endCxn id="182" idx="2"/>
              </p:cNvCxnSpPr>
              <p:nvPr/>
            </p:nvCxnSpPr>
            <p:spPr>
              <a:xfrm flipH="1">
                <a:off x="1390503" y="2783924"/>
                <a:ext cx="612163" cy="1090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9" name="组合 398">
              <a:extLst>
                <a:ext uri="{FF2B5EF4-FFF2-40B4-BE49-F238E27FC236}">
                  <a16:creationId xmlns:a16="http://schemas.microsoft.com/office/drawing/2014/main" id="{8FF2F4DC-E06C-83C0-EE27-ED683A5EC3C3}"/>
                </a:ext>
              </a:extLst>
            </p:cNvPr>
            <p:cNvGrpSpPr/>
            <p:nvPr/>
          </p:nvGrpSpPr>
          <p:grpSpPr>
            <a:xfrm>
              <a:off x="2391189" y="2577846"/>
              <a:ext cx="1095135" cy="222206"/>
              <a:chOff x="2391189" y="2577846"/>
              <a:chExt cx="1095135" cy="222206"/>
            </a:xfrm>
          </p:grpSpPr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733479C0-C0BB-DDA0-431D-44D88F309A1B}"/>
                  </a:ext>
                </a:extLst>
              </p:cNvPr>
              <p:cNvSpPr/>
              <p:nvPr/>
            </p:nvSpPr>
            <p:spPr>
              <a:xfrm>
                <a:off x="2391189" y="2577846"/>
                <a:ext cx="1092405" cy="2185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平近地点角</a:t>
                </a: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070C2704-66B2-F511-FE8C-BB4202D37D59}"/>
                  </a:ext>
                </a:extLst>
              </p:cNvPr>
              <p:cNvSpPr/>
              <p:nvPr/>
            </p:nvSpPr>
            <p:spPr>
              <a:xfrm>
                <a:off x="2393919" y="2577846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0F398836-B049-3478-4F51-DC7A61094BA4}"/>
                  </a:ext>
                </a:extLst>
              </p:cNvPr>
              <p:cNvSpPr/>
              <p:nvPr/>
            </p:nvSpPr>
            <p:spPr>
              <a:xfrm>
                <a:off x="2758054" y="2577846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8445B98C-2B9E-DAD9-1159-D8FBC6FCA8F6}"/>
                  </a:ext>
                </a:extLst>
              </p:cNvPr>
              <p:cNvSpPr/>
              <p:nvPr/>
            </p:nvSpPr>
            <p:spPr>
              <a:xfrm>
                <a:off x="3122189" y="2577846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D8643FE0-D522-72C6-39D6-E5F1DCB9B555}"/>
                  </a:ext>
                </a:extLst>
              </p:cNvPr>
              <p:cNvSpPr/>
              <p:nvPr/>
            </p:nvSpPr>
            <p:spPr>
              <a:xfrm>
                <a:off x="2393919" y="2653726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D3E148C3-305D-0212-7858-BA80A9CC8031}"/>
                  </a:ext>
                </a:extLst>
              </p:cNvPr>
              <p:cNvSpPr/>
              <p:nvPr/>
            </p:nvSpPr>
            <p:spPr>
              <a:xfrm>
                <a:off x="2758054" y="2653726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C21C54F2-6FCC-486E-E42E-B2D8CBC06870}"/>
                  </a:ext>
                </a:extLst>
              </p:cNvPr>
              <p:cNvSpPr/>
              <p:nvPr/>
            </p:nvSpPr>
            <p:spPr>
              <a:xfrm>
                <a:off x="3122189" y="2653726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D8D66F5C-778B-5E1F-C4EF-76A9B6A4BBA0}"/>
                  </a:ext>
                </a:extLst>
              </p:cNvPr>
              <p:cNvSpPr/>
              <p:nvPr/>
            </p:nvSpPr>
            <p:spPr>
              <a:xfrm>
                <a:off x="2393919" y="2727194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35AE7681-D7E2-EC55-0FC6-0F79D19534A1}"/>
                  </a:ext>
                </a:extLst>
              </p:cNvPr>
              <p:cNvSpPr/>
              <p:nvPr/>
            </p:nvSpPr>
            <p:spPr>
              <a:xfrm>
                <a:off x="2758054" y="2727194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8841998E-21E9-3942-DE5C-A2C389395F78}"/>
                  </a:ext>
                </a:extLst>
              </p:cNvPr>
              <p:cNvSpPr/>
              <p:nvPr/>
            </p:nvSpPr>
            <p:spPr>
              <a:xfrm>
                <a:off x="3122189" y="2727194"/>
                <a:ext cx="364135" cy="72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3EB954BD-86D7-DA68-591C-8225107D6737}"/>
                  </a:ext>
                </a:extLst>
              </p:cNvPr>
              <p:cNvCxnSpPr>
                <a:cxnSpLocks/>
                <a:endCxn id="194" idx="2"/>
              </p:cNvCxnSpPr>
              <p:nvPr/>
            </p:nvCxnSpPr>
            <p:spPr>
              <a:xfrm flipH="1">
                <a:off x="2575986" y="2789145"/>
                <a:ext cx="612163" cy="1090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8" name="组合 397">
              <a:extLst>
                <a:ext uri="{FF2B5EF4-FFF2-40B4-BE49-F238E27FC236}">
                  <a16:creationId xmlns:a16="http://schemas.microsoft.com/office/drawing/2014/main" id="{89561138-A286-9DCE-434F-2D8B8F3497E4}"/>
                </a:ext>
              </a:extLst>
            </p:cNvPr>
            <p:cNvGrpSpPr/>
            <p:nvPr/>
          </p:nvGrpSpPr>
          <p:grpSpPr>
            <a:xfrm>
              <a:off x="1126802" y="1750957"/>
              <a:ext cx="2454598" cy="1115266"/>
              <a:chOff x="1126802" y="1750957"/>
              <a:chExt cx="2454598" cy="1115266"/>
            </a:xfrm>
          </p:grpSpPr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0E9EC5FB-7A98-F66C-D10C-22D24FC233C1}"/>
                  </a:ext>
                </a:extLst>
              </p:cNvPr>
              <p:cNvSpPr/>
              <p:nvPr/>
            </p:nvSpPr>
            <p:spPr>
              <a:xfrm>
                <a:off x="1126802" y="1750957"/>
                <a:ext cx="2448479" cy="1097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E130FA10-1A96-B861-09EF-2054F7B8B9DC}"/>
                  </a:ext>
                </a:extLst>
              </p:cNvPr>
              <p:cNvSpPr/>
              <p:nvPr/>
            </p:nvSpPr>
            <p:spPr>
              <a:xfrm>
                <a:off x="1132921" y="1750957"/>
                <a:ext cx="816160" cy="365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B3388A61-960A-A36A-1F36-C0A94655DDED}"/>
                  </a:ext>
                </a:extLst>
              </p:cNvPr>
              <p:cNvSpPr/>
              <p:nvPr/>
            </p:nvSpPr>
            <p:spPr>
              <a:xfrm>
                <a:off x="1949080" y="1750957"/>
                <a:ext cx="816160" cy="365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521F5F9F-E750-6160-911B-E2DDE91F2CA3}"/>
                  </a:ext>
                </a:extLst>
              </p:cNvPr>
              <p:cNvSpPr/>
              <p:nvPr/>
            </p:nvSpPr>
            <p:spPr>
              <a:xfrm>
                <a:off x="2765240" y="1750957"/>
                <a:ext cx="816160" cy="365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D945159-14EF-92FF-2B5E-27C7588EA114}"/>
                  </a:ext>
                </a:extLst>
              </p:cNvPr>
              <p:cNvSpPr/>
              <p:nvPr/>
            </p:nvSpPr>
            <p:spPr>
              <a:xfrm>
                <a:off x="1132921" y="2131802"/>
                <a:ext cx="816160" cy="365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40150AC7-2FD2-E4E3-D8E0-A4B96272CD08}"/>
                  </a:ext>
                </a:extLst>
              </p:cNvPr>
              <p:cNvSpPr/>
              <p:nvPr/>
            </p:nvSpPr>
            <p:spPr>
              <a:xfrm>
                <a:off x="1949080" y="2131802"/>
                <a:ext cx="816160" cy="365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8106783F-3C40-C2E5-74C4-59A2FD499CC1}"/>
                  </a:ext>
                </a:extLst>
              </p:cNvPr>
              <p:cNvSpPr/>
              <p:nvPr/>
            </p:nvSpPr>
            <p:spPr>
              <a:xfrm>
                <a:off x="2765240" y="2131802"/>
                <a:ext cx="816160" cy="365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21C7A095-78FC-2F6E-3BE4-62D950D0EB7E}"/>
                  </a:ext>
                </a:extLst>
              </p:cNvPr>
              <p:cNvSpPr/>
              <p:nvPr/>
            </p:nvSpPr>
            <p:spPr>
              <a:xfrm>
                <a:off x="1132921" y="2500543"/>
                <a:ext cx="816160" cy="365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36B441D1-2C5E-CDCF-CF60-8C4F4B14D6F0}"/>
                  </a:ext>
                </a:extLst>
              </p:cNvPr>
              <p:cNvSpPr/>
              <p:nvPr/>
            </p:nvSpPr>
            <p:spPr>
              <a:xfrm>
                <a:off x="1949080" y="2500543"/>
                <a:ext cx="816160" cy="365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981954E5-7E56-0C37-F32B-D58915B93141}"/>
                  </a:ext>
                </a:extLst>
              </p:cNvPr>
              <p:cNvSpPr/>
              <p:nvPr/>
            </p:nvSpPr>
            <p:spPr>
              <a:xfrm>
                <a:off x="2765240" y="2500543"/>
                <a:ext cx="816160" cy="365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9" name="直接箭头连接符 208">
                <a:extLst>
                  <a:ext uri="{FF2B5EF4-FFF2-40B4-BE49-F238E27FC236}">
                    <a16:creationId xmlns:a16="http://schemas.microsoft.com/office/drawing/2014/main" id="{99EAAC4E-ADDE-07D2-794A-30C9BE3C6431}"/>
                  </a:ext>
                </a:extLst>
              </p:cNvPr>
              <p:cNvCxnSpPr>
                <a:cxnSpLocks/>
                <a:endCxn id="206" idx="2"/>
              </p:cNvCxnSpPr>
              <p:nvPr/>
            </p:nvCxnSpPr>
            <p:spPr>
              <a:xfrm flipH="1">
                <a:off x="1541001" y="2811478"/>
                <a:ext cx="1372080" cy="54745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组合 396">
              <a:extLst>
                <a:ext uri="{FF2B5EF4-FFF2-40B4-BE49-F238E27FC236}">
                  <a16:creationId xmlns:a16="http://schemas.microsoft.com/office/drawing/2014/main" id="{9884A664-4525-F468-E676-5ED520C0250B}"/>
                </a:ext>
              </a:extLst>
            </p:cNvPr>
            <p:cNvGrpSpPr/>
            <p:nvPr/>
          </p:nvGrpSpPr>
          <p:grpSpPr>
            <a:xfrm>
              <a:off x="5630309" y="618720"/>
              <a:ext cx="1504457" cy="533303"/>
              <a:chOff x="5630309" y="618720"/>
              <a:chExt cx="1504457" cy="533303"/>
            </a:xfrm>
          </p:grpSpPr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3F79C2DF-B901-CE74-148F-A7E6D9947F97}"/>
                  </a:ext>
                </a:extLst>
              </p:cNvPr>
              <p:cNvSpPr/>
              <p:nvPr/>
            </p:nvSpPr>
            <p:spPr>
              <a:xfrm>
                <a:off x="5630309" y="618720"/>
                <a:ext cx="1500707" cy="5245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轨道动力学</a:t>
                </a: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D3E470A8-73CE-ADE7-90D9-AC4D803B2048}"/>
                  </a:ext>
                </a:extLst>
              </p:cNvPr>
              <p:cNvSpPr/>
              <p:nvPr/>
            </p:nvSpPr>
            <p:spPr>
              <a:xfrm>
                <a:off x="5634059" y="618720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44A339FA-0D24-B3A7-A200-92C629A79109}"/>
                  </a:ext>
                </a:extLst>
              </p:cNvPr>
              <p:cNvSpPr/>
              <p:nvPr/>
            </p:nvSpPr>
            <p:spPr>
              <a:xfrm>
                <a:off x="6134295" y="618720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1FB97E63-053C-C236-48A1-A8F3DDD207DA}"/>
                  </a:ext>
                </a:extLst>
              </p:cNvPr>
              <p:cNvSpPr/>
              <p:nvPr/>
            </p:nvSpPr>
            <p:spPr>
              <a:xfrm>
                <a:off x="6634530" y="618720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31FA1164-9DA7-19DE-6674-9248A710DBAD}"/>
                  </a:ext>
                </a:extLst>
              </p:cNvPr>
              <p:cNvSpPr/>
              <p:nvPr/>
            </p:nvSpPr>
            <p:spPr>
              <a:xfrm>
                <a:off x="5634059" y="800834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6E2310C1-99F0-F8AD-753C-B9BE46ABD517}"/>
                  </a:ext>
                </a:extLst>
              </p:cNvPr>
              <p:cNvSpPr/>
              <p:nvPr/>
            </p:nvSpPr>
            <p:spPr>
              <a:xfrm>
                <a:off x="6134295" y="800834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E08AD78B-A3F0-586E-FCEC-D2B693F7E111}"/>
                  </a:ext>
                </a:extLst>
              </p:cNvPr>
              <p:cNvSpPr/>
              <p:nvPr/>
            </p:nvSpPr>
            <p:spPr>
              <a:xfrm>
                <a:off x="6634530" y="800834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31CF334F-322F-365B-D7A2-A87542CDA007}"/>
                  </a:ext>
                </a:extLst>
              </p:cNvPr>
              <p:cNvSpPr/>
              <p:nvPr/>
            </p:nvSpPr>
            <p:spPr>
              <a:xfrm>
                <a:off x="5634059" y="977161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DB567995-E333-FFC6-9D20-3D9B2FC06543}"/>
                  </a:ext>
                </a:extLst>
              </p:cNvPr>
              <p:cNvSpPr/>
              <p:nvPr/>
            </p:nvSpPr>
            <p:spPr>
              <a:xfrm>
                <a:off x="6134295" y="977161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332D113-5D34-6F5F-CB1E-850C8B1928B1}"/>
                  </a:ext>
                </a:extLst>
              </p:cNvPr>
              <p:cNvSpPr/>
              <p:nvPr/>
            </p:nvSpPr>
            <p:spPr>
              <a:xfrm>
                <a:off x="6634530" y="977161"/>
                <a:ext cx="500236" cy="1748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7" name="直接箭头连接符 226">
                <a:extLst>
                  <a:ext uri="{FF2B5EF4-FFF2-40B4-BE49-F238E27FC236}">
                    <a16:creationId xmlns:a16="http://schemas.microsoft.com/office/drawing/2014/main" id="{D0BC87F7-414D-DE66-C79D-B1CA664EA211}"/>
                  </a:ext>
                </a:extLst>
              </p:cNvPr>
              <p:cNvCxnSpPr>
                <a:cxnSpLocks/>
                <a:endCxn id="224" idx="2"/>
              </p:cNvCxnSpPr>
              <p:nvPr/>
            </p:nvCxnSpPr>
            <p:spPr>
              <a:xfrm flipH="1">
                <a:off x="5884177" y="1125845"/>
                <a:ext cx="840967" cy="26178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7DDEA3F6-9202-D494-CD8A-2D7AB28C81A4}"/>
                </a:ext>
              </a:extLst>
            </p:cNvPr>
            <p:cNvGrpSpPr/>
            <p:nvPr/>
          </p:nvGrpSpPr>
          <p:grpSpPr>
            <a:xfrm>
              <a:off x="5575137" y="6049897"/>
              <a:ext cx="1740315" cy="612905"/>
              <a:chOff x="5575137" y="6049897"/>
              <a:chExt cx="1740315" cy="612905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064884B5-6CCB-B2F6-4045-1A92A275B649}"/>
                  </a:ext>
                </a:extLst>
              </p:cNvPr>
              <p:cNvSpPr/>
              <p:nvPr/>
            </p:nvSpPr>
            <p:spPr>
              <a:xfrm>
                <a:off x="5575137" y="6049897"/>
                <a:ext cx="1735977" cy="6028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轨道环境摄动</a:t>
                </a:r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D04CE263-7B5E-5F3B-59BD-6F969690C5BB}"/>
                  </a:ext>
                </a:extLst>
              </p:cNvPr>
              <p:cNvSpPr/>
              <p:nvPr/>
            </p:nvSpPr>
            <p:spPr>
              <a:xfrm>
                <a:off x="5579475" y="6049897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3FD0885-1BBA-5B63-189E-B462D1CD3D3A}"/>
                  </a:ext>
                </a:extLst>
              </p:cNvPr>
              <p:cNvSpPr/>
              <p:nvPr/>
            </p:nvSpPr>
            <p:spPr>
              <a:xfrm>
                <a:off x="6158134" y="6049897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2F2A3604-1AF1-CDA1-5C51-9D78FD6C01C2}"/>
                  </a:ext>
                </a:extLst>
              </p:cNvPr>
              <p:cNvSpPr/>
              <p:nvPr/>
            </p:nvSpPr>
            <p:spPr>
              <a:xfrm>
                <a:off x="6736793" y="6049897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D20E2E3D-C471-C2C5-9FD3-18E21C55AFE7}"/>
                  </a:ext>
                </a:extLst>
              </p:cNvPr>
              <p:cNvSpPr/>
              <p:nvPr/>
            </p:nvSpPr>
            <p:spPr>
              <a:xfrm>
                <a:off x="5579475" y="6259194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DF571C52-16E3-740B-B6BC-088600E2B1D1}"/>
                  </a:ext>
                </a:extLst>
              </p:cNvPr>
              <p:cNvSpPr/>
              <p:nvPr/>
            </p:nvSpPr>
            <p:spPr>
              <a:xfrm>
                <a:off x="6158134" y="6259194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563FB82-0797-132F-C1B6-60B36B8E028E}"/>
                  </a:ext>
                </a:extLst>
              </p:cNvPr>
              <p:cNvSpPr/>
              <p:nvPr/>
            </p:nvSpPr>
            <p:spPr>
              <a:xfrm>
                <a:off x="6736793" y="6259194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6826549F-CFA3-2F6A-A1DF-C4AD4E4CFCD0}"/>
                  </a:ext>
                </a:extLst>
              </p:cNvPr>
              <p:cNvSpPr/>
              <p:nvPr/>
            </p:nvSpPr>
            <p:spPr>
              <a:xfrm>
                <a:off x="5579475" y="6461839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C196C203-15CE-6B8E-147B-A1655D2FCECA}"/>
                  </a:ext>
                </a:extLst>
              </p:cNvPr>
              <p:cNvSpPr/>
              <p:nvPr/>
            </p:nvSpPr>
            <p:spPr>
              <a:xfrm>
                <a:off x="6158134" y="6461839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D5CAD8A1-03FE-FBAA-C834-DA307E990341}"/>
                  </a:ext>
                </a:extLst>
              </p:cNvPr>
              <p:cNvSpPr/>
              <p:nvPr/>
            </p:nvSpPr>
            <p:spPr>
              <a:xfrm>
                <a:off x="6736793" y="6461839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9" name="直接箭头连接符 238">
                <a:extLst>
                  <a:ext uri="{FF2B5EF4-FFF2-40B4-BE49-F238E27FC236}">
                    <a16:creationId xmlns:a16="http://schemas.microsoft.com/office/drawing/2014/main" id="{D56FA31F-88B5-4A03-1190-074EFEA477FE}"/>
                  </a:ext>
                </a:extLst>
              </p:cNvPr>
              <p:cNvCxnSpPr>
                <a:cxnSpLocks/>
                <a:endCxn id="236" idx="2"/>
              </p:cNvCxnSpPr>
              <p:nvPr/>
            </p:nvCxnSpPr>
            <p:spPr>
              <a:xfrm flipH="1">
                <a:off x="5868805" y="6632716"/>
                <a:ext cx="972808" cy="30086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5" name="组合 394">
              <a:extLst>
                <a:ext uri="{FF2B5EF4-FFF2-40B4-BE49-F238E27FC236}">
                  <a16:creationId xmlns:a16="http://schemas.microsoft.com/office/drawing/2014/main" id="{8B9AAFDD-2BFC-ECE6-A58D-61646B818872}"/>
                </a:ext>
              </a:extLst>
            </p:cNvPr>
            <p:cNvGrpSpPr/>
            <p:nvPr/>
          </p:nvGrpSpPr>
          <p:grpSpPr>
            <a:xfrm>
              <a:off x="5610214" y="4411728"/>
              <a:ext cx="435319" cy="1524000"/>
              <a:chOff x="5610214" y="4411728"/>
              <a:chExt cx="435319" cy="1524000"/>
            </a:xfrm>
          </p:grpSpPr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4A16CF73-0AFA-6B1D-EF36-9C913151D02B}"/>
                  </a:ext>
                </a:extLst>
              </p:cNvPr>
              <p:cNvSpPr/>
              <p:nvPr/>
            </p:nvSpPr>
            <p:spPr>
              <a:xfrm>
                <a:off x="5610214" y="4411728"/>
                <a:ext cx="434234" cy="14990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太阳光压摄动</a:t>
                </a: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E203B277-6A78-9C6E-05E9-2E09754D32A5}"/>
                  </a:ext>
                </a:extLst>
              </p:cNvPr>
              <p:cNvSpPr/>
              <p:nvPr/>
            </p:nvSpPr>
            <p:spPr>
              <a:xfrm>
                <a:off x="5611299" y="4411728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A41C3641-08F8-1CDC-4F8D-C2F45C7F90BC}"/>
                  </a:ext>
                </a:extLst>
              </p:cNvPr>
              <p:cNvSpPr/>
              <p:nvPr/>
            </p:nvSpPr>
            <p:spPr>
              <a:xfrm>
                <a:off x="5756044" y="4411728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F8DCA535-2A31-02B7-CB5D-3E6912B4FB7E}"/>
                  </a:ext>
                </a:extLst>
              </p:cNvPr>
              <p:cNvSpPr/>
              <p:nvPr/>
            </p:nvSpPr>
            <p:spPr>
              <a:xfrm>
                <a:off x="5900788" y="4411728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A16D8AC7-D44A-E2C6-F23D-71621D4C4216}"/>
                  </a:ext>
                </a:extLst>
              </p:cNvPr>
              <p:cNvSpPr/>
              <p:nvPr/>
            </p:nvSpPr>
            <p:spPr>
              <a:xfrm>
                <a:off x="5611299" y="4932150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968543F5-1853-A8C5-9A8F-C85D311B659C}"/>
                  </a:ext>
                </a:extLst>
              </p:cNvPr>
              <p:cNvSpPr/>
              <p:nvPr/>
            </p:nvSpPr>
            <p:spPr>
              <a:xfrm>
                <a:off x="5756044" y="4932150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38E4F718-D5D2-342B-5A4D-6AB0AA7CC998}"/>
                  </a:ext>
                </a:extLst>
              </p:cNvPr>
              <p:cNvSpPr/>
              <p:nvPr/>
            </p:nvSpPr>
            <p:spPr>
              <a:xfrm>
                <a:off x="5900788" y="4932150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D64386D4-D91D-2FFF-096E-503227E3660D}"/>
                  </a:ext>
                </a:extLst>
              </p:cNvPr>
              <p:cNvSpPr/>
              <p:nvPr/>
            </p:nvSpPr>
            <p:spPr>
              <a:xfrm>
                <a:off x="5611299" y="5436030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2EBB5D53-488D-4962-5707-6668FBF79B4D}"/>
                  </a:ext>
                </a:extLst>
              </p:cNvPr>
              <p:cNvSpPr/>
              <p:nvPr/>
            </p:nvSpPr>
            <p:spPr>
              <a:xfrm>
                <a:off x="5756044" y="5436030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D919F519-99BA-BC03-562B-B8E4BCFA6D2D}"/>
                  </a:ext>
                </a:extLst>
              </p:cNvPr>
              <p:cNvSpPr/>
              <p:nvPr/>
            </p:nvSpPr>
            <p:spPr>
              <a:xfrm>
                <a:off x="5900788" y="5436030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1" name="直接箭头连接符 250">
                <a:extLst>
                  <a:ext uri="{FF2B5EF4-FFF2-40B4-BE49-F238E27FC236}">
                    <a16:creationId xmlns:a16="http://schemas.microsoft.com/office/drawing/2014/main" id="{397E02CA-C35B-01B1-4619-49A69DEAC87A}"/>
                  </a:ext>
                </a:extLst>
              </p:cNvPr>
              <p:cNvCxnSpPr>
                <a:cxnSpLocks/>
                <a:endCxn id="248" idx="2"/>
              </p:cNvCxnSpPr>
              <p:nvPr/>
            </p:nvCxnSpPr>
            <p:spPr>
              <a:xfrm flipH="1">
                <a:off x="5683671" y="5860919"/>
                <a:ext cx="243336" cy="74809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4" name="组合 393">
              <a:extLst>
                <a:ext uri="{FF2B5EF4-FFF2-40B4-BE49-F238E27FC236}">
                  <a16:creationId xmlns:a16="http://schemas.microsoft.com/office/drawing/2014/main" id="{16272B7B-7F66-0B50-52A6-7387072AF7CD}"/>
                </a:ext>
              </a:extLst>
            </p:cNvPr>
            <p:cNvGrpSpPr/>
            <p:nvPr/>
          </p:nvGrpSpPr>
          <p:grpSpPr>
            <a:xfrm>
              <a:off x="6284435" y="4404471"/>
              <a:ext cx="435319" cy="1524000"/>
              <a:chOff x="6284435" y="4404471"/>
              <a:chExt cx="435319" cy="1524000"/>
            </a:xfrm>
          </p:grpSpPr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4052FCDC-F017-6A86-8B4E-50E6DC68B6BA}"/>
                  </a:ext>
                </a:extLst>
              </p:cNvPr>
              <p:cNvSpPr/>
              <p:nvPr/>
            </p:nvSpPr>
            <p:spPr>
              <a:xfrm>
                <a:off x="6284435" y="4404471"/>
                <a:ext cx="434234" cy="14990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大气阻力摄动</a:t>
                </a: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2D4537D3-5FE2-B739-04E4-9C82FB91DEED}"/>
                  </a:ext>
                </a:extLst>
              </p:cNvPr>
              <p:cNvSpPr/>
              <p:nvPr/>
            </p:nvSpPr>
            <p:spPr>
              <a:xfrm>
                <a:off x="6285520" y="4404471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188A735A-9D0E-86FA-5976-940991344B25}"/>
                  </a:ext>
                </a:extLst>
              </p:cNvPr>
              <p:cNvSpPr/>
              <p:nvPr/>
            </p:nvSpPr>
            <p:spPr>
              <a:xfrm>
                <a:off x="6430265" y="4404471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013DAE3E-41C0-F3E2-2B17-C0A6A986DFDD}"/>
                  </a:ext>
                </a:extLst>
              </p:cNvPr>
              <p:cNvSpPr/>
              <p:nvPr/>
            </p:nvSpPr>
            <p:spPr>
              <a:xfrm>
                <a:off x="6575009" y="4404471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9050E362-2F62-ACB9-0781-B4320E4EF6EB}"/>
                  </a:ext>
                </a:extLst>
              </p:cNvPr>
              <p:cNvSpPr/>
              <p:nvPr/>
            </p:nvSpPr>
            <p:spPr>
              <a:xfrm>
                <a:off x="6285520" y="4924893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15FE4DE4-89AD-9E5E-2B4F-4A325ACD8746}"/>
                  </a:ext>
                </a:extLst>
              </p:cNvPr>
              <p:cNvSpPr/>
              <p:nvPr/>
            </p:nvSpPr>
            <p:spPr>
              <a:xfrm>
                <a:off x="6430265" y="4924893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6CAF23CE-5D3C-C906-1964-11E8AC15437B}"/>
                  </a:ext>
                </a:extLst>
              </p:cNvPr>
              <p:cNvSpPr/>
              <p:nvPr/>
            </p:nvSpPr>
            <p:spPr>
              <a:xfrm>
                <a:off x="6575009" y="4924893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62FFEF5F-D618-2270-970D-0EFC8ED0B8C8}"/>
                  </a:ext>
                </a:extLst>
              </p:cNvPr>
              <p:cNvSpPr/>
              <p:nvPr/>
            </p:nvSpPr>
            <p:spPr>
              <a:xfrm>
                <a:off x="6285520" y="5428773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CF9FCDB8-42CB-DEDA-25A2-9DC81448E13E}"/>
                  </a:ext>
                </a:extLst>
              </p:cNvPr>
              <p:cNvSpPr/>
              <p:nvPr/>
            </p:nvSpPr>
            <p:spPr>
              <a:xfrm>
                <a:off x="6430265" y="5428773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6AC77FF8-8C70-A923-806F-29B634AD6913}"/>
                  </a:ext>
                </a:extLst>
              </p:cNvPr>
              <p:cNvSpPr/>
              <p:nvPr/>
            </p:nvSpPr>
            <p:spPr>
              <a:xfrm>
                <a:off x="6575009" y="5428773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9" name="直接箭头连接符 298">
                <a:extLst>
                  <a:ext uri="{FF2B5EF4-FFF2-40B4-BE49-F238E27FC236}">
                    <a16:creationId xmlns:a16="http://schemas.microsoft.com/office/drawing/2014/main" id="{0D797B9A-DCAE-4254-1F58-89D548795455}"/>
                  </a:ext>
                </a:extLst>
              </p:cNvPr>
              <p:cNvCxnSpPr>
                <a:cxnSpLocks/>
                <a:endCxn id="296" idx="2"/>
              </p:cNvCxnSpPr>
              <p:nvPr/>
            </p:nvCxnSpPr>
            <p:spPr>
              <a:xfrm flipH="1">
                <a:off x="6357892" y="5853662"/>
                <a:ext cx="243336" cy="74809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组合 392">
              <a:extLst>
                <a:ext uri="{FF2B5EF4-FFF2-40B4-BE49-F238E27FC236}">
                  <a16:creationId xmlns:a16="http://schemas.microsoft.com/office/drawing/2014/main" id="{599499A0-364C-FCDB-B40F-16123029D12C}"/>
                </a:ext>
              </a:extLst>
            </p:cNvPr>
            <p:cNvGrpSpPr/>
            <p:nvPr/>
          </p:nvGrpSpPr>
          <p:grpSpPr>
            <a:xfrm>
              <a:off x="6909242" y="4389956"/>
              <a:ext cx="435319" cy="1524000"/>
              <a:chOff x="6909242" y="4389956"/>
              <a:chExt cx="435319" cy="1524000"/>
            </a:xfrm>
          </p:grpSpPr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9E2D8FD4-8324-5118-7116-DA5DC91E49F0}"/>
                  </a:ext>
                </a:extLst>
              </p:cNvPr>
              <p:cNvSpPr/>
              <p:nvPr/>
            </p:nvSpPr>
            <p:spPr>
              <a:xfrm>
                <a:off x="6909242" y="4389956"/>
                <a:ext cx="434234" cy="14990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地球非球形摄动</a:t>
                </a:r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CA7D7958-DA38-23D9-C6FB-BE1C9595F325}"/>
                  </a:ext>
                </a:extLst>
              </p:cNvPr>
              <p:cNvSpPr/>
              <p:nvPr/>
            </p:nvSpPr>
            <p:spPr>
              <a:xfrm>
                <a:off x="6910327" y="4389956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B2DFA627-9B8A-E655-C82D-F981B8FAB07E}"/>
                  </a:ext>
                </a:extLst>
              </p:cNvPr>
              <p:cNvSpPr/>
              <p:nvPr/>
            </p:nvSpPr>
            <p:spPr>
              <a:xfrm>
                <a:off x="7055072" y="4389956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68A34EC6-AB44-A1F9-52E8-5B6018F34D85}"/>
                  </a:ext>
                </a:extLst>
              </p:cNvPr>
              <p:cNvSpPr/>
              <p:nvPr/>
            </p:nvSpPr>
            <p:spPr>
              <a:xfrm>
                <a:off x="7199816" y="4389956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9343FABD-DBB1-E351-CDAF-462D8362F9DF}"/>
                  </a:ext>
                </a:extLst>
              </p:cNvPr>
              <p:cNvSpPr/>
              <p:nvPr/>
            </p:nvSpPr>
            <p:spPr>
              <a:xfrm>
                <a:off x="6910327" y="4910378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87426BD1-25A6-CF85-3FEF-C8EA84AB538A}"/>
                  </a:ext>
                </a:extLst>
              </p:cNvPr>
              <p:cNvSpPr/>
              <p:nvPr/>
            </p:nvSpPr>
            <p:spPr>
              <a:xfrm>
                <a:off x="7055072" y="4910378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5D363294-4A83-499A-EB5D-FCE101940CC8}"/>
                  </a:ext>
                </a:extLst>
              </p:cNvPr>
              <p:cNvSpPr/>
              <p:nvPr/>
            </p:nvSpPr>
            <p:spPr>
              <a:xfrm>
                <a:off x="7199816" y="4910378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988AFA4D-4081-0A41-78B4-E41E98354824}"/>
                  </a:ext>
                </a:extLst>
              </p:cNvPr>
              <p:cNvSpPr/>
              <p:nvPr/>
            </p:nvSpPr>
            <p:spPr>
              <a:xfrm>
                <a:off x="6910327" y="5414258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73E8EEED-097B-0FE9-45DC-637752A877FB}"/>
                  </a:ext>
                </a:extLst>
              </p:cNvPr>
              <p:cNvSpPr/>
              <p:nvPr/>
            </p:nvSpPr>
            <p:spPr>
              <a:xfrm>
                <a:off x="7055072" y="5414258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F3408677-CF59-480E-7574-FB043E1B06C9}"/>
                  </a:ext>
                </a:extLst>
              </p:cNvPr>
              <p:cNvSpPr/>
              <p:nvPr/>
            </p:nvSpPr>
            <p:spPr>
              <a:xfrm>
                <a:off x="7199816" y="5414258"/>
                <a:ext cx="144745" cy="4996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1" name="直接箭头连接符 310">
                <a:extLst>
                  <a:ext uri="{FF2B5EF4-FFF2-40B4-BE49-F238E27FC236}">
                    <a16:creationId xmlns:a16="http://schemas.microsoft.com/office/drawing/2014/main" id="{40FD58FE-D3AA-40F9-6D68-3A2A0A1D510B}"/>
                  </a:ext>
                </a:extLst>
              </p:cNvPr>
              <p:cNvCxnSpPr>
                <a:cxnSpLocks/>
                <a:endCxn id="308" idx="2"/>
              </p:cNvCxnSpPr>
              <p:nvPr/>
            </p:nvCxnSpPr>
            <p:spPr>
              <a:xfrm flipH="1">
                <a:off x="6982699" y="5839147"/>
                <a:ext cx="243336" cy="74809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2" name="组合 391">
              <a:extLst>
                <a:ext uri="{FF2B5EF4-FFF2-40B4-BE49-F238E27FC236}">
                  <a16:creationId xmlns:a16="http://schemas.microsoft.com/office/drawing/2014/main" id="{8C2B10CF-49E5-C895-BB7D-E27BECCF7308}"/>
                </a:ext>
              </a:extLst>
            </p:cNvPr>
            <p:cNvGrpSpPr/>
            <p:nvPr/>
          </p:nvGrpSpPr>
          <p:grpSpPr>
            <a:xfrm>
              <a:off x="5429947" y="4279803"/>
              <a:ext cx="2081529" cy="1684953"/>
              <a:chOff x="5429947" y="4279803"/>
              <a:chExt cx="2081529" cy="1684953"/>
            </a:xfrm>
          </p:grpSpPr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1FE7237D-A555-A7B4-696C-CC563272626F}"/>
                  </a:ext>
                </a:extLst>
              </p:cNvPr>
              <p:cNvSpPr/>
              <p:nvPr/>
            </p:nvSpPr>
            <p:spPr>
              <a:xfrm>
                <a:off x="5429947" y="4279803"/>
                <a:ext cx="2076340" cy="16574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94CBC0BE-A91D-D82A-7EBA-BFCD4937CC60}"/>
                  </a:ext>
                </a:extLst>
              </p:cNvPr>
              <p:cNvSpPr/>
              <p:nvPr/>
            </p:nvSpPr>
            <p:spPr>
              <a:xfrm>
                <a:off x="5435136" y="4279803"/>
                <a:ext cx="692113" cy="5524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EE8F1BDE-1A2C-73DC-E26B-C86AD244B910}"/>
                  </a:ext>
                </a:extLst>
              </p:cNvPr>
              <p:cNvSpPr/>
              <p:nvPr/>
            </p:nvSpPr>
            <p:spPr>
              <a:xfrm>
                <a:off x="6127249" y="4279803"/>
                <a:ext cx="692113" cy="5524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B96A8275-7F98-E3D4-F2E9-251DCFCD1BC0}"/>
                  </a:ext>
                </a:extLst>
              </p:cNvPr>
              <p:cNvSpPr/>
              <p:nvPr/>
            </p:nvSpPr>
            <p:spPr>
              <a:xfrm>
                <a:off x="6819363" y="4279803"/>
                <a:ext cx="692113" cy="5524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907209DE-2B1D-CCDD-4526-DD6CAE1A0676}"/>
                  </a:ext>
                </a:extLst>
              </p:cNvPr>
              <p:cNvSpPr/>
              <p:nvPr/>
            </p:nvSpPr>
            <p:spPr>
              <a:xfrm>
                <a:off x="5435136" y="4855187"/>
                <a:ext cx="692113" cy="5524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32CDA3EA-7812-BF79-8DA1-F0AD2873EBED}"/>
                  </a:ext>
                </a:extLst>
              </p:cNvPr>
              <p:cNvSpPr/>
              <p:nvPr/>
            </p:nvSpPr>
            <p:spPr>
              <a:xfrm>
                <a:off x="6127249" y="4855187"/>
                <a:ext cx="692113" cy="5524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EC8A2C34-A497-0AC6-FFDB-FDA387E4C5C4}"/>
                  </a:ext>
                </a:extLst>
              </p:cNvPr>
              <p:cNvSpPr/>
              <p:nvPr/>
            </p:nvSpPr>
            <p:spPr>
              <a:xfrm>
                <a:off x="6819363" y="4855187"/>
                <a:ext cx="692113" cy="5524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5E03FED9-BFF1-E75F-D448-26B2810280E6}"/>
                  </a:ext>
                </a:extLst>
              </p:cNvPr>
              <p:cNvSpPr/>
              <p:nvPr/>
            </p:nvSpPr>
            <p:spPr>
              <a:xfrm>
                <a:off x="5435136" y="5412284"/>
                <a:ext cx="692113" cy="5524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F8A22306-3FF8-7285-B6FE-A988B16CA18F}"/>
                  </a:ext>
                </a:extLst>
              </p:cNvPr>
              <p:cNvSpPr/>
              <p:nvPr/>
            </p:nvSpPr>
            <p:spPr>
              <a:xfrm>
                <a:off x="6127249" y="5412284"/>
                <a:ext cx="692113" cy="5524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F20F946A-8E59-5DE3-53F6-8C1F67A84123}"/>
                  </a:ext>
                </a:extLst>
              </p:cNvPr>
              <p:cNvSpPr/>
              <p:nvPr/>
            </p:nvSpPr>
            <p:spPr>
              <a:xfrm>
                <a:off x="6819363" y="5412284"/>
                <a:ext cx="692113" cy="5524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3" name="直接箭头连接符 322">
                <a:extLst>
                  <a:ext uri="{FF2B5EF4-FFF2-40B4-BE49-F238E27FC236}">
                    <a16:creationId xmlns:a16="http://schemas.microsoft.com/office/drawing/2014/main" id="{73790D9F-0A2D-A21E-5A9E-B323A7AEA53A}"/>
                  </a:ext>
                </a:extLst>
              </p:cNvPr>
              <p:cNvCxnSpPr>
                <a:cxnSpLocks/>
                <a:endCxn id="320" idx="2"/>
              </p:cNvCxnSpPr>
              <p:nvPr/>
            </p:nvCxnSpPr>
            <p:spPr>
              <a:xfrm flipH="1">
                <a:off x="5781192" y="5882046"/>
                <a:ext cx="1163541" cy="82710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组合 390">
              <a:extLst>
                <a:ext uri="{FF2B5EF4-FFF2-40B4-BE49-F238E27FC236}">
                  <a16:creationId xmlns:a16="http://schemas.microsoft.com/office/drawing/2014/main" id="{69A9F6FF-20C9-DE56-FF5D-599878DEA05D}"/>
                </a:ext>
              </a:extLst>
            </p:cNvPr>
            <p:cNvGrpSpPr/>
            <p:nvPr/>
          </p:nvGrpSpPr>
          <p:grpSpPr>
            <a:xfrm>
              <a:off x="9232739" y="2068687"/>
              <a:ext cx="2204519" cy="479806"/>
              <a:chOff x="9232739" y="2068687"/>
              <a:chExt cx="2204519" cy="4798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矩形 330">
                    <a:extLst>
                      <a:ext uri="{FF2B5EF4-FFF2-40B4-BE49-F238E27FC236}">
                        <a16:creationId xmlns:a16="http://schemas.microsoft.com/office/drawing/2014/main" id="{D9056DD2-D827-90BA-8C3A-A1071E46DB56}"/>
                      </a:ext>
                    </a:extLst>
                  </p:cNvPr>
                  <p:cNvSpPr/>
                  <p:nvPr/>
                </p:nvSpPr>
                <p:spPr>
                  <a:xfrm>
                    <a:off x="9232739" y="2068687"/>
                    <a:ext cx="2199024" cy="4719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轨道坐标系</a:t>
                    </a:r>
                    <a14:m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→</m:t>
                        </m:r>
                      </m:oMath>
                    </a14:m>
                    <a:r>
                      <a: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本体坐标系</a:t>
                    </a:r>
                  </a:p>
                </p:txBody>
              </p:sp>
            </mc:Choice>
            <mc:Fallback xmlns="">
              <p:sp>
                <p:nvSpPr>
                  <p:cNvPr id="331" name="矩形 330">
                    <a:extLst>
                      <a:ext uri="{FF2B5EF4-FFF2-40B4-BE49-F238E27FC236}">
                        <a16:creationId xmlns:a16="http://schemas.microsoft.com/office/drawing/2014/main" id="{D9056DD2-D827-90BA-8C3A-A1071E46DB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2739" y="2068687"/>
                    <a:ext cx="2199024" cy="4719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  <a:prstDash val="dash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2F5673B0-BC8E-D59D-566E-B65EC4B92F3D}"/>
                  </a:ext>
                </a:extLst>
              </p:cNvPr>
              <p:cNvSpPr/>
              <p:nvPr/>
            </p:nvSpPr>
            <p:spPr>
              <a:xfrm>
                <a:off x="9238234" y="2068687"/>
                <a:ext cx="733008" cy="1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81AE4A8A-FC48-A634-5ABD-3F655B45D3EC}"/>
                  </a:ext>
                </a:extLst>
              </p:cNvPr>
              <p:cNvSpPr/>
              <p:nvPr/>
            </p:nvSpPr>
            <p:spPr>
              <a:xfrm>
                <a:off x="9971242" y="2068687"/>
                <a:ext cx="733008" cy="1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B2194E6A-3103-05E5-B3EA-7710587A187C}"/>
                  </a:ext>
                </a:extLst>
              </p:cNvPr>
              <p:cNvSpPr/>
              <p:nvPr/>
            </p:nvSpPr>
            <p:spPr>
              <a:xfrm>
                <a:off x="10704250" y="2068687"/>
                <a:ext cx="733008" cy="1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2CC99CB6-1CD6-0782-FC56-01C34F148199}"/>
                  </a:ext>
                </a:extLst>
              </p:cNvPr>
              <p:cNvSpPr/>
              <p:nvPr/>
            </p:nvSpPr>
            <p:spPr>
              <a:xfrm>
                <a:off x="9238234" y="2232533"/>
                <a:ext cx="733008" cy="1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67A3F731-DD48-E81D-B846-C2C40760C633}"/>
                  </a:ext>
                </a:extLst>
              </p:cNvPr>
              <p:cNvSpPr/>
              <p:nvPr/>
            </p:nvSpPr>
            <p:spPr>
              <a:xfrm>
                <a:off x="9971242" y="2232533"/>
                <a:ext cx="733008" cy="1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C0BF4968-9B35-7B41-9F82-8983C5B31104}"/>
                  </a:ext>
                </a:extLst>
              </p:cNvPr>
              <p:cNvSpPr/>
              <p:nvPr/>
            </p:nvSpPr>
            <p:spPr>
              <a:xfrm>
                <a:off x="10704250" y="2232533"/>
                <a:ext cx="733008" cy="1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E8F0EF4A-CFC1-F94C-7A9F-ED9BD99E3AFE}"/>
                  </a:ext>
                </a:extLst>
              </p:cNvPr>
              <p:cNvSpPr/>
              <p:nvPr/>
            </p:nvSpPr>
            <p:spPr>
              <a:xfrm>
                <a:off x="9238234" y="2391171"/>
                <a:ext cx="733008" cy="1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23A7E403-F8EF-475F-E9FA-E1ECBA8B1B7E}"/>
                  </a:ext>
                </a:extLst>
              </p:cNvPr>
              <p:cNvSpPr/>
              <p:nvPr/>
            </p:nvSpPr>
            <p:spPr>
              <a:xfrm>
                <a:off x="9971242" y="2391171"/>
                <a:ext cx="733008" cy="1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1D94101D-587A-7C11-FA2E-8BD90EFCD978}"/>
                  </a:ext>
                </a:extLst>
              </p:cNvPr>
              <p:cNvSpPr/>
              <p:nvPr/>
            </p:nvSpPr>
            <p:spPr>
              <a:xfrm>
                <a:off x="10704250" y="2391171"/>
                <a:ext cx="733008" cy="1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1" name="直接箭头连接符 340">
                <a:extLst>
                  <a:ext uri="{FF2B5EF4-FFF2-40B4-BE49-F238E27FC236}">
                    <a16:creationId xmlns:a16="http://schemas.microsoft.com/office/drawing/2014/main" id="{332E59B8-7A2B-12FE-5BC8-8BC119F28163}"/>
                  </a:ext>
                </a:extLst>
              </p:cNvPr>
              <p:cNvCxnSpPr>
                <a:cxnSpLocks/>
                <a:endCxn id="338" idx="2"/>
              </p:cNvCxnSpPr>
              <p:nvPr/>
            </p:nvCxnSpPr>
            <p:spPr>
              <a:xfrm flipH="1">
                <a:off x="9604738" y="2524941"/>
                <a:ext cx="1232290" cy="23552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组合 389">
              <a:extLst>
                <a:ext uri="{FF2B5EF4-FFF2-40B4-BE49-F238E27FC236}">
                  <a16:creationId xmlns:a16="http://schemas.microsoft.com/office/drawing/2014/main" id="{658B7560-444F-2B25-C57F-656A2B280302}"/>
                </a:ext>
              </a:extLst>
            </p:cNvPr>
            <p:cNvGrpSpPr/>
            <p:nvPr/>
          </p:nvGrpSpPr>
          <p:grpSpPr>
            <a:xfrm>
              <a:off x="9392394" y="1303270"/>
              <a:ext cx="1740315" cy="612905"/>
              <a:chOff x="9392394" y="1303270"/>
              <a:chExt cx="1740315" cy="612905"/>
            </a:xfrm>
          </p:grpSpPr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816EB1CC-A544-BEB2-7CC9-8486247EC49C}"/>
                  </a:ext>
                </a:extLst>
              </p:cNvPr>
              <p:cNvSpPr/>
              <p:nvPr/>
            </p:nvSpPr>
            <p:spPr>
              <a:xfrm>
                <a:off x="9392394" y="1303270"/>
                <a:ext cx="1735977" cy="6028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坐标系转换</a:t>
                </a:r>
              </a:p>
            </p:txBody>
          </p:sp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EBBF4046-CA6B-5800-C5B8-E3139C06BBD2}"/>
                  </a:ext>
                </a:extLst>
              </p:cNvPr>
              <p:cNvSpPr/>
              <p:nvPr/>
            </p:nvSpPr>
            <p:spPr>
              <a:xfrm>
                <a:off x="9396732" y="1303270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AD491B09-7411-2101-FA2F-FB65AA423FC2}"/>
                  </a:ext>
                </a:extLst>
              </p:cNvPr>
              <p:cNvSpPr/>
              <p:nvPr/>
            </p:nvSpPr>
            <p:spPr>
              <a:xfrm>
                <a:off x="9975391" y="1303270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BB29C64F-52D7-872B-0B42-8A548B9CCFE9}"/>
                  </a:ext>
                </a:extLst>
              </p:cNvPr>
              <p:cNvSpPr/>
              <p:nvPr/>
            </p:nvSpPr>
            <p:spPr>
              <a:xfrm>
                <a:off x="10554050" y="1303270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3922E840-F92F-7C83-B186-969DF811CC69}"/>
                  </a:ext>
                </a:extLst>
              </p:cNvPr>
              <p:cNvSpPr/>
              <p:nvPr/>
            </p:nvSpPr>
            <p:spPr>
              <a:xfrm>
                <a:off x="9396732" y="1512567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6A777BFA-CD76-3649-7C76-37200357DE52}"/>
                  </a:ext>
                </a:extLst>
              </p:cNvPr>
              <p:cNvSpPr/>
              <p:nvPr/>
            </p:nvSpPr>
            <p:spPr>
              <a:xfrm>
                <a:off x="9975391" y="1512567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58CC3750-2085-3221-6E2B-4038E2C6581D}"/>
                  </a:ext>
                </a:extLst>
              </p:cNvPr>
              <p:cNvSpPr/>
              <p:nvPr/>
            </p:nvSpPr>
            <p:spPr>
              <a:xfrm>
                <a:off x="10554050" y="1512567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EFEAD1D5-4268-6919-A486-7C52E2E49B9F}"/>
                  </a:ext>
                </a:extLst>
              </p:cNvPr>
              <p:cNvSpPr/>
              <p:nvPr/>
            </p:nvSpPr>
            <p:spPr>
              <a:xfrm>
                <a:off x="9396732" y="1715212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D0C7FEC8-DC23-A953-7339-29CA378ACCA1}"/>
                  </a:ext>
                </a:extLst>
              </p:cNvPr>
              <p:cNvSpPr/>
              <p:nvPr/>
            </p:nvSpPr>
            <p:spPr>
              <a:xfrm>
                <a:off x="9975391" y="1715212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27964FFC-5775-3A17-94E7-5D084C21A61A}"/>
                  </a:ext>
                </a:extLst>
              </p:cNvPr>
              <p:cNvSpPr/>
              <p:nvPr/>
            </p:nvSpPr>
            <p:spPr>
              <a:xfrm>
                <a:off x="10554050" y="1715212"/>
                <a:ext cx="578659" cy="2009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3" name="直接箭头连接符 352">
                <a:extLst>
                  <a:ext uri="{FF2B5EF4-FFF2-40B4-BE49-F238E27FC236}">
                    <a16:creationId xmlns:a16="http://schemas.microsoft.com/office/drawing/2014/main" id="{6B5736D6-5F97-0ABB-AAA8-1F1BAF6E4417}"/>
                  </a:ext>
                </a:extLst>
              </p:cNvPr>
              <p:cNvCxnSpPr>
                <a:cxnSpLocks/>
                <a:endCxn id="350" idx="2"/>
              </p:cNvCxnSpPr>
              <p:nvPr/>
            </p:nvCxnSpPr>
            <p:spPr>
              <a:xfrm flipH="1">
                <a:off x="9686062" y="1886089"/>
                <a:ext cx="972808" cy="30086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" name="组合 388">
              <a:extLst>
                <a:ext uri="{FF2B5EF4-FFF2-40B4-BE49-F238E27FC236}">
                  <a16:creationId xmlns:a16="http://schemas.microsoft.com/office/drawing/2014/main" id="{B05F53A6-ECA0-7FEE-CE23-255C38D51DE5}"/>
                </a:ext>
              </a:extLst>
            </p:cNvPr>
            <p:cNvGrpSpPr/>
            <p:nvPr/>
          </p:nvGrpSpPr>
          <p:grpSpPr>
            <a:xfrm>
              <a:off x="9544361" y="3306541"/>
              <a:ext cx="1608450" cy="920378"/>
              <a:chOff x="9544361" y="3306541"/>
              <a:chExt cx="1608450" cy="920378"/>
            </a:xfrm>
          </p:grpSpPr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8638DA6C-CF58-8726-128B-5D0A81D357BD}"/>
                  </a:ext>
                </a:extLst>
              </p:cNvPr>
              <p:cNvSpPr/>
              <p:nvPr/>
            </p:nvSpPr>
            <p:spPr>
              <a:xfrm>
                <a:off x="9544361" y="3306541"/>
                <a:ext cx="1604441" cy="9053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卫星姿态运动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动力学模型</a:t>
                </a:r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21A138DF-9403-2B47-95ED-7C6B9A843AA9}"/>
                  </a:ext>
                </a:extLst>
              </p:cNvPr>
              <p:cNvSpPr/>
              <p:nvPr/>
            </p:nvSpPr>
            <p:spPr>
              <a:xfrm>
                <a:off x="9548370" y="3306541"/>
                <a:ext cx="534814" cy="3017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9825086E-5911-6990-4723-383C78C63533}"/>
                  </a:ext>
                </a:extLst>
              </p:cNvPr>
              <p:cNvSpPr/>
              <p:nvPr/>
            </p:nvSpPr>
            <p:spPr>
              <a:xfrm>
                <a:off x="10083184" y="3306541"/>
                <a:ext cx="534814" cy="3017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CDFF2117-3E9B-774D-DC53-DBB4099AF3B4}"/>
                  </a:ext>
                </a:extLst>
              </p:cNvPr>
              <p:cNvSpPr/>
              <p:nvPr/>
            </p:nvSpPr>
            <p:spPr>
              <a:xfrm>
                <a:off x="10617997" y="3306541"/>
                <a:ext cx="534814" cy="3017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0FD3544C-E4F3-FE55-EED3-4A3CE9DD0BCC}"/>
                  </a:ext>
                </a:extLst>
              </p:cNvPr>
              <p:cNvSpPr/>
              <p:nvPr/>
            </p:nvSpPr>
            <p:spPr>
              <a:xfrm>
                <a:off x="9548370" y="3620835"/>
                <a:ext cx="534814" cy="3017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A01DB2E2-0CBF-48EB-52FB-CBE1FD3CC819}"/>
                  </a:ext>
                </a:extLst>
              </p:cNvPr>
              <p:cNvSpPr/>
              <p:nvPr/>
            </p:nvSpPr>
            <p:spPr>
              <a:xfrm>
                <a:off x="10083184" y="3620835"/>
                <a:ext cx="534814" cy="3017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EF51147B-7B77-49E9-4697-57DB0E2330BC}"/>
                  </a:ext>
                </a:extLst>
              </p:cNvPr>
              <p:cNvSpPr/>
              <p:nvPr/>
            </p:nvSpPr>
            <p:spPr>
              <a:xfrm>
                <a:off x="10617997" y="3620835"/>
                <a:ext cx="534814" cy="3017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0629F27F-D7B7-AD66-FD8F-639211FF0BE4}"/>
                  </a:ext>
                </a:extLst>
              </p:cNvPr>
              <p:cNvSpPr/>
              <p:nvPr/>
            </p:nvSpPr>
            <p:spPr>
              <a:xfrm>
                <a:off x="9548370" y="3925140"/>
                <a:ext cx="534814" cy="3017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A006935F-0E6C-ABF6-860F-FB11C014D1CA}"/>
                  </a:ext>
                </a:extLst>
              </p:cNvPr>
              <p:cNvSpPr/>
              <p:nvPr/>
            </p:nvSpPr>
            <p:spPr>
              <a:xfrm>
                <a:off x="10083184" y="3925140"/>
                <a:ext cx="534814" cy="3017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BF350086-4F8B-1850-781E-4184EFB63A40}"/>
                  </a:ext>
                </a:extLst>
              </p:cNvPr>
              <p:cNvSpPr/>
              <p:nvPr/>
            </p:nvSpPr>
            <p:spPr>
              <a:xfrm>
                <a:off x="10617997" y="3925140"/>
                <a:ext cx="534814" cy="3017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3" name="直接箭头连接符 372">
                <a:extLst>
                  <a:ext uri="{FF2B5EF4-FFF2-40B4-BE49-F238E27FC236}">
                    <a16:creationId xmlns:a16="http://schemas.microsoft.com/office/drawing/2014/main" id="{701B03BA-021D-6058-B8AD-5D2CF4009DD6}"/>
                  </a:ext>
                </a:extLst>
              </p:cNvPr>
              <p:cNvCxnSpPr>
                <a:cxnSpLocks/>
                <a:endCxn id="370" idx="2"/>
              </p:cNvCxnSpPr>
              <p:nvPr/>
            </p:nvCxnSpPr>
            <p:spPr>
              <a:xfrm flipH="1">
                <a:off x="9815777" y="4181740"/>
                <a:ext cx="899097" cy="45179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8" name="组合 387">
            <a:extLst>
              <a:ext uri="{FF2B5EF4-FFF2-40B4-BE49-F238E27FC236}">
                <a16:creationId xmlns:a16="http://schemas.microsoft.com/office/drawing/2014/main" id="{CC573C6D-3963-45D8-07C3-61E274D98CCC}"/>
              </a:ext>
            </a:extLst>
          </p:cNvPr>
          <p:cNvGrpSpPr/>
          <p:nvPr/>
        </p:nvGrpSpPr>
        <p:grpSpPr>
          <a:xfrm>
            <a:off x="1145585" y="247599"/>
            <a:ext cx="10563296" cy="6270676"/>
            <a:chOff x="1033618" y="450799"/>
            <a:chExt cx="10563296" cy="6270676"/>
          </a:xfrm>
        </p:grpSpPr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560A4ED9-5905-A34B-E0C8-465609AF127C}"/>
                </a:ext>
              </a:extLst>
            </p:cNvPr>
            <p:cNvSpPr/>
            <p:nvPr/>
          </p:nvSpPr>
          <p:spPr>
            <a:xfrm>
              <a:off x="1033618" y="450799"/>
              <a:ext cx="10536964" cy="61681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907A8B92-4813-ED82-9C9E-070ABB6A4281}"/>
                </a:ext>
              </a:extLst>
            </p:cNvPr>
            <p:cNvSpPr/>
            <p:nvPr/>
          </p:nvSpPr>
          <p:spPr>
            <a:xfrm>
              <a:off x="1059950" y="450799"/>
              <a:ext cx="3512321" cy="2056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B77C7C0F-4036-3528-0E26-90CBD8EF454C}"/>
                </a:ext>
              </a:extLst>
            </p:cNvPr>
            <p:cNvSpPr/>
            <p:nvPr/>
          </p:nvSpPr>
          <p:spPr>
            <a:xfrm>
              <a:off x="4572271" y="450799"/>
              <a:ext cx="3512321" cy="2056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2FFA9E2E-CDB4-4A31-BBC3-C20849BD1AC2}"/>
                </a:ext>
              </a:extLst>
            </p:cNvPr>
            <p:cNvSpPr/>
            <p:nvPr/>
          </p:nvSpPr>
          <p:spPr>
            <a:xfrm>
              <a:off x="8084593" y="450799"/>
              <a:ext cx="3512321" cy="2056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3013FDE8-D2E9-CA50-9A3E-BB9281A81424}"/>
                </a:ext>
              </a:extLst>
            </p:cNvPr>
            <p:cNvSpPr/>
            <p:nvPr/>
          </p:nvSpPr>
          <p:spPr>
            <a:xfrm>
              <a:off x="1059950" y="2592134"/>
              <a:ext cx="3512321" cy="2056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BF491FA9-D732-0E3F-68B5-99A360C0743E}"/>
                </a:ext>
              </a:extLst>
            </p:cNvPr>
            <p:cNvSpPr/>
            <p:nvPr/>
          </p:nvSpPr>
          <p:spPr>
            <a:xfrm>
              <a:off x="4572271" y="2592134"/>
              <a:ext cx="3512321" cy="2056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C93BAAA3-B799-4085-3D8A-B9DC9B078DCB}"/>
                </a:ext>
              </a:extLst>
            </p:cNvPr>
            <p:cNvSpPr/>
            <p:nvPr/>
          </p:nvSpPr>
          <p:spPr>
            <a:xfrm>
              <a:off x="8084593" y="2592134"/>
              <a:ext cx="3512321" cy="2056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70E63F30-524F-226F-1752-24F1CE5688A1}"/>
                </a:ext>
              </a:extLst>
            </p:cNvPr>
            <p:cNvSpPr/>
            <p:nvPr/>
          </p:nvSpPr>
          <p:spPr>
            <a:xfrm>
              <a:off x="1059950" y="4665410"/>
              <a:ext cx="3512321" cy="2056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9C928C8-97D9-ABD7-85B4-F66229137D4E}"/>
                </a:ext>
              </a:extLst>
            </p:cNvPr>
            <p:cNvSpPr/>
            <p:nvPr/>
          </p:nvSpPr>
          <p:spPr>
            <a:xfrm>
              <a:off x="4572271" y="4665410"/>
              <a:ext cx="3512321" cy="2056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7F30CA94-D5BF-CAA9-23CA-1375B3C3E5D4}"/>
                </a:ext>
              </a:extLst>
            </p:cNvPr>
            <p:cNvSpPr/>
            <p:nvPr/>
          </p:nvSpPr>
          <p:spPr>
            <a:xfrm>
              <a:off x="8084593" y="4665410"/>
              <a:ext cx="3512321" cy="20560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7" name="直接箭头连接符 386">
              <a:extLst>
                <a:ext uri="{FF2B5EF4-FFF2-40B4-BE49-F238E27FC236}">
                  <a16:creationId xmlns:a16="http://schemas.microsoft.com/office/drawing/2014/main" id="{0122C9F5-FAF7-37A9-CE9E-5CA25B6D877B}"/>
                </a:ext>
              </a:extLst>
            </p:cNvPr>
            <p:cNvCxnSpPr>
              <a:cxnSpLocks/>
              <a:endCxn id="384" idx="2"/>
            </p:cNvCxnSpPr>
            <p:nvPr/>
          </p:nvCxnSpPr>
          <p:spPr>
            <a:xfrm flipH="1">
              <a:off x="2816110" y="6413665"/>
              <a:ext cx="5904711" cy="307810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39624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57AAB-AB78-A5B2-D873-8944CE59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2025/4/27</a:t>
            </a:r>
            <a:endParaRPr lang="zh-CN" altLang="en-US"/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91EB04DA-6F75-2BB4-67DD-5D24041F4E11}"/>
              </a:ext>
            </a:extLst>
          </p:cNvPr>
          <p:cNvGrpSpPr/>
          <p:nvPr/>
        </p:nvGrpSpPr>
        <p:grpSpPr>
          <a:xfrm>
            <a:off x="243578" y="376930"/>
            <a:ext cx="11704844" cy="5860240"/>
            <a:chOff x="220456" y="-56207"/>
            <a:chExt cx="11704844" cy="586024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71124D1-4C90-3A2B-46AD-201654ED6212}"/>
                </a:ext>
              </a:extLst>
            </p:cNvPr>
            <p:cNvGrpSpPr/>
            <p:nvPr/>
          </p:nvGrpSpPr>
          <p:grpSpPr>
            <a:xfrm>
              <a:off x="1756263" y="3944198"/>
              <a:ext cx="1622129" cy="595224"/>
              <a:chOff x="973171" y="2080173"/>
              <a:chExt cx="974429" cy="658766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FEDA5B0-B71F-4B24-B041-5320998FBE43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太阳电池阵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229E00-9B84-3231-CFB3-AE14EC57EA17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F44DFD4-3182-DC60-2F96-14416D704FAC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62B65E6-1CB2-91C7-E51D-3FA341E492B7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8A40CAA-420D-BFAC-6B29-57AB32901FEB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7F80B48-626C-C03A-F050-0235E415289B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DD61868-4363-AC3E-55BA-8DBEFDF6051C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B431FD8-1990-3A6B-8825-883501221A9F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F1D610F-79D9-FB37-3871-8EADC7A7D1D1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98E6CE-F575-88E9-19DF-A2D9CACCEB28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628CFCC2-F726-1C69-A926-D2C7AB5AAB40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" name="对象 29">
                  <a:extLst>
                    <a:ext uri="{FF2B5EF4-FFF2-40B4-BE49-F238E27FC236}">
                      <a16:creationId xmlns:a16="http://schemas.microsoft.com/office/drawing/2014/main" id="{7B9D6207-73F4-FF45-A497-284AF720B7C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3837103"/>
                    </p:ext>
                  </p:extLst>
                </p:nvPr>
              </p:nvGraphicFramePr>
              <p:xfrm>
                <a:off x="1032152" y="4794663"/>
                <a:ext cx="3315206" cy="71719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" imgW="2876653" imgH="621978" progId="Equation.DSMT4">
                        <p:embed/>
                      </p:oleObj>
                    </mc:Choice>
                    <mc:Fallback>
                      <p:oleObj name="Equation" r:id="rId2" imgW="2876653" imgH="621978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32152" y="4794663"/>
                              <a:ext cx="3315206" cy="717197"/>
                            </a:xfrm>
                            <a:prstGeom prst="rect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" name="对象 29">
                  <a:extLst>
                    <a:ext uri="{FF2B5EF4-FFF2-40B4-BE49-F238E27FC236}">
                      <a16:creationId xmlns:a16="http://schemas.microsoft.com/office/drawing/2014/main" id="{7B9D6207-73F4-FF45-A497-284AF720B7C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3837103"/>
                    </p:ext>
                  </p:extLst>
                </p:nvPr>
              </p:nvGraphicFramePr>
              <p:xfrm>
                <a:off x="1032152" y="4794663"/>
                <a:ext cx="3315206" cy="71719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" imgW="2876653" imgH="621978" progId="Equation.DSMT4">
                        <p:embed/>
                      </p:oleObj>
                    </mc:Choice>
                    <mc:Fallback>
                      <p:oleObj name="Equation" r:id="rId4" imgW="2876653" imgH="621978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32152" y="4794663"/>
                              <a:ext cx="3315206" cy="717197"/>
                            </a:xfrm>
                            <a:prstGeom prst="rect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2827A52-1D85-2332-41B8-82B48C89285F}"/>
                </a:ext>
              </a:extLst>
            </p:cNvPr>
            <p:cNvGrpSpPr/>
            <p:nvPr/>
          </p:nvGrpSpPr>
          <p:grpSpPr>
            <a:xfrm>
              <a:off x="286363" y="2678768"/>
              <a:ext cx="2110214" cy="717197"/>
              <a:chOff x="973171" y="2080173"/>
              <a:chExt cx="974429" cy="658766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3012AED-BE9F-6DC7-F08C-FB893BA9648D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峰值功率跟踪器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A5F8F77-6B8B-5F46-943F-6E00EC4E6B85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EDFAE0F-10F0-9074-EA04-3ACA72F42FB9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A9FE939-9F35-2B3D-234F-32EA5DBC85E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6051BF7-9C97-3CB1-B1F8-C712A854EF0C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308AE3A-5615-52DF-8392-EEFA3CEFA95F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8D7F67C-8E6A-2C51-2C6F-514910D853C4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1A31707-A88A-5E8D-F3DD-6C1DAA832563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DADB374-0446-E809-C47B-F8B5546D0422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F465B51-FAFA-67F7-E120-D97B20E76389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5092EDA6-688E-E7B5-AFD6-98ECD5B2F91D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DF22BC55-F87E-10B9-1FAE-EF23D890C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0457" y="1583759"/>
              <a:ext cx="2104955" cy="1084663"/>
            </a:xfrm>
            <a:prstGeom prst="rect">
              <a:avLst/>
            </a:prstGeom>
          </p:spPr>
        </p:pic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3B7E6F5-D59C-5538-1A4B-58804B8E6BC0}"/>
                </a:ext>
              </a:extLst>
            </p:cNvPr>
            <p:cNvGrpSpPr/>
            <p:nvPr/>
          </p:nvGrpSpPr>
          <p:grpSpPr>
            <a:xfrm>
              <a:off x="3230587" y="2678768"/>
              <a:ext cx="2110214" cy="717197"/>
              <a:chOff x="973171" y="2080173"/>
              <a:chExt cx="974429" cy="658766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DF5CBD4-3519-6490-F6CE-742C39AA1893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串联开关调节器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D5DBDC6-03F5-9FBB-9B9F-4FB18714DACB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2D1A54D-9FC4-C13A-D633-3B0BEB9DCE5D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6339245-7EE6-A24D-ECDC-74269736ADB7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E093FF34-5610-0D8B-68F2-45C64818011B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1328E7-36BD-6525-5BF2-B915DF1AAFC0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405ABC4-40D4-8441-92A5-CB25AAC93415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841FC690-11E9-68F3-130F-E4EF751A9EC5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715A1AF-8AC1-99ED-51CE-9612AABA39F5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7D66920-18CB-385B-4BD6-C70E1D5F0256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92600527-AA7F-D67A-DC4B-C578C8E46F9C}"/>
                  </a:ext>
                </a:extLst>
              </p:cNvPr>
              <p:cNvCxnSpPr>
                <a:cxnSpLocks/>
                <a:endCxn id="52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7A5E74AA-C74C-2EF2-8EE0-4E57D052C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36731" y="1521235"/>
              <a:ext cx="2451765" cy="1084663"/>
            </a:xfrm>
            <a:prstGeom prst="rect">
              <a:avLst/>
            </a:prstGeom>
          </p:spPr>
        </p:pic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0EE738C3-84A5-CAC4-1C5D-27092304EC4A}"/>
                </a:ext>
              </a:extLst>
            </p:cNvPr>
            <p:cNvGrpSpPr/>
            <p:nvPr/>
          </p:nvGrpSpPr>
          <p:grpSpPr>
            <a:xfrm>
              <a:off x="6436080" y="1813981"/>
              <a:ext cx="2110214" cy="717197"/>
              <a:chOff x="973171" y="2080173"/>
              <a:chExt cx="974429" cy="658766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788AA75-6F02-E623-5258-3DE31F40AA9E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充电调节器</a:t>
                </a: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08A08B2-BB34-5C92-A7D5-C9840DABF538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191D497-F94D-FB62-6958-A25549EAF072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2EDA03E-3F32-F58F-8689-0D6E7A5BEE27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4D2F603-8351-D0E6-17DF-29799FCEA61D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54F7FE2-6842-E3D0-A92A-45F7118D5CA8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2FCB2097-76E0-670C-4182-9E5FD0836289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59C501E-5DE9-9467-CF94-DDD6B6106526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77804BE5-9140-2EC6-442E-F3CA8F15E896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EE24AB2-26B5-1C54-C15B-EBD3E1C6D625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4D7D2C5B-4E13-154A-8A9C-F9AD855FA882}"/>
                  </a:ext>
                </a:extLst>
              </p:cNvPr>
              <p:cNvCxnSpPr>
                <a:cxnSpLocks/>
                <a:endCxn id="65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ECF1B6B2-FCEC-7BAB-C2C8-D0DA1AC64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89860" y="12881"/>
              <a:ext cx="2651820" cy="1988865"/>
            </a:xfrm>
            <a:prstGeom prst="rect">
              <a:avLst/>
            </a:prstGeom>
          </p:spPr>
        </p:pic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A8DCB790-6F56-E63B-AE64-C5377C2DF131}"/>
                </a:ext>
              </a:extLst>
            </p:cNvPr>
            <p:cNvGrpSpPr/>
            <p:nvPr/>
          </p:nvGrpSpPr>
          <p:grpSpPr>
            <a:xfrm>
              <a:off x="9588618" y="3779384"/>
              <a:ext cx="2110214" cy="717197"/>
              <a:chOff x="973171" y="2080173"/>
              <a:chExt cx="974429" cy="658766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F816B16-D347-4FAA-694A-2A5459F60351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放电调节器</a:t>
                </a: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2BF6EA4-3B52-B842-62F1-CF0CE76D91E2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BB30FFC-955B-71D9-F57E-D376DC9BA454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0EC6728-21F4-6788-F97C-B54A071FA3D1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2ECC492-833D-01BE-36E6-2EDA5362F096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DC677D8-9294-2AF7-E80D-1E9EFA57CE5F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25E5C62-E1B1-9D62-60A5-8BFAAC7B0520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8E2656C-F2F9-21FD-EF02-591F01E81B2A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09E97DE-00F5-83EB-1D3A-DF1F64DD9435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FF1D93FC-4C9B-A74E-6B00-F6464A3D0EAA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3BEEEF78-C6F5-B648-59CA-55A3B777DE74}"/>
                  </a:ext>
                </a:extLst>
              </p:cNvPr>
              <p:cNvCxnSpPr>
                <a:cxnSpLocks/>
                <a:endCxn id="78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4DD9740B-1207-42A1-2E3D-8C44ABADB5A8}"/>
                </a:ext>
              </a:extLst>
            </p:cNvPr>
            <p:cNvGrpSpPr/>
            <p:nvPr/>
          </p:nvGrpSpPr>
          <p:grpSpPr>
            <a:xfrm>
              <a:off x="9588618" y="1834857"/>
              <a:ext cx="2110214" cy="717197"/>
              <a:chOff x="973171" y="2080173"/>
              <a:chExt cx="974429" cy="658766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1FC58F2-D601-5C3D-D310-6E0995D005DA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蓄电池组</a:t>
                </a: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C4BCF5E-DE38-7EED-E140-251076078021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ADDFF1E1-E98F-1778-374E-FBC9A4C42E0E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62349AA-5672-B1B6-2C3F-90F3FE5CEA1B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FD493D7-D79B-EC61-BAF6-55BFF797B86E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AFFB8AA-9C8E-7B0F-290A-1E7B6AC4A9F0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3F4D1EA0-B06F-89C5-E19F-A6FF0FFFEEA9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AD22B607-1211-B96B-167E-43F996887E41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EC9BB6A-13F6-A2AD-4557-A44C4780EAFB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E0018154-73EC-C79A-3463-44D4EDF48DC0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CCBEB8DC-166C-944A-ECCD-4DB842C81C45}"/>
                  </a:ext>
                </a:extLst>
              </p:cNvPr>
              <p:cNvCxnSpPr>
                <a:cxnSpLocks/>
                <a:endCxn id="90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C9B8F19-9FF4-222B-A350-983D3605C990}"/>
                </a:ext>
              </a:extLst>
            </p:cNvPr>
            <p:cNvCxnSpPr>
              <a:cxnSpLocks/>
              <a:stCxn id="18" idx="0"/>
              <a:endCxn id="40" idx="2"/>
            </p:cNvCxnSpPr>
            <p:nvPr/>
          </p:nvCxnSpPr>
          <p:spPr>
            <a:xfrm rot="16200000" flipV="1">
              <a:off x="1680587" y="3059479"/>
              <a:ext cx="548233" cy="1221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3">
              <a:extLst>
                <a:ext uri="{FF2B5EF4-FFF2-40B4-BE49-F238E27FC236}">
                  <a16:creationId xmlns:a16="http://schemas.microsoft.com/office/drawing/2014/main" id="{110CC0A4-CDCC-7D28-357F-D0D15093F5F9}"/>
                </a:ext>
              </a:extLst>
            </p:cNvPr>
            <p:cNvCxnSpPr>
              <a:cxnSpLocks/>
              <a:stCxn id="18" idx="0"/>
              <a:endCxn id="45" idx="2"/>
            </p:cNvCxnSpPr>
            <p:nvPr/>
          </p:nvCxnSpPr>
          <p:spPr>
            <a:xfrm rot="5400000" flipH="1" flipV="1">
              <a:off x="3144208" y="2805342"/>
              <a:ext cx="559954" cy="17177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041F2270-D0AF-80D9-9DAB-1583038652BA}"/>
                </a:ext>
              </a:extLst>
            </p:cNvPr>
            <p:cNvCxnSpPr>
              <a:cxnSpLocks/>
              <a:stCxn id="32" idx="3"/>
              <a:endCxn id="45" idx="1"/>
            </p:cNvCxnSpPr>
            <p:nvPr/>
          </p:nvCxnSpPr>
          <p:spPr>
            <a:xfrm>
              <a:off x="2391317" y="3031506"/>
              <a:ext cx="8392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F5BDF8EB-0252-2E1A-9013-F63EE4FC8511}"/>
                </a:ext>
              </a:extLst>
            </p:cNvPr>
            <p:cNvGrpSpPr/>
            <p:nvPr/>
          </p:nvGrpSpPr>
          <p:grpSpPr>
            <a:xfrm>
              <a:off x="6436080" y="3779384"/>
              <a:ext cx="2110214" cy="717197"/>
              <a:chOff x="973171" y="2080173"/>
              <a:chExt cx="974429" cy="658766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78C18DA-008E-3CC5-8460-FC918685CAE9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负载模拟</a:t>
                </a: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32779BB4-B6F3-6900-72C6-20434302F0C3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5D0A8AA2-32E4-3F2E-190D-64E1A1F79DB3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FC5FB40-1359-661E-39C7-F59BA09FBB89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A78F77F-26B0-EE81-41D1-175AEE35B6B0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A2CE9249-44B3-C8C9-6930-B6030DAF060D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87380B0-3C71-93D0-89F5-978927F8A316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83CDD18A-B14D-1C5F-5E11-9732C1D05A0A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831C8E1D-BE10-8EB1-37CA-FEBF61555245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54020729-EF9B-278E-DF06-2579C1A58E53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94FC354F-35DF-F8AE-181F-848AF80CCE38}"/>
                  </a:ext>
                </a:extLst>
              </p:cNvPr>
              <p:cNvCxnSpPr>
                <a:cxnSpLocks/>
                <a:endCxn id="112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ADA68919-986B-746F-DC3F-6BB6F40818B4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5335541" y="3031506"/>
              <a:ext cx="6589759" cy="0"/>
            </a:xfrm>
            <a:prstGeom prst="straightConnector1">
              <a:avLst/>
            </a:prstGeom>
            <a:ln w="38100" cmpd="dbl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BD7A0AEE-7EB9-3C80-90CD-83A55D96A0DE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7493817" y="2531178"/>
              <a:ext cx="0" cy="5003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A94913E7-F9A4-E620-BCBA-0E53043D3E93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 flipH="1">
              <a:off x="7488557" y="3031506"/>
              <a:ext cx="5260" cy="74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251D9F26-D711-0E8B-2E37-0EC1CE7D8E9D}"/>
                </a:ext>
              </a:extLst>
            </p:cNvPr>
            <p:cNvCxnSpPr>
              <a:cxnSpLocks/>
              <a:stCxn id="58" idx="3"/>
              <a:endCxn id="83" idx="1"/>
            </p:cNvCxnSpPr>
            <p:nvPr/>
          </p:nvCxnSpPr>
          <p:spPr>
            <a:xfrm>
              <a:off x="8541034" y="2166719"/>
              <a:ext cx="1047584" cy="208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149AD96D-DC04-FD97-4F6A-99E567434500}"/>
                </a:ext>
              </a:extLst>
            </p:cNvPr>
            <p:cNvCxnSpPr>
              <a:cxnSpLocks/>
              <a:stCxn id="71" idx="1"/>
              <a:endCxn id="105" idx="3"/>
            </p:cNvCxnSpPr>
            <p:nvPr/>
          </p:nvCxnSpPr>
          <p:spPr>
            <a:xfrm flipH="1">
              <a:off x="8541034" y="4132122"/>
              <a:ext cx="10475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5E9E5DAC-BCA9-3CB5-E9F5-ECB7B2C6148C}"/>
                </a:ext>
              </a:extLst>
            </p:cNvPr>
            <p:cNvCxnSpPr>
              <a:cxnSpLocks/>
              <a:stCxn id="91" idx="2"/>
              <a:endCxn id="73" idx="0"/>
            </p:cNvCxnSpPr>
            <p:nvPr/>
          </p:nvCxnSpPr>
          <p:spPr>
            <a:xfrm>
              <a:off x="10646355" y="2552054"/>
              <a:ext cx="0" cy="12273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流程图: 接点 140">
              <a:extLst>
                <a:ext uri="{FF2B5EF4-FFF2-40B4-BE49-F238E27FC236}">
                  <a16:creationId xmlns:a16="http://schemas.microsoft.com/office/drawing/2014/main" id="{27B7FFEC-34EB-17DF-B8D1-6C75DE86756B}"/>
                </a:ext>
              </a:extLst>
            </p:cNvPr>
            <p:cNvSpPr/>
            <p:nvPr/>
          </p:nvSpPr>
          <p:spPr>
            <a:xfrm>
              <a:off x="7440932" y="2983882"/>
              <a:ext cx="95249" cy="95249"/>
            </a:xfrm>
            <a:prstGeom prst="flowChartConnector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880CA20B-6621-9677-95F0-8F2D794989DE}"/>
                    </a:ext>
                  </a:extLst>
                </p:cNvPr>
                <p:cNvSpPr txBox="1"/>
                <p:nvPr/>
              </p:nvSpPr>
              <p:spPr>
                <a:xfrm>
                  <a:off x="588972" y="3328246"/>
                  <a:ext cx="1620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𝒔𝒐𝒍𝒂𝒓</m:t>
                          </m:r>
                        </m:sub>
                      </m:sSub>
                    </m:oMath>
                  </a14:m>
                  <a:r>
                    <a:rPr lang="en-US" altLang="zh-CN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,</a:t>
                  </a:r>
                  <a:r>
                    <a:rPr lang="en-US" altLang="zh-CN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𝑷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𝒔𝒐𝒍𝒂𝒓</m:t>
                          </m:r>
                        </m:sub>
                      </m:sSub>
                    </m:oMath>
                  </a14:m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880CA20B-6621-9677-95F0-8F2D79498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72" y="3328246"/>
                  <a:ext cx="162082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21E8726E-DDA1-AA88-CAA1-9B8DE835CE49}"/>
                    </a:ext>
                  </a:extLst>
                </p:cNvPr>
                <p:cNvSpPr txBox="1"/>
                <p:nvPr/>
              </p:nvSpPr>
              <p:spPr>
                <a:xfrm>
                  <a:off x="3472650" y="3294889"/>
                  <a:ext cx="841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𝒔𝒐𝒍𝒂𝒓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21E8726E-DDA1-AA88-CAA1-9B8DE835CE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650" y="3294889"/>
                  <a:ext cx="84183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8E198023-47F3-241D-F8CD-C761A422412B}"/>
                    </a:ext>
                  </a:extLst>
                </p:cNvPr>
                <p:cNvSpPr txBox="1"/>
                <p:nvPr/>
              </p:nvSpPr>
              <p:spPr>
                <a:xfrm>
                  <a:off x="2543265" y="2687015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𝑫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8E198023-47F3-241D-F8CD-C761A4224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265" y="2687015"/>
                  <a:ext cx="41549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D9DFF2E5-44A8-172C-845B-CDFB78DEFF3B}"/>
                    </a:ext>
                  </a:extLst>
                </p:cNvPr>
                <p:cNvSpPr txBox="1"/>
                <p:nvPr/>
              </p:nvSpPr>
              <p:spPr>
                <a:xfrm>
                  <a:off x="5348544" y="2668422"/>
                  <a:ext cx="697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𝒃𝒖𝒔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D9DFF2E5-44A8-172C-845B-CDFB78DEF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544" y="2668422"/>
                  <a:ext cx="697563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9F1F48A9-CA6A-8BA0-CC1A-596561966367}"/>
                    </a:ext>
                  </a:extLst>
                </p:cNvPr>
                <p:cNvSpPr txBox="1"/>
                <p:nvPr/>
              </p:nvSpPr>
              <p:spPr>
                <a:xfrm>
                  <a:off x="8792549" y="3759533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𝒅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9F1F48A9-CA6A-8BA0-CC1A-596561966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2549" y="3759533"/>
                  <a:ext cx="46192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6BCE715F-6318-B736-EB1A-CE2D61CC58CE}"/>
                    </a:ext>
                  </a:extLst>
                </p:cNvPr>
                <p:cNvSpPr txBox="1"/>
                <p:nvPr/>
              </p:nvSpPr>
              <p:spPr>
                <a:xfrm>
                  <a:off x="10667890" y="3244334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𝒅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6BCE715F-6318-B736-EB1A-CE2D61CC5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890" y="3244334"/>
                  <a:ext cx="461921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E507A17B-4671-A1D6-FC3E-7EE45F1FC6F7}"/>
                    </a:ext>
                  </a:extLst>
                </p:cNvPr>
                <p:cNvSpPr txBox="1"/>
                <p:nvPr/>
              </p:nvSpPr>
              <p:spPr>
                <a:xfrm>
                  <a:off x="8884810" y="1791140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𝒅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E507A17B-4671-A1D6-FC3E-7EE45F1FC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810" y="1791140"/>
                  <a:ext cx="461921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3BB0D079-6706-DDA5-3A87-EE9AE435AC94}"/>
                    </a:ext>
                  </a:extLst>
                </p:cNvPr>
                <p:cNvSpPr txBox="1"/>
                <p:nvPr/>
              </p:nvSpPr>
              <p:spPr>
                <a:xfrm>
                  <a:off x="7506453" y="2552054"/>
                  <a:ext cx="461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𝒅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3BB0D079-6706-DDA5-3A87-EE9AE435AC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453" y="2552054"/>
                  <a:ext cx="461921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273F6F8-B579-018D-DFBA-2E4890CCF6F0}"/>
                </a:ext>
              </a:extLst>
            </p:cNvPr>
            <p:cNvGrpSpPr/>
            <p:nvPr/>
          </p:nvGrpSpPr>
          <p:grpSpPr>
            <a:xfrm>
              <a:off x="220456" y="-56207"/>
              <a:ext cx="11704843" cy="5860240"/>
              <a:chOff x="1033618" y="450799"/>
              <a:chExt cx="10563296" cy="6270676"/>
            </a:xfrm>
          </p:grpSpPr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1AD96BD4-EAFB-31B1-8A1F-D6FE238D5F74}"/>
                  </a:ext>
                </a:extLst>
              </p:cNvPr>
              <p:cNvSpPr/>
              <p:nvPr/>
            </p:nvSpPr>
            <p:spPr>
              <a:xfrm>
                <a:off x="1033618" y="450799"/>
                <a:ext cx="10536964" cy="61681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D2FEDF04-5457-A579-F8DA-60949F1C2E17}"/>
                  </a:ext>
                </a:extLst>
              </p:cNvPr>
              <p:cNvSpPr/>
              <p:nvPr/>
            </p:nvSpPr>
            <p:spPr>
              <a:xfrm>
                <a:off x="1059950" y="450799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CA0D0CCA-52FC-05E9-955C-02497AAA7902}"/>
                  </a:ext>
                </a:extLst>
              </p:cNvPr>
              <p:cNvSpPr/>
              <p:nvPr/>
            </p:nvSpPr>
            <p:spPr>
              <a:xfrm>
                <a:off x="4572271" y="450799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9FA935F5-ABDD-86C6-5AA9-20006DC2D41D}"/>
                  </a:ext>
                </a:extLst>
              </p:cNvPr>
              <p:cNvSpPr/>
              <p:nvPr/>
            </p:nvSpPr>
            <p:spPr>
              <a:xfrm>
                <a:off x="8084593" y="450799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159D23B6-4BEA-CDE1-7270-0D9B371F33B0}"/>
                  </a:ext>
                </a:extLst>
              </p:cNvPr>
              <p:cNvSpPr/>
              <p:nvPr/>
            </p:nvSpPr>
            <p:spPr>
              <a:xfrm>
                <a:off x="1059950" y="2592134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E067BA6E-8784-D9D6-3F24-B9CEEEF00690}"/>
                  </a:ext>
                </a:extLst>
              </p:cNvPr>
              <p:cNvSpPr/>
              <p:nvPr/>
            </p:nvSpPr>
            <p:spPr>
              <a:xfrm>
                <a:off x="4572271" y="2592134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15AC9960-C204-FAD7-D283-70CE91DB91D5}"/>
                  </a:ext>
                </a:extLst>
              </p:cNvPr>
              <p:cNvSpPr/>
              <p:nvPr/>
            </p:nvSpPr>
            <p:spPr>
              <a:xfrm>
                <a:off x="8084593" y="2592134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0B8FB78E-3BDF-F420-79BA-D65392C98B28}"/>
                  </a:ext>
                </a:extLst>
              </p:cNvPr>
              <p:cNvSpPr/>
              <p:nvPr/>
            </p:nvSpPr>
            <p:spPr>
              <a:xfrm>
                <a:off x="1059950" y="4665410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7027E7A5-6EFB-94FD-3104-F36358DB19E0}"/>
                  </a:ext>
                </a:extLst>
              </p:cNvPr>
              <p:cNvSpPr/>
              <p:nvPr/>
            </p:nvSpPr>
            <p:spPr>
              <a:xfrm>
                <a:off x="4572271" y="4665410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EAB58D73-678C-7980-5310-D607DF775796}"/>
                  </a:ext>
                </a:extLst>
              </p:cNvPr>
              <p:cNvSpPr/>
              <p:nvPr/>
            </p:nvSpPr>
            <p:spPr>
              <a:xfrm>
                <a:off x="8084593" y="4665410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704B297C-5AEC-66C1-063C-25F0CCE37C4D}"/>
                  </a:ext>
                </a:extLst>
              </p:cNvPr>
              <p:cNvCxnSpPr>
                <a:cxnSpLocks/>
                <a:endCxn id="158" idx="2"/>
              </p:cNvCxnSpPr>
              <p:nvPr/>
            </p:nvCxnSpPr>
            <p:spPr>
              <a:xfrm flipH="1">
                <a:off x="2816110" y="6413665"/>
                <a:ext cx="5904711" cy="307810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6921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F6DEF1F0-4989-B370-9B45-6C71E981A8FC}"/>
              </a:ext>
            </a:extLst>
          </p:cNvPr>
          <p:cNvGrpSpPr/>
          <p:nvPr/>
        </p:nvGrpSpPr>
        <p:grpSpPr>
          <a:xfrm>
            <a:off x="2334253" y="404268"/>
            <a:ext cx="6417511" cy="429495"/>
            <a:chOff x="2334253" y="404268"/>
            <a:chExt cx="6417511" cy="429495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E5A07BEF-6426-B89A-41FC-61C8AB947A79}"/>
                </a:ext>
              </a:extLst>
            </p:cNvPr>
            <p:cNvCxnSpPr>
              <a:cxnSpLocks/>
              <a:stCxn id="10" idx="3"/>
              <a:endCxn id="5" idx="1"/>
            </p:cNvCxnSpPr>
            <p:nvPr/>
          </p:nvCxnSpPr>
          <p:spPr>
            <a:xfrm flipV="1">
              <a:off x="3186063" y="619017"/>
              <a:ext cx="456296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D8946D4-76A6-1F52-342B-A777C3DFFD29}"/>
                </a:ext>
              </a:extLst>
            </p:cNvPr>
            <p:cNvSpPr/>
            <p:nvPr/>
          </p:nvSpPr>
          <p:spPr>
            <a:xfrm>
              <a:off x="3642359" y="404271"/>
              <a:ext cx="938349" cy="42949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数据降噪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5AD0493-E62E-EA81-89D1-BDDA598FDFB6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580708" y="619016"/>
              <a:ext cx="456296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AB1AD68-D7D0-79AA-B13B-B36F8023EEFE}"/>
                </a:ext>
              </a:extLst>
            </p:cNvPr>
            <p:cNvSpPr/>
            <p:nvPr/>
          </p:nvSpPr>
          <p:spPr>
            <a:xfrm>
              <a:off x="5037004" y="404270"/>
              <a:ext cx="938349" cy="42949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去除粗差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2B32485-C054-9263-4ADB-30DCCD96D3CF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5975353" y="619015"/>
              <a:ext cx="456296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CD9C047-DB46-FD04-5920-E9D9F6B9775A}"/>
                </a:ext>
              </a:extLst>
            </p:cNvPr>
            <p:cNvSpPr/>
            <p:nvPr/>
          </p:nvSpPr>
          <p:spPr>
            <a:xfrm>
              <a:off x="6431649" y="404269"/>
              <a:ext cx="938349" cy="42949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数据平滑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91AE0D8-5D89-2AA9-9D12-5C9F9D740AEC}"/>
                </a:ext>
              </a:extLst>
            </p:cNvPr>
            <p:cNvSpPr/>
            <p:nvPr/>
          </p:nvSpPr>
          <p:spPr>
            <a:xfrm>
              <a:off x="2334253" y="404272"/>
              <a:ext cx="851810" cy="42949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读入数据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A7CF50B-B6B8-B620-7998-2E6DB5782902}"/>
                </a:ext>
              </a:extLst>
            </p:cNvPr>
            <p:cNvSpPr/>
            <p:nvPr/>
          </p:nvSpPr>
          <p:spPr>
            <a:xfrm>
              <a:off x="7813415" y="404268"/>
              <a:ext cx="938349" cy="42949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预处理数据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FAF5CB0-9744-9677-D5F1-F6414ADD66FF}"/>
                </a:ext>
              </a:extLst>
            </p:cNvPr>
            <p:cNvCxnSpPr>
              <a:cxnSpLocks/>
              <a:stCxn id="9" idx="3"/>
              <a:endCxn id="17" idx="1"/>
            </p:cNvCxnSpPr>
            <p:nvPr/>
          </p:nvCxnSpPr>
          <p:spPr>
            <a:xfrm flipV="1">
              <a:off x="7369998" y="619014"/>
              <a:ext cx="443417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30514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564C1-BA10-1490-02F4-838EFF220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79AAD-653B-ACC5-6A55-EC790291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2025/6/20</a:t>
            </a:r>
            <a:endParaRPr lang="zh-CN" altLang="en-US" dirty="0"/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F24893CB-5446-CAA6-8E9B-DCE05FBAF1EA}"/>
              </a:ext>
            </a:extLst>
          </p:cNvPr>
          <p:cNvGrpSpPr/>
          <p:nvPr/>
        </p:nvGrpSpPr>
        <p:grpSpPr>
          <a:xfrm>
            <a:off x="1253772" y="733459"/>
            <a:ext cx="11772459" cy="5155367"/>
            <a:chOff x="243578" y="1081802"/>
            <a:chExt cx="11772459" cy="5155367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6904A4D-2A0F-B92B-C7F2-F3D84DDBE093}"/>
                </a:ext>
              </a:extLst>
            </p:cNvPr>
            <p:cNvGrpSpPr/>
            <p:nvPr/>
          </p:nvGrpSpPr>
          <p:grpSpPr>
            <a:xfrm>
              <a:off x="251360" y="2619699"/>
              <a:ext cx="2104954" cy="717197"/>
              <a:chOff x="975600" y="2080173"/>
              <a:chExt cx="972000" cy="658766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7FDA4B3-B92A-1593-E0B2-8B7B3420CFEA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8AC9E63-1199-2D37-1C50-3CAFD4058A17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3CF5B3E-4163-51E0-4E2A-D5370E03B52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9731539-E6B6-05CA-0C19-FE3ACCA3B3EB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970185F-1330-22BE-75A4-211F226FDEE0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4FEA0A7-F445-99B5-494E-DF1D28A71E66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80E53C2-9F81-6220-521F-51C7781DB8FB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A4EA05D-31BA-08E3-7E2F-77DD9F29C789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2F32A72-98F7-79F5-6192-8577D42029D9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49125A4-F713-112F-69D2-C33A917DFE58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A6125F33-D13A-94C8-09E7-A1A794C7BAFA}"/>
                </a:ext>
              </a:extLst>
            </p:cNvPr>
            <p:cNvGrpSpPr/>
            <p:nvPr/>
          </p:nvGrpSpPr>
          <p:grpSpPr>
            <a:xfrm>
              <a:off x="243578" y="1081802"/>
              <a:ext cx="11772459" cy="5155367"/>
              <a:chOff x="1033618" y="450799"/>
              <a:chExt cx="10563296" cy="6270676"/>
            </a:xfrm>
          </p:grpSpPr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168722CF-A820-7BC4-6D5F-1AD4EA2B7E39}"/>
                  </a:ext>
                </a:extLst>
              </p:cNvPr>
              <p:cNvSpPr/>
              <p:nvPr/>
            </p:nvSpPr>
            <p:spPr>
              <a:xfrm>
                <a:off x="1033618" y="450799"/>
                <a:ext cx="10536964" cy="61681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837EE5F5-445C-E0A4-532B-125812F09F5D}"/>
                  </a:ext>
                </a:extLst>
              </p:cNvPr>
              <p:cNvSpPr/>
              <p:nvPr/>
            </p:nvSpPr>
            <p:spPr>
              <a:xfrm>
                <a:off x="1059950" y="450799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B56BFBC4-5AAF-4FCE-6BC7-B2E4D1C80BEB}"/>
                  </a:ext>
                </a:extLst>
              </p:cNvPr>
              <p:cNvSpPr/>
              <p:nvPr/>
            </p:nvSpPr>
            <p:spPr>
              <a:xfrm>
                <a:off x="4572271" y="450799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1F8FF404-6989-B0F5-7404-13A7E99E5391}"/>
                  </a:ext>
                </a:extLst>
              </p:cNvPr>
              <p:cNvSpPr/>
              <p:nvPr/>
            </p:nvSpPr>
            <p:spPr>
              <a:xfrm>
                <a:off x="8084593" y="450799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295E90CC-2ACB-1373-95E7-1C91603177BC}"/>
                  </a:ext>
                </a:extLst>
              </p:cNvPr>
              <p:cNvSpPr/>
              <p:nvPr/>
            </p:nvSpPr>
            <p:spPr>
              <a:xfrm>
                <a:off x="1059950" y="2592134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5B2BD8D5-B0E9-EA34-D91D-9C4A8244D34A}"/>
                  </a:ext>
                </a:extLst>
              </p:cNvPr>
              <p:cNvSpPr/>
              <p:nvPr/>
            </p:nvSpPr>
            <p:spPr>
              <a:xfrm>
                <a:off x="4572271" y="2592134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103CE2AA-F405-73ED-62CA-E80916B38CA9}"/>
                  </a:ext>
                </a:extLst>
              </p:cNvPr>
              <p:cNvSpPr/>
              <p:nvPr/>
            </p:nvSpPr>
            <p:spPr>
              <a:xfrm>
                <a:off x="8084593" y="2592134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9A056228-A0A0-414A-93D4-155E04A16810}"/>
                  </a:ext>
                </a:extLst>
              </p:cNvPr>
              <p:cNvSpPr/>
              <p:nvPr/>
            </p:nvSpPr>
            <p:spPr>
              <a:xfrm>
                <a:off x="1059950" y="4665410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606D3D13-BF08-A2D6-226D-D6AD3C76D981}"/>
                  </a:ext>
                </a:extLst>
              </p:cNvPr>
              <p:cNvSpPr/>
              <p:nvPr/>
            </p:nvSpPr>
            <p:spPr>
              <a:xfrm>
                <a:off x="4572271" y="4665410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F6AB56DA-1F83-02F0-2B51-ABF2168EA0C4}"/>
                  </a:ext>
                </a:extLst>
              </p:cNvPr>
              <p:cNvSpPr/>
              <p:nvPr/>
            </p:nvSpPr>
            <p:spPr>
              <a:xfrm>
                <a:off x="8084593" y="4665410"/>
                <a:ext cx="3512321" cy="20560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89A2A2FE-8093-ECD0-54A2-730BFE7EEDEA}"/>
                  </a:ext>
                </a:extLst>
              </p:cNvPr>
              <p:cNvCxnSpPr>
                <a:cxnSpLocks/>
                <a:endCxn id="158" idx="2"/>
              </p:cNvCxnSpPr>
              <p:nvPr/>
            </p:nvCxnSpPr>
            <p:spPr>
              <a:xfrm flipH="1">
                <a:off x="2816110" y="6413665"/>
                <a:ext cx="5904711" cy="307810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0DDCBC0-C6A1-7188-1FF5-AC459E0744C9}"/>
                </a:ext>
              </a:extLst>
            </p:cNvPr>
            <p:cNvGrpSpPr/>
            <p:nvPr/>
          </p:nvGrpSpPr>
          <p:grpSpPr>
            <a:xfrm>
              <a:off x="2583874" y="2304879"/>
              <a:ext cx="1911926" cy="569917"/>
              <a:chOff x="973171" y="2080173"/>
              <a:chExt cx="974429" cy="65876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7B3A37A-6074-DD30-FBFC-30B7AAD06717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轨道六根数偏差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CF682D2-321E-FDD4-0AF3-0DA87373C63A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E280738-F279-97FB-F3EA-1703E5C4ECE5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17B65A9-37E7-4FFF-C438-A3D5DAABD894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807DA4A-BBE4-ED2C-E276-1A796CE60A1B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9974372-C2B4-C0B9-AA44-4E97D51B65FC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7CE8444-44AF-CFD0-D413-9ACA8B8723D7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7FA4125-E021-4D93-7A03-FF3BBDF2F3B8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7608184-C6CD-7042-FB32-C2AA3CC1A763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F34D8FB-3B24-04BF-0809-4DF07CA23EFD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6C834FA7-FBAF-A4FA-8C78-C6E89851F76A}"/>
                  </a:ext>
                </a:extLst>
              </p:cNvPr>
              <p:cNvCxnSpPr>
                <a:cxnSpLocks/>
                <a:endCxn id="24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550F017-2AD4-0AF4-3B79-ABB665B590CC}"/>
                </a:ext>
              </a:extLst>
            </p:cNvPr>
            <p:cNvGrpSpPr/>
            <p:nvPr/>
          </p:nvGrpSpPr>
          <p:grpSpPr>
            <a:xfrm>
              <a:off x="3100022" y="1330593"/>
              <a:ext cx="1573175" cy="599807"/>
              <a:chOff x="973171" y="2080173"/>
              <a:chExt cx="974429" cy="658766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C92D1B4-662A-96C8-9EF2-7BC9D0EEA07D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轨道六根数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5C3A636-89D8-B23C-9937-5979B2DBA238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1E45247-D148-B019-15A2-5EDFF9E250DF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F59F99B-40CF-30CF-5AFE-A1F6EBC5A6EC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22A449A-8C89-D040-0126-AD1C748E32A1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BFAB473-2B83-2AF4-C03E-213FED3A851F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AE94DBE-6A71-09B1-5ED8-4186EF1DD338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103DD65-1B21-DB09-465E-678CAA9CB485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8AD4CE2-3EB1-1AC4-9C76-57B968500C71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B525233-FD49-8D07-006D-CB04F8C35E12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2AD2DB9B-C7BA-8494-C9BD-16F04C765780}"/>
                  </a:ext>
                </a:extLst>
              </p:cNvPr>
              <p:cNvCxnSpPr>
                <a:cxnSpLocks/>
                <a:endCxn id="4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E7C67635-22DA-6572-EF0D-B8FB7D50339A}"/>
                </a:ext>
              </a:extLst>
            </p:cNvPr>
            <p:cNvGrpSpPr/>
            <p:nvPr/>
          </p:nvGrpSpPr>
          <p:grpSpPr>
            <a:xfrm>
              <a:off x="5295900" y="2313387"/>
              <a:ext cx="1760170" cy="584325"/>
              <a:chOff x="973171" y="2080173"/>
              <a:chExt cx="974429" cy="658766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0FADC31-AC34-F501-C985-0C82ABB62442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位速矢量误差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98F4595-5A30-F70E-64AF-262EA02BB253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FDE3831-FD91-E73E-3926-817294462CF7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B2D60F6-BE39-8420-6889-D9C2795AB649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508464F5-155B-74F3-C03D-3050FFA39E57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8D6A973-03F0-9061-E030-F7F8D6C7FEE2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6F2F67A-A348-8A55-B5FA-63DF7992EDC5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34F4551-792A-5329-9B49-B1965E89079C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16CEF81-F178-C8DC-94B0-C54363F2CF0E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66EC5DB-9EAC-F280-EBFC-AC1DC808FAF9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4BBDC59B-99CF-BB55-0620-7B255046C10E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29B7C45-313D-C916-6464-F8EB558472D1}"/>
                </a:ext>
              </a:extLst>
            </p:cNvPr>
            <p:cNvGrpSpPr/>
            <p:nvPr/>
          </p:nvGrpSpPr>
          <p:grpSpPr>
            <a:xfrm>
              <a:off x="7675196" y="2310216"/>
              <a:ext cx="1760170" cy="584325"/>
              <a:chOff x="973171" y="2080173"/>
              <a:chExt cx="974429" cy="658766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DBB25FC4-A46C-0E0E-B301-FE2D84792148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轨道控制器</a:t>
                </a: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222C30D-7CDD-57EE-B010-2C56C38E9D5C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733F57DE-FD75-0914-444C-EAB1EBE5A75A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FB566D1D-CC81-7627-108A-BC6FD7940D4E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0953B24-7AB8-BAEF-A7D3-DE30F33FA86F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97CA72CD-A6DC-3853-656F-54895C3E6AE9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45C55CB-47D5-F37E-B177-D4A028FECC47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4DB8AA5A-3BFB-4023-8AD9-AA9FA13A0172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E774FAA4-6C05-1434-2288-FC428CFB5351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DCCBE6CB-8FCC-F597-65AA-436B188700C8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35DD8756-A97C-DEEF-6E0B-FF992D11BB8B}"/>
                  </a:ext>
                </a:extLst>
              </p:cNvPr>
              <p:cNvCxnSpPr>
                <a:cxnSpLocks/>
                <a:endCxn id="135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F550DEB-797C-8FFC-13ED-351BF963BC13}"/>
                </a:ext>
              </a:extLst>
            </p:cNvPr>
            <p:cNvGrpSpPr/>
            <p:nvPr/>
          </p:nvGrpSpPr>
          <p:grpSpPr>
            <a:xfrm>
              <a:off x="9914557" y="2295319"/>
              <a:ext cx="1760170" cy="598613"/>
              <a:chOff x="973171" y="2080173"/>
              <a:chExt cx="974429" cy="65876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C30AA3D-5E8B-C26F-A4A8-77D3BDDC738A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任务场景选择</a:t>
                </a: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1F1DF9B-AEBE-05D5-49C8-52B247E4F081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2AAD666D-63E7-E9A1-331A-ED9330D5EF3A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1CB984D2-32AB-BDA5-D8BB-A71D9C25990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7D4B5D74-8D52-713C-0327-42C9EB7B3829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4C6AE8F5-4390-ADC6-6FF0-3FC4CF87508B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ED00FC7C-6905-FB71-4479-88407594C25C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2199846F-5DF7-BB98-C553-84CAE8578713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6ABA9F5B-FDDF-A162-C168-6737186819C2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938F86F7-05B6-42D9-1FBA-279AB1002556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7098930A-4AC0-4177-C46C-C2C49145A052}"/>
                  </a:ext>
                </a:extLst>
              </p:cNvPr>
              <p:cNvCxnSpPr>
                <a:cxnSpLocks/>
                <a:endCxn id="14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1EBBED87-BFDE-0F24-DC32-F0066410CDAF}"/>
                </a:ext>
              </a:extLst>
            </p:cNvPr>
            <p:cNvGrpSpPr/>
            <p:nvPr/>
          </p:nvGrpSpPr>
          <p:grpSpPr>
            <a:xfrm>
              <a:off x="8552468" y="4509729"/>
              <a:ext cx="1128636" cy="428573"/>
              <a:chOff x="973171" y="2080173"/>
              <a:chExt cx="974429" cy="658766"/>
            </a:xfrm>
          </p:grpSpPr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8629A6E1-0905-F8B0-2440-66EEFC8B3795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推力计算</a:t>
                </a: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E2BB2036-3AAE-49A7-1EB1-827D8C779A0E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D7BA729E-55F7-2FEE-43A6-BAD89D4EAAFE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6E457012-9908-6621-CC1D-9123FE2D8395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A5F200B-DB2A-0351-ED45-B5644D10BAC0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8DB5A74F-072C-DE6D-545F-5B95BA83470D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842A497F-93DC-1BBE-13F5-DE6DD0623811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FB40016C-4D52-CACE-CF39-2E115F02A717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2C3E7131-5E5B-AE1B-56EB-1CAA7A64B6DA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3887D9C1-34BA-93BD-9225-ECEE5CE102A3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8455EAD2-A17B-6E2B-A076-C0C980699075}"/>
                  </a:ext>
                </a:extLst>
              </p:cNvPr>
              <p:cNvCxnSpPr>
                <a:cxnSpLocks/>
                <a:endCxn id="17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2CE18648-45A0-978A-A324-B548B14DC954}"/>
                </a:ext>
              </a:extLst>
            </p:cNvPr>
            <p:cNvGrpSpPr/>
            <p:nvPr/>
          </p:nvGrpSpPr>
          <p:grpSpPr>
            <a:xfrm>
              <a:off x="6604174" y="4506227"/>
              <a:ext cx="1128636" cy="428573"/>
              <a:chOff x="973171" y="2080173"/>
              <a:chExt cx="974429" cy="658766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BDA02FC3-5F25-BE37-4251-86CFD35D426D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推力分配</a:t>
                </a: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9DAE6FD-FF19-32A9-F285-4D950E051BA0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83C9C470-4393-9AFE-0946-7CC14E9C7DAC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F01206D6-98B9-BBDF-AC54-9E1FF1F46B22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CC4655F7-833E-572F-B83B-D975D1BE3BC9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FBF500E-8C92-77D5-6854-01100830A486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D2315647-8378-E873-F87C-03EBC1F27FC7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78CF861A-8A6D-2911-2254-A9326C39B0D9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4854BCC4-3591-B488-5691-A18C2952FD61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BD65E8F7-A4AE-5597-F7C0-80A7018A6076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6" name="直接箭头连接符 185">
                <a:extLst>
                  <a:ext uri="{FF2B5EF4-FFF2-40B4-BE49-F238E27FC236}">
                    <a16:creationId xmlns:a16="http://schemas.microsoft.com/office/drawing/2014/main" id="{B25755A7-7428-0FE3-5CC8-50EC51775F05}"/>
                  </a:ext>
                </a:extLst>
              </p:cNvPr>
              <p:cNvCxnSpPr>
                <a:cxnSpLocks/>
                <a:endCxn id="183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08C6C9F4-9B69-DC24-5C5E-D6E5C69C5EE7}"/>
                </a:ext>
              </a:extLst>
            </p:cNvPr>
            <p:cNvGrpSpPr/>
            <p:nvPr/>
          </p:nvGrpSpPr>
          <p:grpSpPr>
            <a:xfrm>
              <a:off x="6646107" y="5236419"/>
              <a:ext cx="1128636" cy="428573"/>
              <a:chOff x="973171" y="2080173"/>
              <a:chExt cx="974429" cy="658766"/>
            </a:xfrm>
          </p:grpSpPr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A53AD940-635E-4A53-02D1-55F5D09C2012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燃料计算</a:t>
                </a:r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16D34C4D-FF75-707F-2AA6-19BD9355F4ED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7FD45C8A-4B4D-867C-FD1C-B90EF7E08599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E68EAB6-3698-4712-9CCD-1F11CD300778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44D6A79F-BE41-B8AB-104C-DF67BC1CE6C4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24998E3A-170E-0A79-0500-A95D5739DD93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A47D30D5-041A-EF24-022F-4357489BC85A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37B278D0-3B1E-6850-FB11-041E50D02ED8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0667C877-8040-DA09-194D-AC4AF4FA85BC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88F7EEFD-DA09-2430-7D8C-700BD59A45A5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0" name="直接箭头连接符 209">
                <a:extLst>
                  <a:ext uri="{FF2B5EF4-FFF2-40B4-BE49-F238E27FC236}">
                    <a16:creationId xmlns:a16="http://schemas.microsoft.com/office/drawing/2014/main" id="{7F5C2EE3-70E3-94DC-D8A7-AF27F3BEC760}"/>
                  </a:ext>
                </a:extLst>
              </p:cNvPr>
              <p:cNvCxnSpPr>
                <a:cxnSpLocks/>
                <a:endCxn id="20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86B77286-2A19-BE42-0FB3-7310B8CB131E}"/>
                </a:ext>
              </a:extLst>
            </p:cNvPr>
            <p:cNvGrpSpPr/>
            <p:nvPr/>
          </p:nvGrpSpPr>
          <p:grpSpPr>
            <a:xfrm>
              <a:off x="4495799" y="4080142"/>
              <a:ext cx="5491163" cy="1734871"/>
              <a:chOff x="973171" y="2080173"/>
              <a:chExt cx="974429" cy="658766"/>
            </a:xfrm>
          </p:grpSpPr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52C5646E-22FF-B538-1976-493EC7FF4226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1D1CD09F-8491-717E-6333-E08D11DD06B4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A39D7212-B198-F1C8-F1D8-99E708E38C8C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BCC4FE34-0F0B-5444-2C2B-13CB17DC5B00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954A9117-E414-F29E-3D87-D011546F2B7B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A791DB31-9119-53BF-1C84-A3A9EC15CFEC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3F33BC74-7BDC-FBF8-F327-6E051DAAD482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46190182-F483-4C55-E1B3-E598EAB89DC0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F13A8493-ED90-4C91-36FF-E26C23C6262C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C2E3D897-2CA9-E909-75DC-71C05F9EFA7C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2" name="直接箭头连接符 221">
                <a:extLst>
                  <a:ext uri="{FF2B5EF4-FFF2-40B4-BE49-F238E27FC236}">
                    <a16:creationId xmlns:a16="http://schemas.microsoft.com/office/drawing/2014/main" id="{AA76B961-96B9-9F44-89F1-C03F34F8DDE9}"/>
                  </a:ext>
                </a:extLst>
              </p:cNvPr>
              <p:cNvCxnSpPr>
                <a:cxnSpLocks/>
                <a:endCxn id="21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62F0D0B3-A389-3391-5117-CFE099313422}"/>
                </a:ext>
              </a:extLst>
            </p:cNvPr>
            <p:cNvGrpSpPr/>
            <p:nvPr/>
          </p:nvGrpSpPr>
          <p:grpSpPr>
            <a:xfrm>
              <a:off x="388277" y="2282803"/>
              <a:ext cx="1573175" cy="599807"/>
              <a:chOff x="973171" y="2080173"/>
              <a:chExt cx="974429" cy="658766"/>
            </a:xfrm>
          </p:grpSpPr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35478177-C6DE-1066-2BD6-32966BE1F649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轨道摄动方程</a:t>
                </a:r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B5926CF2-2225-DE67-9D33-548A372FE40A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643DD9FE-AC1C-9A5F-35FC-20E33CFF81E5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149A8DE0-7FB3-557D-DD4D-35812AFB7244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664E1116-6880-DB8C-8B19-555B5839688C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6E0EC5FD-F0C3-D744-CA60-068F9149DEB6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6B4198BD-AF23-22B7-20A0-8A4F1EFFF14A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DF66CE91-1F49-6A3F-CD83-D83773BDA89E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6C7D7F20-5051-4411-816D-EBA3EC3563F6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4010973C-D27D-71A2-3CA8-414F2868F0AA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4" name="直接箭头连接符 233">
                <a:extLst>
                  <a:ext uri="{FF2B5EF4-FFF2-40B4-BE49-F238E27FC236}">
                    <a16:creationId xmlns:a16="http://schemas.microsoft.com/office/drawing/2014/main" id="{F159CE87-4A10-795F-AC31-56BA9E98B81C}"/>
                  </a:ext>
                </a:extLst>
              </p:cNvPr>
              <p:cNvCxnSpPr>
                <a:cxnSpLocks/>
                <a:endCxn id="23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1E88FC98-0496-102C-9F18-7394DA885A5C}"/>
                </a:ext>
              </a:extLst>
            </p:cNvPr>
            <p:cNvSpPr txBox="1"/>
            <p:nvPr/>
          </p:nvSpPr>
          <p:spPr>
            <a:xfrm>
              <a:off x="4495800" y="4101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轨道推进器</a:t>
              </a:r>
            </a:p>
          </p:txBody>
        </p: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21ABE643-80EC-110C-CB01-D0A551B50840}"/>
                </a:ext>
              </a:extLst>
            </p:cNvPr>
            <p:cNvGrpSpPr/>
            <p:nvPr/>
          </p:nvGrpSpPr>
          <p:grpSpPr>
            <a:xfrm>
              <a:off x="4802718" y="4502725"/>
              <a:ext cx="1128636" cy="428573"/>
              <a:chOff x="973171" y="2080173"/>
              <a:chExt cx="974429" cy="658766"/>
            </a:xfrm>
          </p:grpSpPr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909B4F91-5778-7BA6-25BC-AB9F97A8AEC7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推力输出</a:t>
                </a: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AA90918F-0E0B-2DC9-F7A6-8B4C277B4514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49787E50-1AD2-3BE1-DA6B-13F27E5B4FA5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8F8F8384-0552-8352-7956-F5E8AB190FE7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BCB65DF7-0714-823B-E378-27AA27B8F9A4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11EF7ED0-5A91-5199-0623-EEA32BBDD93C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2588DB9D-25D4-4A55-8ED1-D969E768699E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DC7A6026-EDCC-977C-A7D8-B29FFCCA60BC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09863D41-245E-10B3-84A5-82ADBA311344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0D16F4AE-59D1-AAE0-69E5-5ADC3F9F2DC9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8" name="直接箭头连接符 247">
                <a:extLst>
                  <a:ext uri="{FF2B5EF4-FFF2-40B4-BE49-F238E27FC236}">
                    <a16:creationId xmlns:a16="http://schemas.microsoft.com/office/drawing/2014/main" id="{22B05C0A-7891-6E72-8C5E-2B9EBA3FA911}"/>
                  </a:ext>
                </a:extLst>
              </p:cNvPr>
              <p:cNvCxnSpPr>
                <a:cxnSpLocks/>
                <a:endCxn id="245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9" name="直接箭头连接符 248">
              <a:extLst>
                <a:ext uri="{FF2B5EF4-FFF2-40B4-BE49-F238E27FC236}">
                  <a16:creationId xmlns:a16="http://schemas.microsoft.com/office/drawing/2014/main" id="{942D30CB-C308-F2CD-11F6-A08A2AD0A04C}"/>
                </a:ext>
              </a:extLst>
            </p:cNvPr>
            <p:cNvCxnSpPr>
              <a:cxnSpLocks/>
              <a:stCxn id="230" idx="3"/>
              <a:endCxn id="21" idx="1"/>
            </p:cNvCxnSpPr>
            <p:nvPr/>
          </p:nvCxnSpPr>
          <p:spPr>
            <a:xfrm>
              <a:off x="1961452" y="2585961"/>
              <a:ext cx="627188" cy="69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CA977FEE-1242-C9AF-31B1-3B455584B46D}"/>
                </a:ext>
              </a:extLst>
            </p:cNvPr>
            <p:cNvCxnSpPr>
              <a:cxnSpLocks/>
              <a:stCxn id="23" idx="3"/>
              <a:endCxn id="52" idx="1"/>
            </p:cNvCxnSpPr>
            <p:nvPr/>
          </p:nvCxnSpPr>
          <p:spPr>
            <a:xfrm>
              <a:off x="4495800" y="2592930"/>
              <a:ext cx="800100" cy="78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4BD5CAA0-CFE1-C9F1-DB91-FD8BFDC4FFB0}"/>
                </a:ext>
              </a:extLst>
            </p:cNvPr>
            <p:cNvCxnSpPr>
              <a:cxnSpLocks/>
              <a:stCxn id="29" idx="3"/>
              <a:endCxn id="52" idx="0"/>
            </p:cNvCxnSpPr>
            <p:nvPr/>
          </p:nvCxnSpPr>
          <p:spPr>
            <a:xfrm>
              <a:off x="4669275" y="1625596"/>
              <a:ext cx="1504516" cy="68779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直接箭头连接符 258">
              <a:extLst>
                <a:ext uri="{FF2B5EF4-FFF2-40B4-BE49-F238E27FC236}">
                  <a16:creationId xmlns:a16="http://schemas.microsoft.com/office/drawing/2014/main" id="{A15D8B52-5C33-418B-E543-5F191973FED1}"/>
                </a:ext>
              </a:extLst>
            </p:cNvPr>
            <p:cNvCxnSpPr>
              <a:cxnSpLocks/>
              <a:stCxn id="44" idx="1"/>
              <a:endCxn id="227" idx="0"/>
            </p:cNvCxnSpPr>
            <p:nvPr/>
          </p:nvCxnSpPr>
          <p:spPr>
            <a:xfrm rot="10800000" flipV="1">
              <a:off x="1699910" y="1633751"/>
              <a:ext cx="1404034" cy="64905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93D3CAF2-1C21-C310-AB06-C4FFA6E0AE9B}"/>
                </a:ext>
              </a:extLst>
            </p:cNvPr>
            <p:cNvGrpSpPr/>
            <p:nvPr/>
          </p:nvGrpSpPr>
          <p:grpSpPr>
            <a:xfrm>
              <a:off x="751142" y="1649787"/>
              <a:ext cx="844825" cy="280613"/>
              <a:chOff x="973171" y="2080173"/>
              <a:chExt cx="974429" cy="658766"/>
            </a:xfrm>
          </p:grpSpPr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A6D167BB-C6F3-FBE4-910A-48369B3C8DCA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轨道扰动</a:t>
                </a: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F9739E19-F80D-F8E4-7863-A24E5D4D1BE4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BD075B79-0EC8-0EAC-2959-733B06384391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BBA1FE5E-C713-3F75-1C2A-8210B374C78C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88E15E6E-253A-4E6F-A081-F9CC75507AEE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E0B8DAC3-F00F-CB97-6E62-7C5ACDC010D1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A1C5364A-7025-9016-BCB4-FF4C5805FB6C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51904984-ED9D-CBA2-B4A5-C8AE8431EF2D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82403BAC-4FC0-D588-9AE2-B1C3C27A5928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1F205981-82C9-9A6E-1540-19E0EAA49C4B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3" name="直接箭头连接符 272">
                <a:extLst>
                  <a:ext uri="{FF2B5EF4-FFF2-40B4-BE49-F238E27FC236}">
                    <a16:creationId xmlns:a16="http://schemas.microsoft.com/office/drawing/2014/main" id="{A237C12E-6751-2229-D13D-B7D6790B0F8B}"/>
                  </a:ext>
                </a:extLst>
              </p:cNvPr>
              <p:cNvCxnSpPr>
                <a:cxnSpLocks/>
                <a:endCxn id="270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E4596558-8A33-D29A-D10F-B0C3AC3EBAAE}"/>
                </a:ext>
              </a:extLst>
            </p:cNvPr>
            <p:cNvCxnSpPr>
              <a:cxnSpLocks/>
              <a:stCxn id="271" idx="2"/>
              <a:endCxn id="224" idx="0"/>
            </p:cNvCxnSpPr>
            <p:nvPr/>
          </p:nvCxnSpPr>
          <p:spPr>
            <a:xfrm flipH="1">
              <a:off x="1172904" y="1930400"/>
              <a:ext cx="1703" cy="352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8E358D52-AD2D-189F-6984-64F040116A8E}"/>
                </a:ext>
              </a:extLst>
            </p:cNvPr>
            <p:cNvCxnSpPr>
              <a:cxnSpLocks/>
              <a:stCxn id="52" idx="3"/>
              <a:endCxn id="132" idx="1"/>
            </p:cNvCxnSpPr>
            <p:nvPr/>
          </p:nvCxnSpPr>
          <p:spPr>
            <a:xfrm>
              <a:off x="7051682" y="2600775"/>
              <a:ext cx="627902" cy="47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直接箭头连接符 286">
              <a:extLst>
                <a:ext uri="{FF2B5EF4-FFF2-40B4-BE49-F238E27FC236}">
                  <a16:creationId xmlns:a16="http://schemas.microsoft.com/office/drawing/2014/main" id="{AF9B180E-2918-0379-917D-11B477EFD02E}"/>
                </a:ext>
              </a:extLst>
            </p:cNvPr>
            <p:cNvCxnSpPr>
              <a:cxnSpLocks/>
              <a:stCxn id="134" idx="3"/>
              <a:endCxn id="144" idx="1"/>
            </p:cNvCxnSpPr>
            <p:nvPr/>
          </p:nvCxnSpPr>
          <p:spPr>
            <a:xfrm flipV="1">
              <a:off x="9435366" y="2597875"/>
              <a:ext cx="483579" cy="76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直接箭头连接符 289">
              <a:extLst>
                <a:ext uri="{FF2B5EF4-FFF2-40B4-BE49-F238E27FC236}">
                  <a16:creationId xmlns:a16="http://schemas.microsoft.com/office/drawing/2014/main" id="{AAFB5FEE-0790-8DDE-D12B-C7A58EC6AE77}"/>
                </a:ext>
              </a:extLst>
            </p:cNvPr>
            <p:cNvCxnSpPr>
              <a:cxnSpLocks/>
              <a:stCxn id="148" idx="2"/>
              <a:endCxn id="218" idx="3"/>
            </p:cNvCxnSpPr>
            <p:nvPr/>
          </p:nvCxnSpPr>
          <p:spPr>
            <a:xfrm rot="5400000">
              <a:off x="9360369" y="3520525"/>
              <a:ext cx="2063061" cy="80987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F509BAAC-98C2-3716-37CD-E6E33C3606DE}"/>
                </a:ext>
              </a:extLst>
            </p:cNvPr>
            <p:cNvCxnSpPr>
              <a:cxnSpLocks/>
              <a:stCxn id="168" idx="1"/>
              <a:endCxn id="176" idx="3"/>
            </p:cNvCxnSpPr>
            <p:nvPr/>
          </p:nvCxnSpPr>
          <p:spPr>
            <a:xfrm flipH="1" flipV="1">
              <a:off x="7729997" y="4717012"/>
              <a:ext cx="825284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接箭头连接符 298">
              <a:extLst>
                <a:ext uri="{FF2B5EF4-FFF2-40B4-BE49-F238E27FC236}">
                  <a16:creationId xmlns:a16="http://schemas.microsoft.com/office/drawing/2014/main" id="{E867007B-01EB-A28C-E572-BCC12A103EE4}"/>
                </a:ext>
              </a:extLst>
            </p:cNvPr>
            <p:cNvCxnSpPr>
              <a:cxnSpLocks/>
              <a:stCxn id="176" idx="1"/>
              <a:endCxn id="238" idx="3"/>
            </p:cNvCxnSpPr>
            <p:nvPr/>
          </p:nvCxnSpPr>
          <p:spPr>
            <a:xfrm flipH="1" flipV="1">
              <a:off x="5928541" y="4713510"/>
              <a:ext cx="675633" cy="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D151A1EC-8E47-667E-EF84-746344D42FF7}"/>
                </a:ext>
              </a:extLst>
            </p:cNvPr>
            <p:cNvCxnSpPr>
              <a:cxnSpLocks/>
              <a:stCxn id="246" idx="2"/>
              <a:endCxn id="204" idx="1"/>
            </p:cNvCxnSpPr>
            <p:nvPr/>
          </p:nvCxnSpPr>
          <p:spPr>
            <a:xfrm rot="16200000" flipH="1">
              <a:off x="5747814" y="4551926"/>
              <a:ext cx="521734" cy="1280477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接箭头连接符 304">
              <a:extLst>
                <a:ext uri="{FF2B5EF4-FFF2-40B4-BE49-F238E27FC236}">
                  <a16:creationId xmlns:a16="http://schemas.microsoft.com/office/drawing/2014/main" id="{7DDD9ED4-7A1A-416B-32EE-973174F61F26}"/>
                </a:ext>
              </a:extLst>
            </p:cNvPr>
            <p:cNvCxnSpPr>
              <a:cxnSpLocks/>
              <a:stCxn id="216" idx="1"/>
              <a:endCxn id="319" idx="3"/>
            </p:cNvCxnSpPr>
            <p:nvPr/>
          </p:nvCxnSpPr>
          <p:spPr>
            <a:xfrm flipH="1" flipV="1">
              <a:off x="3352674" y="4948410"/>
              <a:ext cx="1156813" cy="8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文本框 310">
                  <a:extLst>
                    <a:ext uri="{FF2B5EF4-FFF2-40B4-BE49-F238E27FC236}">
                      <a16:creationId xmlns:a16="http://schemas.microsoft.com/office/drawing/2014/main" id="{9C30519B-488E-831E-596D-573C84F43B1E}"/>
                    </a:ext>
                  </a:extLst>
                </p:cNvPr>
                <p:cNvSpPr txBox="1"/>
                <p:nvPr/>
              </p:nvSpPr>
              <p:spPr>
                <a:xfrm>
                  <a:off x="4300783" y="2784592"/>
                  <a:ext cx="119013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宋体" panose="02010600030101010101" pitchFamily="2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Ω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𝜔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11" name="文本框 310">
                  <a:extLst>
                    <a:ext uri="{FF2B5EF4-FFF2-40B4-BE49-F238E27FC236}">
                      <a16:creationId xmlns:a16="http://schemas.microsoft.com/office/drawing/2014/main" id="{9C30519B-488E-831E-596D-573C84F43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0783" y="2784592"/>
                  <a:ext cx="1190133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文本框 311">
                  <a:extLst>
                    <a:ext uri="{FF2B5EF4-FFF2-40B4-BE49-F238E27FC236}">
                      <a16:creationId xmlns:a16="http://schemas.microsoft.com/office/drawing/2014/main" id="{6CB7CE48-1ECD-EFDB-BDAE-221CBB1040B8}"/>
                    </a:ext>
                  </a:extLst>
                </p:cNvPr>
                <p:cNvSpPr txBox="1"/>
                <p:nvPr/>
              </p:nvSpPr>
              <p:spPr>
                <a:xfrm>
                  <a:off x="1640820" y="2861027"/>
                  <a:ext cx="1522212" cy="618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∗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𝑑𝑡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(∗,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12" name="文本框 311">
                  <a:extLst>
                    <a:ext uri="{FF2B5EF4-FFF2-40B4-BE49-F238E27FC236}">
                      <a16:creationId xmlns:a16="http://schemas.microsoft.com/office/drawing/2014/main" id="{6CB7CE48-1ECD-EFDB-BDAE-221CBB104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820" y="2861027"/>
                  <a:ext cx="1522212" cy="6182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489619FE-5F82-C35A-5866-900E04E579F7}"/>
                </a:ext>
              </a:extLst>
            </p:cNvPr>
            <p:cNvSpPr txBox="1"/>
            <p:nvPr/>
          </p:nvSpPr>
          <p:spPr>
            <a:xfrm>
              <a:off x="4821502" y="195251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0" i="1" dirty="0">
                  <a:latin typeface="Cambria Math" panose="02040503050406030204" pitchFamily="18" charset="0"/>
                  <a:ea typeface="宋体" panose="02010600030101010101" pitchFamily="2" charset="-122"/>
                </a:rPr>
                <a:t>雅可比矩阵</a:t>
              </a:r>
              <a:endParaRPr lang="en-US" altLang="zh-CN" b="0" i="1" dirty="0">
                <a:latin typeface="Cambria Math" panose="020405030504060302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文本框 313">
                  <a:extLst>
                    <a:ext uri="{FF2B5EF4-FFF2-40B4-BE49-F238E27FC236}">
                      <a16:creationId xmlns:a16="http://schemas.microsoft.com/office/drawing/2014/main" id="{BFB2F2DB-1D53-3C1D-25C5-198C48D6A45E}"/>
                    </a:ext>
                  </a:extLst>
                </p:cNvPr>
                <p:cNvSpPr txBox="1"/>
                <p:nvPr/>
              </p:nvSpPr>
              <p:spPr>
                <a:xfrm>
                  <a:off x="6953374" y="2798634"/>
                  <a:ext cx="894796" cy="618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𝒓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𝑑𝑡</m:t>
                            </m:r>
                          </m:den>
                        </m:f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𝒗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14" name="文本框 313">
                  <a:extLst>
                    <a:ext uri="{FF2B5EF4-FFF2-40B4-BE49-F238E27FC236}">
                      <a16:creationId xmlns:a16="http://schemas.microsoft.com/office/drawing/2014/main" id="{BFB2F2DB-1D53-3C1D-25C5-198C48D6A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374" y="2798634"/>
                  <a:ext cx="894796" cy="6182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本框 315">
                  <a:extLst>
                    <a:ext uri="{FF2B5EF4-FFF2-40B4-BE49-F238E27FC236}">
                      <a16:creationId xmlns:a16="http://schemas.microsoft.com/office/drawing/2014/main" id="{B3EE8CF7-FD9E-98D7-A3CF-FE8D69724B9B}"/>
                    </a:ext>
                  </a:extLst>
                </p:cNvPr>
                <p:cNvSpPr txBox="1"/>
                <p:nvPr/>
              </p:nvSpPr>
              <p:spPr>
                <a:xfrm>
                  <a:off x="9435366" y="2861027"/>
                  <a:ext cx="529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Δ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𝑽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16" name="文本框 315">
                  <a:extLst>
                    <a:ext uri="{FF2B5EF4-FFF2-40B4-BE49-F238E27FC236}">
                      <a16:creationId xmlns:a16="http://schemas.microsoft.com/office/drawing/2014/main" id="{B3EE8CF7-FD9E-98D7-A3CF-FE8D69724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366" y="2861027"/>
                  <a:ext cx="52931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7" name="文本框 316">
              <a:extLst>
                <a:ext uri="{FF2B5EF4-FFF2-40B4-BE49-F238E27FC236}">
                  <a16:creationId xmlns:a16="http://schemas.microsoft.com/office/drawing/2014/main" id="{A3F54D5E-2251-2AB3-0E68-696A7F2911E0}"/>
                </a:ext>
              </a:extLst>
            </p:cNvPr>
            <p:cNvSpPr txBox="1"/>
            <p:nvPr/>
          </p:nvSpPr>
          <p:spPr>
            <a:xfrm>
              <a:off x="1114394" y="3928867"/>
              <a:ext cx="1287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0:</a:t>
              </a:r>
              <a:r>
                <a:rPr lang="zh-CN" altLang="en-US" i="1" dirty="0">
                  <a:ea typeface="宋体" panose="02010600030101010101" pitchFamily="2" charset="-122"/>
                </a:rPr>
                <a:t>脉冲</a:t>
              </a:r>
              <a:r>
                <a: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推力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1:</a:t>
              </a:r>
              <a:r>
                <a: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连续推力</a:t>
              </a:r>
            </a:p>
          </p:txBody>
        </p: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4EA82D5F-4C03-FCD4-9619-C7A38361315B}"/>
                </a:ext>
              </a:extLst>
            </p:cNvPr>
            <p:cNvGrpSpPr/>
            <p:nvPr/>
          </p:nvGrpSpPr>
          <p:grpSpPr>
            <a:xfrm>
              <a:off x="1596892" y="4653995"/>
              <a:ext cx="1760170" cy="598613"/>
              <a:chOff x="973171" y="2080173"/>
              <a:chExt cx="974429" cy="658766"/>
            </a:xfrm>
          </p:grpSpPr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C0666AF0-3EB0-C314-4DF5-5A6C699DDBE5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推力类型选择</a:t>
                </a:r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30B30EF1-3757-9CE0-5E75-001597E6B459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CB60B30B-62DB-8BFD-4B9F-B1D8936B4CC8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63B65773-E53E-99BC-8131-86CCDC4B222E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0232F1D9-A52D-ADB2-4BC2-46A8CD57A8B8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F61235DE-5D71-39D4-8770-5B8A4267A74A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D422C349-85C4-3412-8F26-669C27775BE5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897D4E25-5EE3-6655-4B5F-096080CABD2D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8977F029-6763-6194-4B25-0CBAA30D6CCE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A4FBA96B-CFA5-6281-BC0E-01EF4DE9B7AD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9" name="直接箭头连接符 328">
                <a:extLst>
                  <a:ext uri="{FF2B5EF4-FFF2-40B4-BE49-F238E27FC236}">
                    <a16:creationId xmlns:a16="http://schemas.microsoft.com/office/drawing/2014/main" id="{9713AA05-9F1B-21C2-D1E2-15FB114D5BC4}"/>
                  </a:ext>
                </a:extLst>
              </p:cNvPr>
              <p:cNvCxnSpPr>
                <a:cxnSpLocks/>
                <a:endCxn id="326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1" name="直接箭头连接符 304">
              <a:extLst>
                <a:ext uri="{FF2B5EF4-FFF2-40B4-BE49-F238E27FC236}">
                  <a16:creationId xmlns:a16="http://schemas.microsoft.com/office/drawing/2014/main" id="{AB7D8CED-ED84-233C-35B1-0081B7C38F03}"/>
                </a:ext>
              </a:extLst>
            </p:cNvPr>
            <p:cNvCxnSpPr>
              <a:cxnSpLocks/>
              <a:stCxn id="323" idx="1"/>
              <a:endCxn id="232" idx="2"/>
            </p:cNvCxnSpPr>
            <p:nvPr/>
          </p:nvCxnSpPr>
          <p:spPr>
            <a:xfrm rot="10800000">
              <a:off x="1176826" y="2882611"/>
              <a:ext cx="424455" cy="207394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4" name="文本框 333">
              <a:extLst>
                <a:ext uri="{FF2B5EF4-FFF2-40B4-BE49-F238E27FC236}">
                  <a16:creationId xmlns:a16="http://schemas.microsoft.com/office/drawing/2014/main" id="{514CCCB8-DFF4-8C80-11BF-0B7695AD08C7}"/>
                </a:ext>
              </a:extLst>
            </p:cNvPr>
            <p:cNvSpPr txBox="1"/>
            <p:nvPr/>
          </p:nvSpPr>
          <p:spPr>
            <a:xfrm>
              <a:off x="10728505" y="3332517"/>
              <a:ext cx="1287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0:</a:t>
              </a:r>
              <a:r>
                <a:rPr lang="zh-CN" altLang="en-US" i="1" dirty="0">
                  <a:ea typeface="宋体" panose="02010600030101010101" pitchFamily="2" charset="-122"/>
                </a:rPr>
                <a:t>轨道维持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1:</a:t>
              </a:r>
              <a:r>
                <a: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轨道转移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文本框 334">
                  <a:extLst>
                    <a:ext uri="{FF2B5EF4-FFF2-40B4-BE49-F238E27FC236}">
                      <a16:creationId xmlns:a16="http://schemas.microsoft.com/office/drawing/2014/main" id="{A169D138-DFF3-3034-E39A-5239D7BCF438}"/>
                    </a:ext>
                  </a:extLst>
                </p:cNvPr>
                <p:cNvSpPr txBox="1"/>
                <p:nvPr/>
              </p:nvSpPr>
              <p:spPr>
                <a:xfrm>
                  <a:off x="252291" y="3429000"/>
                  <a:ext cx="913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𝑊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35" name="文本框 334">
                  <a:extLst>
                    <a:ext uri="{FF2B5EF4-FFF2-40B4-BE49-F238E27FC236}">
                      <a16:creationId xmlns:a16="http://schemas.microsoft.com/office/drawing/2014/main" id="{A169D138-DFF3-3034-E39A-5239D7BCF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91" y="3429000"/>
                  <a:ext cx="9133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文本框 335">
                  <a:extLst>
                    <a:ext uri="{FF2B5EF4-FFF2-40B4-BE49-F238E27FC236}">
                      <a16:creationId xmlns:a16="http://schemas.microsoft.com/office/drawing/2014/main" id="{08E42C62-6C92-4EAA-1D90-63B2B4C04EB2}"/>
                    </a:ext>
                  </a:extLst>
                </p:cNvPr>
                <p:cNvSpPr txBox="1"/>
                <p:nvPr/>
              </p:nvSpPr>
              <p:spPr>
                <a:xfrm>
                  <a:off x="7947714" y="4371675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𝑭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36" name="文本框 335">
                  <a:extLst>
                    <a:ext uri="{FF2B5EF4-FFF2-40B4-BE49-F238E27FC236}">
                      <a16:creationId xmlns:a16="http://schemas.microsoft.com/office/drawing/2014/main" id="{08E42C62-6C92-4EAA-1D90-63B2B4C04E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714" y="4371675"/>
                  <a:ext cx="3898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AF548371-B065-802F-66BA-9CFE8D40E9B1}"/>
                    </a:ext>
                  </a:extLst>
                </p:cNvPr>
                <p:cNvSpPr txBox="1"/>
                <p:nvPr/>
              </p:nvSpPr>
              <p:spPr>
                <a:xfrm>
                  <a:off x="6071432" y="4390532"/>
                  <a:ext cx="4843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AF548371-B065-802F-66BA-9CFE8D40E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1432" y="4390532"/>
                  <a:ext cx="48436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88D5F28D-51F0-2F1C-7A4A-542C62512895}"/>
                    </a:ext>
                  </a:extLst>
                </p:cNvPr>
                <p:cNvSpPr txBox="1"/>
                <p:nvPr/>
              </p:nvSpPr>
              <p:spPr>
                <a:xfrm>
                  <a:off x="3523287" y="4561965"/>
                  <a:ext cx="9437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𝑎𝑐𝑡𝑢𝑎𝑙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88D5F28D-51F0-2F1C-7A4A-542C62512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287" y="4561965"/>
                  <a:ext cx="94378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3F976508-7A67-E7EA-B85D-A4779D6541D8}"/>
                    </a:ext>
                  </a:extLst>
                </p:cNvPr>
                <p:cNvSpPr txBox="1"/>
                <p:nvPr/>
              </p:nvSpPr>
              <p:spPr>
                <a:xfrm>
                  <a:off x="5490916" y="5083700"/>
                  <a:ext cx="1074268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3F976508-7A67-E7EA-B85D-A4779D654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0916" y="5083700"/>
                  <a:ext cx="1074268" cy="390748"/>
                </a:xfrm>
                <a:prstGeom prst="rect">
                  <a:avLst/>
                </a:prstGeom>
                <a:blipFill>
                  <a:blip r:embed="rId10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61207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6F8CAE12-9A8E-F3DD-882D-5A6F675F21C2}"/>
              </a:ext>
            </a:extLst>
          </p:cNvPr>
          <p:cNvSpPr/>
          <p:nvPr/>
        </p:nvSpPr>
        <p:spPr>
          <a:xfrm>
            <a:off x="6789523" y="1608273"/>
            <a:ext cx="1865185" cy="1617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4F251BE-A045-F97C-EB88-D5B81281AFE1}"/>
              </a:ext>
            </a:extLst>
          </p:cNvPr>
          <p:cNvGrpSpPr/>
          <p:nvPr/>
        </p:nvGrpSpPr>
        <p:grpSpPr>
          <a:xfrm>
            <a:off x="1659429" y="2201084"/>
            <a:ext cx="1869846" cy="542925"/>
            <a:chOff x="973171" y="2080173"/>
            <a:chExt cx="974429" cy="65876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9C276F4-F764-AE73-AF8F-522655405D26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故障诊断模型构建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BD4834-4E80-5701-3106-4C13EE2EA32B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210725E-499D-53EF-2F6D-AF3597D72936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1D750B-083E-304D-6FE2-A5517359B5DA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11D88E-5734-4987-D61C-605C8B304D62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CCA8B8-DC5D-B979-B8C7-5F486B9ADC92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7DA090D-3F7A-E57F-2975-15F1E187F25A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5787C84-8994-0C40-63FB-CB3AE6B22CAE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955679F-FC17-1CF0-BB58-9C9FEE41C8B5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DFD1DFE-E855-9049-ED3D-E9F4BCAB94E7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0EC76CC-3C12-6922-ED8F-8595EDCEB3BC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8A20EC6-231A-F185-F2E2-61E32FAF45AD}"/>
              </a:ext>
            </a:extLst>
          </p:cNvPr>
          <p:cNvGrpSpPr/>
          <p:nvPr/>
        </p:nvGrpSpPr>
        <p:grpSpPr>
          <a:xfrm>
            <a:off x="4086423" y="2548328"/>
            <a:ext cx="2167272" cy="510361"/>
            <a:chOff x="973171" y="2080173"/>
            <a:chExt cx="974429" cy="65876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7081FF-B6E0-02A4-1DEB-1A6881BCB481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SHAP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全局可解释性分析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41F853A-6525-61AC-125C-F26F45ED5D9C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F06DCCC-C066-FBBD-1BEF-99BC6C70975D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9E9F590-5BC3-D44C-168A-774905CD0775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B32E1AF-FC25-232F-4D2F-5C11EBDE4E66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3C24E96-A52F-4D45-B8F7-A35B77EC5A9A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9CCB6B8-3C40-CB79-4591-2ACF2FB28C3A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A91C0A0-41F7-D59C-041B-4C3ED0C0FDE5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7E16AE8-704D-F63C-48C7-8283BABDBC4C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BB609BE-4FF4-EE31-E818-547D14F71DEC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25613CE-8CD2-0FD9-1506-CFCC5146F74A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4FB0FBF-B9C0-956A-E62A-FA73553AA43C}"/>
              </a:ext>
            </a:extLst>
          </p:cNvPr>
          <p:cNvGrpSpPr/>
          <p:nvPr/>
        </p:nvGrpSpPr>
        <p:grpSpPr>
          <a:xfrm>
            <a:off x="4134339" y="1865383"/>
            <a:ext cx="2033455" cy="481822"/>
            <a:chOff x="973171" y="2080173"/>
            <a:chExt cx="974429" cy="65876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8F9D3CD-2400-8371-2388-03125EE84037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CAM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局部可解释性分析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A145491-4732-5EF6-8860-BC2B2CDFA056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0C51F32-1D8F-74CA-6BF6-8087929EDDAF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599679C-3397-6767-8283-2F353F9D6069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4FDF0A8-935C-87DD-4128-42DC3DCAA428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6A8E8FE-B6F6-475F-CCA8-021934B2F359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648AF60-38EB-EA9F-B8C9-3D120D18F2B3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87D6EB7-CE48-F411-53B1-5281A2AC6E70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0E30127-1874-EED4-C13C-A512BF134AF1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F35A1F1-8AF5-09E8-20E0-E72B4ACAF824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3F7692E-DB67-3418-8FAF-5429CFACAD5A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9F17AA8-A0A4-DD11-B04F-5839F35B3714}"/>
              </a:ext>
            </a:extLst>
          </p:cNvPr>
          <p:cNvGrpSpPr/>
          <p:nvPr/>
        </p:nvGrpSpPr>
        <p:grpSpPr>
          <a:xfrm>
            <a:off x="6970649" y="1798254"/>
            <a:ext cx="1502931" cy="472894"/>
            <a:chOff x="973171" y="2080173"/>
            <a:chExt cx="974429" cy="65876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C9D755B-94AE-A32D-47B0-AA6A81E660F5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CNN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通道数修剪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C735B6D-2DFB-C15F-5B0E-26070764820A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23AE6A4-7D7B-52F5-D810-EE9D7A8ADB76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0686087-946E-C5E8-EEE1-B798E23EE910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492B2E5-0EE0-CFCB-341D-8DDB6C7D133E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02958BA-952C-49DA-7E31-DF49D71A26FD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281B63A-D69E-D92A-42AE-E355B5374936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463C767-4FB3-D65C-43B3-66195BE30C22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BB7BE2-A74E-226E-EA32-37EAFA103ED2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F5CC08B-0987-6733-AC36-C7859BF88CEF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DFCBFD9-EC6E-2B16-258F-61EEE3655064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9B17E57-C96A-172A-9978-A43A010BE258}"/>
              </a:ext>
            </a:extLst>
          </p:cNvPr>
          <p:cNvGrpSpPr/>
          <p:nvPr/>
        </p:nvGrpSpPr>
        <p:grpSpPr>
          <a:xfrm>
            <a:off x="6958367" y="2531127"/>
            <a:ext cx="1610087" cy="516738"/>
            <a:chOff x="973171" y="2080173"/>
            <a:chExt cx="974429" cy="65876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B5DEFCB-21C8-F62E-D0D3-A6DA70305433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输入变量时空权重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4B71D9E-0556-AD97-E4BA-1FEF87C89505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F044451-A01F-75C1-3AC6-FC0077D69526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1D24B55-E171-9075-B547-FF6B9CB978A4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5DA8522-9946-E6FF-6D21-AE429CDBEC16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0AC805B-2C1C-E96D-41C4-FD2AE98D9F99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6FD1777-A875-C0AA-7D8A-71C348F76CE5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5BE9D0E-C594-F34F-F15A-811B04FF9097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80BCB31-E089-958F-5020-C7B68D1013FC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D258513-DF4F-29B9-CE95-2C65195CC9A3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FBC7F31A-C515-86A6-9B1E-8BCDF69D4E14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0BB187D-21CE-A3EC-BDAE-13C4170B99A1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3524614" y="2102357"/>
            <a:ext cx="609725" cy="3657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4">
            <a:extLst>
              <a:ext uri="{FF2B5EF4-FFF2-40B4-BE49-F238E27FC236}">
                <a16:creationId xmlns:a16="http://schemas.microsoft.com/office/drawing/2014/main" id="{D41C1904-9F35-4D18-A729-F34AB97F10BD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3529275" y="2475493"/>
            <a:ext cx="562550" cy="33078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箭头: 右 75">
            <a:extLst>
              <a:ext uri="{FF2B5EF4-FFF2-40B4-BE49-F238E27FC236}">
                <a16:creationId xmlns:a16="http://schemas.microsoft.com/office/drawing/2014/main" id="{F59973C2-784F-0BBE-1F51-12BA8E4CF898}"/>
              </a:ext>
            </a:extLst>
          </p:cNvPr>
          <p:cNvSpPr/>
          <p:nvPr/>
        </p:nvSpPr>
        <p:spPr>
          <a:xfrm>
            <a:off x="6288955" y="1884543"/>
            <a:ext cx="465308" cy="3454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61E29860-5704-7B21-291A-B9A7412D31A3}"/>
              </a:ext>
            </a:extLst>
          </p:cNvPr>
          <p:cNvSpPr/>
          <p:nvPr/>
        </p:nvSpPr>
        <p:spPr>
          <a:xfrm>
            <a:off x="6288955" y="2641121"/>
            <a:ext cx="465308" cy="3454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64">
            <a:extLst>
              <a:ext uri="{FF2B5EF4-FFF2-40B4-BE49-F238E27FC236}">
                <a16:creationId xmlns:a16="http://schemas.microsoft.com/office/drawing/2014/main" id="{B4705FEF-EEBE-3836-0DCF-9F952721C537}"/>
              </a:ext>
            </a:extLst>
          </p:cNvPr>
          <p:cNvCxnSpPr>
            <a:cxnSpLocks/>
            <a:stCxn id="64" idx="3"/>
            <a:endCxn id="13" idx="2"/>
          </p:cNvCxnSpPr>
          <p:nvPr/>
        </p:nvCxnSpPr>
        <p:spPr>
          <a:xfrm flipH="1">
            <a:off x="2596682" y="2417037"/>
            <a:ext cx="6058026" cy="326972"/>
          </a:xfrm>
          <a:prstGeom prst="bentConnector4">
            <a:avLst>
              <a:gd name="adj1" fmla="val -3774"/>
              <a:gd name="adj2" fmla="val 379410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6F89F82-42EA-9FC2-BAE9-63182081F9F0}"/>
              </a:ext>
            </a:extLst>
          </p:cNvPr>
          <p:cNvSpPr txBox="1"/>
          <p:nvPr/>
        </p:nvSpPr>
        <p:spPr>
          <a:xfrm>
            <a:off x="4994753" y="334831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模型结构改良</a:t>
            </a:r>
          </a:p>
        </p:txBody>
      </p:sp>
    </p:spTree>
    <p:extLst>
      <p:ext uri="{BB962C8B-B14F-4D97-AF65-F5344CB8AC3E}">
        <p14:creationId xmlns:p14="http://schemas.microsoft.com/office/powerpoint/2010/main" val="462498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DE3B4-B1EF-AC3F-A2A3-44E4A7DA2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296AE193-77DE-CF2E-F927-B7EF5596152C}"/>
              </a:ext>
            </a:extLst>
          </p:cNvPr>
          <p:cNvSpPr/>
          <p:nvPr/>
        </p:nvSpPr>
        <p:spPr>
          <a:xfrm>
            <a:off x="6483044" y="1570413"/>
            <a:ext cx="1865185" cy="1617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8620F2-728E-B115-55A6-E5C1551DF525}"/>
              </a:ext>
            </a:extLst>
          </p:cNvPr>
          <p:cNvGrpSpPr/>
          <p:nvPr/>
        </p:nvGrpSpPr>
        <p:grpSpPr>
          <a:xfrm>
            <a:off x="2014537" y="2201085"/>
            <a:ext cx="1514737" cy="521524"/>
            <a:chOff x="973171" y="2080173"/>
            <a:chExt cx="974429" cy="65876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3B96059-2346-A70C-6ECC-8844CC65D313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故障诊断模型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5FC4385-530F-5293-E27D-232DD8E3FB2B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65778C5-3310-B7D4-E17F-10E9E6CF92B8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593A28A-CA5D-C731-5AFB-A89B1C23CF0D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40EBC0-7ACA-AC48-AA7B-F8496540B104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A8BDB08-F24A-B549-4868-80DD21560D5B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43D5E1-5B2E-68F2-E506-D9C99CDD7F97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0906F08-B29E-3EB5-C4B7-90D9340AAC3B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2C4D214-A3B4-468E-B919-02F529B967CD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FAC18B7-9E94-F894-AB5C-04B84B780C14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D7E25B0-DA7C-9E5C-9E5A-839358CA57FD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0919AF3-FCEF-C877-69F0-9553390474B1}"/>
              </a:ext>
            </a:extLst>
          </p:cNvPr>
          <p:cNvGrpSpPr/>
          <p:nvPr/>
        </p:nvGrpSpPr>
        <p:grpSpPr>
          <a:xfrm>
            <a:off x="4086423" y="2548329"/>
            <a:ext cx="1805243" cy="474172"/>
            <a:chOff x="973171" y="2080173"/>
            <a:chExt cx="974429" cy="65876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429F1B-5BD8-AE3A-307B-8881759890B6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模型权重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L2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正则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03182A-9397-6EE2-04B0-764F228F3BF4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66372A6-43A7-514C-EC4F-54040692B113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2707FDA-1F5E-C938-158D-32F4BE7CD500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8B33FDB-344F-958A-2058-8757B37913CB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E9CA33-EF65-B500-1859-31A130A57132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981E930-0259-6548-E9D6-7EC7E6B3DDDE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4C227E8-A0C8-CEAA-6C59-AAC61743A55F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1D26FB1-130A-E12E-4E86-B7D2836883CD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8C968DA-3FD1-3983-6AC9-0433F84333C2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7D8394D-CF12-7CDF-0E63-FBB6EF69C874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3C923AB-A0BE-54E1-ED55-F7A3E91DC22D}"/>
              </a:ext>
            </a:extLst>
          </p:cNvPr>
          <p:cNvGrpSpPr/>
          <p:nvPr/>
        </p:nvGrpSpPr>
        <p:grpSpPr>
          <a:xfrm>
            <a:off x="4134339" y="1865383"/>
            <a:ext cx="1752827" cy="506702"/>
            <a:chOff x="973171" y="2080173"/>
            <a:chExt cx="974429" cy="65876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99196F-EB3A-E7A6-351F-172C36A8F5F5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模型</a:t>
              </a:r>
              <a:r>
                <a:rPr lang="en-US" altLang="zh-CN" sz="1400" b="1" dirty="0" err="1">
                  <a:solidFill>
                    <a:schemeClr val="tx1"/>
                  </a:solidFill>
                </a:rPr>
                <a:t>APoZ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指标评价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DB92F49-45AB-0285-16BE-8F89844A3513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AF65F4A-B8C6-FF38-61B3-6CD2FE147439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F2CD0DD-EB27-1B11-6835-F40CC9DA7E3C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BC5F4E6-B2BE-69D9-7753-C372D5263B7D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AEAFE21-8836-2875-CA2A-47B435DC285E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217E07C-90B5-31C7-5260-FBAF4A14B7A5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BBF8F36-B2AA-BA3D-6B7A-3AB34653D0E2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C8A8023-3965-0CD8-BCBD-61E401693404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410B3D8-EBD3-3662-A4EF-942B36E33059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693F5A93-C1A9-D8B7-AB5B-89D08AE2BBE2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91471D3-7A64-0ED5-B34B-EE539895E9EC}"/>
              </a:ext>
            </a:extLst>
          </p:cNvPr>
          <p:cNvGrpSpPr/>
          <p:nvPr/>
        </p:nvGrpSpPr>
        <p:grpSpPr>
          <a:xfrm>
            <a:off x="6664170" y="1760394"/>
            <a:ext cx="1502931" cy="472894"/>
            <a:chOff x="973171" y="2080173"/>
            <a:chExt cx="974429" cy="65876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4343813-C86A-7FB9-AD7D-DCDDD8300C4D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CNN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通道数修剪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2EA23BA-6505-BB9D-1211-2B34340FB968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41B2A36-DD81-44E8-9F8D-1F8639AE9408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E1E3BBF-F595-6C2B-5A04-E5C0D8941732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4C50C6A-DCEC-CA24-75F5-35CD746602FD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E23FF80-0A7E-C695-A8A3-CAD37DA86884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7521888-9698-D6F8-8A47-1D938FA0BAAB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7B6FC08-E5F4-17EB-5D95-ADCFC10DF0B2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E09FFAE-E8A8-9E23-1FA2-E6662E471831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6FAB4F4-21E8-DE11-123D-7B50EF31E15B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E1D8FAB-1D4C-2051-0DC6-36BE8E24FB15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D72FC28-6261-A340-6674-A8604F23A106}"/>
              </a:ext>
            </a:extLst>
          </p:cNvPr>
          <p:cNvGrpSpPr/>
          <p:nvPr/>
        </p:nvGrpSpPr>
        <p:grpSpPr>
          <a:xfrm>
            <a:off x="6651888" y="2493267"/>
            <a:ext cx="1610087" cy="516738"/>
            <a:chOff x="973171" y="2080173"/>
            <a:chExt cx="974429" cy="65876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03936A2-EAAD-2D93-D90E-A7C8F203C53C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输入变量时空权重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5F4EAC1-A2F5-1282-FD4B-3352A33A81AF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20B434E-6327-747F-6358-A1AEAEF8E06D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2D70674-4574-3E9D-C2BF-FB0E38D58215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63ACA28-F9B4-08FE-5A33-B17B63BB38F8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7D9BA92-92CB-BB25-2FC6-706DD50C788D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0FADC2A-D85D-A67E-D4D9-26196DE97184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1A8FEB7-A2C5-8ADD-C86B-A90408F827DE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1FDA131-29BA-F346-37BD-2A0E69814213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B18E359-84D1-9102-C4D5-2595DAFBAC3B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02C18B15-45ED-5B56-A882-E4FA5598AA39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13C4AE-F177-AC58-CEC6-A23BE8D6BA86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3525498" y="2114594"/>
            <a:ext cx="608841" cy="34299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4">
            <a:extLst>
              <a:ext uri="{FF2B5EF4-FFF2-40B4-BE49-F238E27FC236}">
                <a16:creationId xmlns:a16="http://schemas.microsoft.com/office/drawing/2014/main" id="{3AB90F19-20D6-8B98-8E6D-A00A3306B47F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3529274" y="2464677"/>
            <a:ext cx="561649" cy="323311"/>
          </a:xfrm>
          <a:prstGeom prst="bentConnector3">
            <a:avLst>
              <a:gd name="adj1" fmla="val 53816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箭头: 右 75">
            <a:extLst>
              <a:ext uri="{FF2B5EF4-FFF2-40B4-BE49-F238E27FC236}">
                <a16:creationId xmlns:a16="http://schemas.microsoft.com/office/drawing/2014/main" id="{95180B4A-EAB5-D99F-A355-5C2F762EBCEE}"/>
              </a:ext>
            </a:extLst>
          </p:cNvPr>
          <p:cNvSpPr/>
          <p:nvPr/>
        </p:nvSpPr>
        <p:spPr>
          <a:xfrm>
            <a:off x="5982476" y="1846683"/>
            <a:ext cx="465308" cy="3454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69FA7C0D-8BF5-16F2-F885-9C862A3DDAEB}"/>
              </a:ext>
            </a:extLst>
          </p:cNvPr>
          <p:cNvSpPr/>
          <p:nvPr/>
        </p:nvSpPr>
        <p:spPr>
          <a:xfrm>
            <a:off x="5982476" y="2603261"/>
            <a:ext cx="465308" cy="3454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64">
            <a:extLst>
              <a:ext uri="{FF2B5EF4-FFF2-40B4-BE49-F238E27FC236}">
                <a16:creationId xmlns:a16="http://schemas.microsoft.com/office/drawing/2014/main" id="{9D2981FA-F6B1-1CE8-473A-F20E80890A20}"/>
              </a:ext>
            </a:extLst>
          </p:cNvPr>
          <p:cNvCxnSpPr>
            <a:cxnSpLocks/>
            <a:stCxn id="64" idx="3"/>
            <a:endCxn id="13" idx="2"/>
          </p:cNvCxnSpPr>
          <p:nvPr/>
        </p:nvCxnSpPr>
        <p:spPr>
          <a:xfrm flipH="1">
            <a:off x="2773794" y="2379177"/>
            <a:ext cx="5574435" cy="343432"/>
          </a:xfrm>
          <a:prstGeom prst="bentConnector4">
            <a:avLst>
              <a:gd name="adj1" fmla="val -4101"/>
              <a:gd name="adj2" fmla="val 358221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0049F63-87C2-434E-2BDD-9F07CC54C1E0}"/>
              </a:ext>
            </a:extLst>
          </p:cNvPr>
          <p:cNvSpPr txBox="1"/>
          <p:nvPr/>
        </p:nvSpPr>
        <p:spPr>
          <a:xfrm>
            <a:off x="4837175" y="327511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模型总体结构稀疏化</a:t>
            </a:r>
          </a:p>
        </p:txBody>
      </p:sp>
    </p:spTree>
    <p:extLst>
      <p:ext uri="{BB962C8B-B14F-4D97-AF65-F5344CB8AC3E}">
        <p14:creationId xmlns:p14="http://schemas.microsoft.com/office/powerpoint/2010/main" val="9638644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42093E5-DD02-DFC0-F16D-5580CC908C86}"/>
              </a:ext>
            </a:extLst>
          </p:cNvPr>
          <p:cNvSpPr/>
          <p:nvPr/>
        </p:nvSpPr>
        <p:spPr>
          <a:xfrm>
            <a:off x="1793081" y="1278731"/>
            <a:ext cx="2221707" cy="6072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Train Connectivity</a:t>
            </a:r>
            <a:endParaRPr lang="zh-CN" altLang="en-US" sz="1600" b="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B2506C-832C-16C7-5101-B53ED475C7F6}"/>
              </a:ext>
            </a:extLst>
          </p:cNvPr>
          <p:cNvSpPr/>
          <p:nvPr/>
        </p:nvSpPr>
        <p:spPr>
          <a:xfrm>
            <a:off x="1793080" y="2421730"/>
            <a:ext cx="2221707" cy="6072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Prune Connections</a:t>
            </a:r>
            <a:endParaRPr lang="zh-CN" altLang="en-US" sz="1600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12BD5A-A930-8F9C-56F9-A46636146371}"/>
              </a:ext>
            </a:extLst>
          </p:cNvPr>
          <p:cNvSpPr/>
          <p:nvPr/>
        </p:nvSpPr>
        <p:spPr>
          <a:xfrm>
            <a:off x="1793079" y="3607590"/>
            <a:ext cx="2221707" cy="6072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Train Weights</a:t>
            </a:r>
            <a:endParaRPr lang="zh-CN" altLang="en-US" sz="1600" b="1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D8720AB1-AEC2-21CF-B82F-905320CB5D74}"/>
              </a:ext>
            </a:extLst>
          </p:cNvPr>
          <p:cNvSpPr/>
          <p:nvPr/>
        </p:nvSpPr>
        <p:spPr>
          <a:xfrm>
            <a:off x="2678905" y="1943098"/>
            <a:ext cx="450056" cy="4214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7C67460F-76A9-D372-686E-6BAC1C85C45D}"/>
              </a:ext>
            </a:extLst>
          </p:cNvPr>
          <p:cNvSpPr/>
          <p:nvPr/>
        </p:nvSpPr>
        <p:spPr>
          <a:xfrm>
            <a:off x="2675331" y="3086098"/>
            <a:ext cx="450056" cy="4214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F6A4141C-744C-B990-F619-BE607AC67752}"/>
              </a:ext>
            </a:extLst>
          </p:cNvPr>
          <p:cNvSpPr/>
          <p:nvPr/>
        </p:nvSpPr>
        <p:spPr>
          <a:xfrm rot="16200000">
            <a:off x="3850483" y="2993229"/>
            <a:ext cx="1050131" cy="60721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DB16DA4-F059-2329-8387-EB36ED5884A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14788" y="1582340"/>
            <a:ext cx="1135856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4A5E961-0174-CF7C-311A-42059752788B}"/>
              </a:ext>
            </a:extLst>
          </p:cNvPr>
          <p:cNvSpPr txBox="1"/>
          <p:nvPr/>
        </p:nvSpPr>
        <p:spPr>
          <a:xfrm>
            <a:off x="5195753" y="1428451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使用</a:t>
            </a:r>
            <a:r>
              <a:rPr lang="en-US" altLang="zh-CN" sz="1400" b="1" dirty="0"/>
              <a:t>L2</a:t>
            </a:r>
            <a:r>
              <a:rPr lang="zh-CN" altLang="en-US" sz="1400" b="1" dirty="0"/>
              <a:t>正则化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F96B5D3-2D55-6C5F-7FF8-0AD09164810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14787" y="2725339"/>
            <a:ext cx="1071019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FB9B479-6B63-E56C-CB2D-5B66631894B9}"/>
              </a:ext>
            </a:extLst>
          </p:cNvPr>
          <p:cNvSpPr txBox="1"/>
          <p:nvPr/>
        </p:nvSpPr>
        <p:spPr>
          <a:xfrm>
            <a:off x="5142958" y="242173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将低于阈值的</a:t>
            </a:r>
            <a:endParaRPr lang="en-US" altLang="zh-CN" sz="1400" b="1" dirty="0"/>
          </a:p>
          <a:p>
            <a:r>
              <a:rPr lang="zh-CN" altLang="en-US" sz="1400" b="1" dirty="0"/>
              <a:t>权重参数删除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5BF12A5-816B-9F90-DD6F-6E36B8F74359}"/>
              </a:ext>
            </a:extLst>
          </p:cNvPr>
          <p:cNvCxnSpPr>
            <a:cxnSpLocks/>
          </p:cNvCxnSpPr>
          <p:nvPr/>
        </p:nvCxnSpPr>
        <p:spPr>
          <a:xfrm>
            <a:off x="4679158" y="3349880"/>
            <a:ext cx="406648" cy="35373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99C86BC-D27F-1DB3-0693-5CD34B8779B8}"/>
              </a:ext>
            </a:extLst>
          </p:cNvPr>
          <p:cNvSpPr txBox="1"/>
          <p:nvPr/>
        </p:nvSpPr>
        <p:spPr>
          <a:xfrm>
            <a:off x="5024232" y="3677348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反复迭代，直到</a:t>
            </a:r>
            <a:endParaRPr lang="en-US" altLang="zh-CN" sz="1400" b="1" dirty="0"/>
          </a:p>
          <a:p>
            <a:r>
              <a:rPr lang="zh-CN" altLang="en-US" sz="1400" b="1" dirty="0"/>
              <a:t>模型精度达标</a:t>
            </a:r>
          </a:p>
        </p:txBody>
      </p:sp>
    </p:spTree>
    <p:extLst>
      <p:ext uri="{BB962C8B-B14F-4D97-AF65-F5344CB8AC3E}">
        <p14:creationId xmlns:p14="http://schemas.microsoft.com/office/powerpoint/2010/main" val="160518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8F117-A572-57A7-B705-96ED44AC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2025/5/28</a:t>
            </a:r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642746D-A3C6-4247-F0D6-7BA2F8DA1B69}"/>
              </a:ext>
            </a:extLst>
          </p:cNvPr>
          <p:cNvGrpSpPr/>
          <p:nvPr/>
        </p:nvGrpSpPr>
        <p:grpSpPr>
          <a:xfrm>
            <a:off x="1191039" y="326585"/>
            <a:ext cx="4752561" cy="3384214"/>
            <a:chOff x="1191039" y="326585"/>
            <a:chExt cx="4752561" cy="338421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BFB690C-BC5B-DE18-ED88-6C876250A497}"/>
                </a:ext>
              </a:extLst>
            </p:cNvPr>
            <p:cNvSpPr/>
            <p:nvPr/>
          </p:nvSpPr>
          <p:spPr>
            <a:xfrm>
              <a:off x="1219200" y="2254323"/>
              <a:ext cx="4724400" cy="10572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05D2C0F-5396-B7A5-3CB0-8CFABADEC217}"/>
                </a:ext>
              </a:extLst>
            </p:cNvPr>
            <p:cNvSpPr/>
            <p:nvPr/>
          </p:nvSpPr>
          <p:spPr>
            <a:xfrm>
              <a:off x="1219200" y="701166"/>
              <a:ext cx="4724400" cy="10572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1FE15DA-5A95-D15F-CA22-9163B0E190D5}"/>
                </a:ext>
              </a:extLst>
            </p:cNvPr>
            <p:cNvSpPr/>
            <p:nvPr/>
          </p:nvSpPr>
          <p:spPr>
            <a:xfrm>
              <a:off x="1660922" y="957261"/>
              <a:ext cx="1307306" cy="5429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原因构念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59260E5-E373-F845-6832-573479ED631C}"/>
                </a:ext>
              </a:extLst>
            </p:cNvPr>
            <p:cNvSpPr/>
            <p:nvPr/>
          </p:nvSpPr>
          <p:spPr>
            <a:xfrm>
              <a:off x="4186238" y="957263"/>
              <a:ext cx="1307306" cy="5429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结果构念</a:t>
              </a: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FAD4742C-5B0C-7EF4-2C38-AD21A86919CB}"/>
                </a:ext>
              </a:extLst>
            </p:cNvPr>
            <p:cNvSpPr/>
            <p:nvPr/>
          </p:nvSpPr>
          <p:spPr>
            <a:xfrm>
              <a:off x="2993231" y="1007599"/>
              <a:ext cx="1143001" cy="44225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命题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81F7C66-FD6F-D13A-9735-FA7AABFA74A6}"/>
                </a:ext>
              </a:extLst>
            </p:cNvPr>
            <p:cNvSpPr/>
            <p:nvPr/>
          </p:nvSpPr>
          <p:spPr>
            <a:xfrm>
              <a:off x="1611577" y="2407680"/>
              <a:ext cx="1307306" cy="5429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自变量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9678B1B-E573-1ED4-4B98-F8BBFF1C56AC}"/>
                </a:ext>
              </a:extLst>
            </p:cNvPr>
            <p:cNvSpPr/>
            <p:nvPr/>
          </p:nvSpPr>
          <p:spPr>
            <a:xfrm>
              <a:off x="4136893" y="2407680"/>
              <a:ext cx="1307306" cy="5429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因变量</a:t>
              </a: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9EBC5E6B-EA93-0D76-1937-E6224D8C958E}"/>
                </a:ext>
              </a:extLst>
            </p:cNvPr>
            <p:cNvSpPr/>
            <p:nvPr/>
          </p:nvSpPr>
          <p:spPr>
            <a:xfrm>
              <a:off x="2960554" y="2458017"/>
              <a:ext cx="1143001" cy="44225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假设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DD18553-C9E9-2B3D-8E04-0E706AFDAECE}"/>
                </a:ext>
              </a:extLst>
            </p:cNvPr>
            <p:cNvSpPr txBox="1"/>
            <p:nvPr/>
          </p:nvSpPr>
          <p:spPr>
            <a:xfrm>
              <a:off x="2990188" y="299914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内部效度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279EFB4-42CC-0837-45DF-194CC414EE96}"/>
                </a:ext>
              </a:extLst>
            </p:cNvPr>
            <p:cNvSpPr txBox="1"/>
            <p:nvPr/>
          </p:nvSpPr>
          <p:spPr>
            <a:xfrm>
              <a:off x="2990188" y="336337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结论效度</a:t>
              </a:r>
            </a:p>
          </p:txBody>
        </p:sp>
        <p:sp>
          <p:nvSpPr>
            <p:cNvPr id="14" name="箭头: 上 13">
              <a:extLst>
                <a:ext uri="{FF2B5EF4-FFF2-40B4-BE49-F238E27FC236}">
                  <a16:creationId xmlns:a16="http://schemas.microsoft.com/office/drawing/2014/main" id="{8B1886B2-D4C9-8BE8-EDDD-37B07BA7A6FA}"/>
                </a:ext>
              </a:extLst>
            </p:cNvPr>
            <p:cNvSpPr/>
            <p:nvPr/>
          </p:nvSpPr>
          <p:spPr>
            <a:xfrm>
              <a:off x="3326871" y="1442289"/>
              <a:ext cx="393700" cy="992784"/>
            </a:xfrm>
            <a:prstGeom prst="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外部效度</a:t>
              </a:r>
            </a:p>
          </p:txBody>
        </p:sp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3473EC3E-8A71-DD4C-6C2C-347B704D8E9C}"/>
                </a:ext>
              </a:extLst>
            </p:cNvPr>
            <p:cNvSpPr/>
            <p:nvPr/>
          </p:nvSpPr>
          <p:spPr>
            <a:xfrm>
              <a:off x="2012950" y="1460307"/>
              <a:ext cx="393700" cy="90297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结构效度</a:t>
              </a:r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6C8B8838-12C0-612E-FF43-856EA2F192F7}"/>
                </a:ext>
              </a:extLst>
            </p:cNvPr>
            <p:cNvSpPr/>
            <p:nvPr/>
          </p:nvSpPr>
          <p:spPr>
            <a:xfrm>
              <a:off x="4593696" y="1487192"/>
              <a:ext cx="393700" cy="90297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结构效度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6C1345A-5939-1EFA-EDFD-D4AF4C2C311B}"/>
                </a:ext>
              </a:extLst>
            </p:cNvPr>
            <p:cNvSpPr txBox="1"/>
            <p:nvPr/>
          </p:nvSpPr>
          <p:spPr>
            <a:xfrm>
              <a:off x="1191039" y="32658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理论层面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B5B0CC2-7FDA-436D-89D5-570D1D106E89}"/>
                </a:ext>
              </a:extLst>
            </p:cNvPr>
            <p:cNvSpPr txBox="1"/>
            <p:nvPr/>
          </p:nvSpPr>
          <p:spPr>
            <a:xfrm>
              <a:off x="1200150" y="3341467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实践层面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6500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11196E0-86B6-BD03-F2E4-80FECF0AEC41}"/>
              </a:ext>
            </a:extLst>
          </p:cNvPr>
          <p:cNvGrpSpPr/>
          <p:nvPr/>
        </p:nvGrpSpPr>
        <p:grpSpPr>
          <a:xfrm>
            <a:off x="1555850" y="939285"/>
            <a:ext cx="1176641" cy="370667"/>
            <a:chOff x="973171" y="2080173"/>
            <a:chExt cx="974429" cy="65876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46E080-C490-D0DB-D3D7-AC567CF24E2A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参数初始化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AEBE583-082D-27C8-52DD-87F1068A0A11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10EC940-F68A-01F6-30CA-EFA3110C8380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B24FB1D-AC6F-7071-8867-5299B22145D5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DE30BE-F9F5-B2CE-33B7-64001242985F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33CB56-2589-91C8-1DCE-72DC4F2019E7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C87C4A-CE53-53E1-A81F-897AD646FB6B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E7E54B5-E234-06C3-13B0-E4E49A112E32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D923062-E5D6-02F1-1893-D1834BC8A206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669EB4D-3002-B13E-0B08-341EB3EC0E19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7F9651E-2901-AE51-B1F7-49815F545E6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流程图: 终止 15">
            <a:extLst>
              <a:ext uri="{FF2B5EF4-FFF2-40B4-BE49-F238E27FC236}">
                <a16:creationId xmlns:a16="http://schemas.microsoft.com/office/drawing/2014/main" id="{363860EA-4236-CC3E-FCA1-087AB2943204}"/>
              </a:ext>
            </a:extLst>
          </p:cNvPr>
          <p:cNvSpPr/>
          <p:nvPr/>
        </p:nvSpPr>
        <p:spPr>
          <a:xfrm>
            <a:off x="1501234" y="200326"/>
            <a:ext cx="1285875" cy="36460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开始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E484DCD-ED3F-D6DE-0F3B-1B55CAF1BDEE}"/>
              </a:ext>
            </a:extLst>
          </p:cNvPr>
          <p:cNvGrpSpPr/>
          <p:nvPr/>
        </p:nvGrpSpPr>
        <p:grpSpPr>
          <a:xfrm>
            <a:off x="1555850" y="1605847"/>
            <a:ext cx="1176641" cy="370667"/>
            <a:chOff x="973171" y="2080173"/>
            <a:chExt cx="974429" cy="6587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9B709C-C207-BD87-EF63-F19B77526CE0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设定目标点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C543FCC-3C03-5C96-279E-BA5D62E176F5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CA48041-F71E-7F87-9D88-5A772BAE7AC0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0057A8D-485E-6509-473A-46864B1E1652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FE21CFF-3D31-B862-D806-927F32BFD1B1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CE34A61-A01F-EF65-C7A2-6314F8643C31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DE60F6-5FD7-2F26-A7C6-17B6400B7D4D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65CF24B-9B8F-9DFC-E4E8-883FEA4806FE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052CA0D-9752-E9F3-C294-C8F3E1FB3750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6798F66-09FF-D3E5-F22F-F6869E72401A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236E8AE-1A5C-7EE8-9157-CE1223BCA193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E8672DC-F5C0-7569-8124-C6FEC16ED7E9}"/>
              </a:ext>
            </a:extLst>
          </p:cNvPr>
          <p:cNvGrpSpPr/>
          <p:nvPr/>
        </p:nvGrpSpPr>
        <p:grpSpPr>
          <a:xfrm>
            <a:off x="1418563" y="2249164"/>
            <a:ext cx="1451209" cy="374350"/>
            <a:chOff x="973171" y="2080173"/>
            <a:chExt cx="974429" cy="65876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1213F68-E0BD-9CBE-00AB-4E4B856C4262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创建滑翔弹对象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36FD7F8-5AF6-2106-5040-73CA18E485C5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B5DA67C-1211-CA8A-35ED-767016001EB3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7BEC6A3-3F00-4C06-16B6-54BE98A9574A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55947AD-A441-EABF-AAD9-C65DAC115CC7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DAFFEAB-90EB-9BFE-7DD6-0E7D24CF1FB6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B701AA4-F88D-4D0A-9FA2-E8A2B42EC12B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295B95A-2365-10D3-0030-ED5C1A4E4ACD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D42C7C-D35F-7F44-6CC5-7F5563A35683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9CAC9CE-BCB2-1617-669A-9C3D64EE7D18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8829169-002A-E5A6-243B-149FED0AEFA3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CC06E6F-2927-6E95-38AB-3FD91C74FCE7}"/>
              </a:ext>
            </a:extLst>
          </p:cNvPr>
          <p:cNvGrpSpPr/>
          <p:nvPr/>
        </p:nvGrpSpPr>
        <p:grpSpPr>
          <a:xfrm>
            <a:off x="1501234" y="3001844"/>
            <a:ext cx="1282670" cy="427156"/>
            <a:chOff x="973171" y="2080173"/>
            <a:chExt cx="974429" cy="65876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07DC2AF-514D-25A5-F794-332266641865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设置仿真参数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8036A93-C2F4-D3F3-5D0A-8EB9686BCFEB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D3A4711-FC75-E6B5-B9E0-F5680C9302D5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E69EF18-74F0-1F8A-5C75-168E498853FF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207F8A5-D1B6-5ED4-4374-3F5BB32D3C9F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5EAEFCF-575F-E084-1F74-35C9F7B3ED9E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F0653E1-A3C0-7087-E4C5-3B47823E20C3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3FA7C13-7092-17A2-7B04-E8E111DEB9F8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405FBB8-B9C8-E029-FBEF-03F62503B803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972388F-D980-6F3C-1363-2113A3783C41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1F4AB91-3AA9-2DA6-18EF-20D170ABC0A1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流程图: 决策 76">
            <a:extLst>
              <a:ext uri="{FF2B5EF4-FFF2-40B4-BE49-F238E27FC236}">
                <a16:creationId xmlns:a16="http://schemas.microsoft.com/office/drawing/2014/main" id="{33365988-A1D0-F5C4-045B-1AF6E916799F}"/>
              </a:ext>
            </a:extLst>
          </p:cNvPr>
          <p:cNvSpPr/>
          <p:nvPr/>
        </p:nvSpPr>
        <p:spPr>
          <a:xfrm>
            <a:off x="710991" y="3769184"/>
            <a:ext cx="2866357" cy="125837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 dirty="0">
                <a:ea typeface="宋体" panose="02010600030101010101" pitchFamily="2" charset="-122"/>
              </a:rPr>
              <a:t>是否满足停止条件：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ea typeface="宋体" panose="02010600030101010101" pitchFamily="2" charset="-122"/>
              </a:rPr>
              <a:t>高度</a:t>
            </a:r>
            <a:r>
              <a:rPr lang="en-US" altLang="zh-CN" sz="1400" b="1" dirty="0">
                <a:ea typeface="宋体" panose="02010600030101010101" pitchFamily="2" charset="-122"/>
              </a:rPr>
              <a:t>&lt;=10 </a:t>
            </a:r>
            <a:r>
              <a:rPr lang="zh-CN" altLang="en-US" sz="1400" b="1" dirty="0">
                <a:ea typeface="宋体" panose="02010600030101010101" pitchFamily="2" charset="-122"/>
              </a:rPr>
              <a:t>或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ea typeface="宋体" panose="02010600030101010101" pitchFamily="2" charset="-122"/>
              </a:rPr>
              <a:t>仿真时间结束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08BC222-C439-9EBA-91CC-58632E92C7E9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>
            <a:off x="2144172" y="564935"/>
            <a:ext cx="1465" cy="374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C843EA28-F632-F0FD-2419-B7644FA2222B}"/>
              </a:ext>
            </a:extLst>
          </p:cNvPr>
          <p:cNvGrpSpPr/>
          <p:nvPr/>
        </p:nvGrpSpPr>
        <p:grpSpPr>
          <a:xfrm>
            <a:off x="5357746" y="1147682"/>
            <a:ext cx="1176641" cy="370667"/>
            <a:chOff x="973171" y="2080173"/>
            <a:chExt cx="974429" cy="658766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7E9E46F-42DC-CBA3-5812-434A2CCD8033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运动学更新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BD7C17-38DD-C350-22FD-8E95A141FE61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2395745-79B2-DA15-7C8F-5569C44B489D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53A59B1-B792-2E6B-5010-5F1ACBC9A8F0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E70B040-20FB-84C9-65F6-B7EC5F9626AF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643188A-43CE-94E8-114F-FBFA243E9022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3E06CD8-E8D0-3F55-8274-EDDBE21E632D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B589DA1-1DF3-6BA2-7950-9C6694971D34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3DA546-521C-5CB8-4FE2-816232CCEA5D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C9F5F21-551F-5101-22A0-6FDA001206EB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E85436D9-FC2E-D3DB-1C33-9590669C60BB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DC712036-EC3A-16D0-0F7C-2189748EE0C9}"/>
              </a:ext>
            </a:extLst>
          </p:cNvPr>
          <p:cNvGrpSpPr/>
          <p:nvPr/>
        </p:nvGrpSpPr>
        <p:grpSpPr>
          <a:xfrm>
            <a:off x="5357746" y="1814117"/>
            <a:ext cx="1176641" cy="370667"/>
            <a:chOff x="973171" y="2080173"/>
            <a:chExt cx="974429" cy="65876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D76DA93-DCA0-55A0-31CD-1FC777D0BB47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记录数据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49C3F6D-BD2E-D5B8-86F3-A909F1B7BBD2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E1BC838-40AC-138F-1C7E-E2CF460DF9C9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C4653668-2FD4-F1B6-D969-47742FDE6D56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3CB972B-13CB-8A2C-74DC-B1C54A9AE0E7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98ECA26F-50A0-1018-4BFA-A1BA55A5BD87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D24B53AF-3C2D-2E51-1BE1-D4C961A49BFA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251E6F9-A5A0-2B4C-D13D-A1951303714B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852210F-1E58-67D5-E8B6-138DF2C10F55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6269D9AD-F4C5-C7CE-6139-D923D1638183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2116B907-85D6-B429-6C0C-C76977E0C069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3D0292D7-7AF3-3E57-5854-F4DA501F76BC}"/>
              </a:ext>
            </a:extLst>
          </p:cNvPr>
          <p:cNvGrpSpPr/>
          <p:nvPr/>
        </p:nvGrpSpPr>
        <p:grpSpPr>
          <a:xfrm>
            <a:off x="9751581" y="1074961"/>
            <a:ext cx="1176641" cy="370667"/>
            <a:chOff x="973171" y="2080173"/>
            <a:chExt cx="974429" cy="658766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9F1F74DE-F0FC-D97A-4DE4-39032E8125BF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记录数据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75D8335-A531-4AD6-898A-6887B977B702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EE1D839E-8CC1-8B63-E0CE-282B28FB9127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DB738D1-5512-F8AE-46DC-1B5FE0E947D1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F8196A2-1818-EC3C-42AA-C789FF85E984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2FD0580E-77DD-A7CA-D69B-0CC23A5A5557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3C0675E3-621E-4D63-709A-03C7D782DF16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426F7C89-5712-A20C-35E3-04B6E14E85E4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817AABF7-7F7A-412F-D828-EEB352F1A726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54C1B1D6-4EE6-0792-DD1B-5BF493A81039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EC210A9A-4974-8258-80AB-BE7B5947CBAA}"/>
                </a:ext>
              </a:extLst>
            </p:cNvPr>
            <p:cNvCxnSpPr>
              <a:cxnSpLocks/>
              <a:endCxn id="123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流程图: 决策 126">
            <a:extLst>
              <a:ext uri="{FF2B5EF4-FFF2-40B4-BE49-F238E27FC236}">
                <a16:creationId xmlns:a16="http://schemas.microsoft.com/office/drawing/2014/main" id="{1FD253D6-8B3B-6B25-886A-67BA39E9BA3C}"/>
              </a:ext>
            </a:extLst>
          </p:cNvPr>
          <p:cNvSpPr/>
          <p:nvPr/>
        </p:nvSpPr>
        <p:spPr>
          <a:xfrm>
            <a:off x="4511421" y="2464113"/>
            <a:ext cx="2866357" cy="7421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 dirty="0">
                <a:ea typeface="宋体" panose="02010600030101010101" pitchFamily="2" charset="-122"/>
              </a:rPr>
              <a:t>是否满足窗口长度：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 algn="ctr"/>
            <a:r>
              <a:rPr lang="en-US" altLang="zh-CN" sz="1400" b="1" dirty="0">
                <a:ea typeface="宋体" panose="02010600030101010101" pitchFamily="2" charset="-122"/>
              </a:rPr>
              <a:t>24</a:t>
            </a:r>
            <a:endParaRPr lang="zh-CN" altLang="en-US" sz="1400" b="1" dirty="0">
              <a:ea typeface="宋体" panose="02010600030101010101" pitchFamily="2" charset="-122"/>
            </a:endParaRPr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EE73951-9746-06F5-6FC5-67A7BAB789E4}"/>
              </a:ext>
            </a:extLst>
          </p:cNvPr>
          <p:cNvGrpSpPr/>
          <p:nvPr/>
        </p:nvGrpSpPr>
        <p:grpSpPr>
          <a:xfrm>
            <a:off x="5274919" y="3485584"/>
            <a:ext cx="1339360" cy="505337"/>
            <a:chOff x="973171" y="2080173"/>
            <a:chExt cx="974429" cy="658766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CA24A85F-F37F-F493-0229-2F19F7A99E84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预测</a:t>
              </a:r>
              <a:endParaRPr lang="en-US" altLang="zh-CN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(4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个步长更新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)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1D23961D-28B7-496E-E6C7-3C4F2C3DDD4A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1653325-F707-BCEA-DB86-3AAAACE4112F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BC8048D4-18DE-D1FC-5D88-7B11E75322AC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88CDFEF9-766C-D36D-B4C8-B94E74AD04AB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F2000CAF-D544-4479-9C1A-6E55E97C9566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0A622A9-6EB4-0E00-1F0A-E17913039462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978F9A9B-0795-7165-2E37-C2030333FAFE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3BE1BB15-E1B3-2D0B-893D-C6A9B3B04B61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C0E942FE-B98A-08CF-F54D-D0333C65E478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563FF0CD-3F43-6E86-D1D1-3BA64BB4FF32}"/>
                </a:ext>
              </a:extLst>
            </p:cNvPr>
            <p:cNvCxnSpPr>
              <a:cxnSpLocks/>
              <a:endCxn id="136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6070EFBD-1F5B-BC4B-D6AE-A1BD19A782FC}"/>
              </a:ext>
            </a:extLst>
          </p:cNvPr>
          <p:cNvGrpSpPr/>
          <p:nvPr/>
        </p:nvGrpSpPr>
        <p:grpSpPr>
          <a:xfrm>
            <a:off x="7082884" y="3561477"/>
            <a:ext cx="1176641" cy="370667"/>
            <a:chOff x="973171" y="2080173"/>
            <a:chExt cx="974429" cy="658766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6CD75FF-4FE6-A096-EF76-8166FC9364D4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已训练模型</a:t>
              </a: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054DF311-DEC3-017D-A4EF-E3DC3454F664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CD122BBF-C63C-0E96-64FA-17E2EFBB8174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509EA46E-25D3-637C-70ED-D49F7CDD29F6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3DA2DF5-1EA1-F9A3-0E6C-953444FDCE97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D172AEED-928F-005F-F4A6-02EEAE7D5C51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74056E40-D848-3A59-E4E6-216556D2C481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7691FFF8-638B-8319-4207-17F0B9536E6A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EB30B97-2DC5-CE66-BEB5-E48D17A73F89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9CAC272-4585-FC94-CAA7-E4989A64BC3A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427C223D-F0FF-6B50-5995-03AC6CCAA54B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B90A0380-7A04-5A89-577E-092A0DC21771}"/>
              </a:ext>
            </a:extLst>
          </p:cNvPr>
          <p:cNvGrpSpPr/>
          <p:nvPr/>
        </p:nvGrpSpPr>
        <p:grpSpPr>
          <a:xfrm>
            <a:off x="5356278" y="4397737"/>
            <a:ext cx="1176641" cy="370667"/>
            <a:chOff x="973171" y="2080173"/>
            <a:chExt cx="974429" cy="658766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D2CC8C1A-2946-F688-BC9A-7FF37F7FEEE6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计算误差</a:t>
              </a: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6AAE6775-50F8-F0CA-E5F8-E0C8BA6988A3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B5108BAF-EABA-A8FA-289F-4E0224FD7C8D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75505E42-809A-4E41-5096-4CE16D65FF4F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4D88F53D-22B7-D087-BFDF-F7D8F79C0629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0AB4C596-C114-842B-B2C4-6BAEE39DB537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CF5B0D3F-934A-2AC2-9DD1-9D158D19F482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1347B627-87E8-A1F9-0802-3B675C269238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7938BDD5-0F43-FF2A-935E-97BB78842EA0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72692C00-645C-16E2-DA77-473D012F09DB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BABB2BA3-DCBF-DC0D-B4C7-9ED67A6ACDFC}"/>
                </a:ext>
              </a:extLst>
            </p:cNvPr>
            <p:cNvCxnSpPr>
              <a:cxnSpLocks/>
              <a:endCxn id="160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99EC7ACC-57B1-7E01-547E-42EA158D8B3F}"/>
              </a:ext>
            </a:extLst>
          </p:cNvPr>
          <p:cNvGrpSpPr/>
          <p:nvPr/>
        </p:nvGrpSpPr>
        <p:grpSpPr>
          <a:xfrm>
            <a:off x="5275603" y="5105920"/>
            <a:ext cx="1334654" cy="422093"/>
            <a:chOff x="973171" y="2080173"/>
            <a:chExt cx="974429" cy="658766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E81A33FB-114B-0B26-9B7C-10BA78203E22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更新检测阈值</a:t>
              </a: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36EA384-9E45-F6FC-6987-A67F4B40F294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A5762EBA-006E-3668-0737-704639DC6AC5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CFFE333E-58D3-1A03-3893-46550BB8F2A9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C6F64DDD-950E-CE2B-4B96-42F7D10DBA26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3DEAB979-6BAB-4D5A-622E-277DB6244ACA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C2493A5A-1C45-6AE3-A233-6F60A7A6014E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C8881BAF-EBB1-5FAB-36B1-51E77BCB42E1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3213A7A-0E20-7498-47FB-F6B5429E4ED2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39254EA0-CCCF-4CEC-7380-3677B87B560B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81265E3C-0676-7C64-F7DE-A04C74185E53}"/>
                </a:ext>
              </a:extLst>
            </p:cNvPr>
            <p:cNvCxnSpPr>
              <a:cxnSpLocks/>
              <a:endCxn id="172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89FE6322-A5B5-6E96-CDA0-BC60341405C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144169" y="1309952"/>
            <a:ext cx="1468" cy="295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3F0BA585-55CE-E884-5A19-6E1F7D5F18EE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>
            <a:off x="2145637" y="1976514"/>
            <a:ext cx="340" cy="272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37971657-440C-CA16-84D8-D9BE4C553684}"/>
              </a:ext>
            </a:extLst>
          </p:cNvPr>
          <p:cNvCxnSpPr>
            <a:cxnSpLocks/>
            <a:stCxn id="38" idx="2"/>
            <a:endCxn id="56" idx="0"/>
          </p:cNvCxnSpPr>
          <p:nvPr/>
        </p:nvCxnSpPr>
        <p:spPr>
          <a:xfrm flipH="1">
            <a:off x="2144168" y="2623514"/>
            <a:ext cx="1809" cy="378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FCEB5BFE-E55D-8229-A090-C5E2ED56380A}"/>
              </a:ext>
            </a:extLst>
          </p:cNvPr>
          <p:cNvCxnSpPr>
            <a:cxnSpLocks/>
            <a:stCxn id="62" idx="2"/>
            <a:endCxn id="77" idx="0"/>
          </p:cNvCxnSpPr>
          <p:nvPr/>
        </p:nvCxnSpPr>
        <p:spPr>
          <a:xfrm>
            <a:off x="2144168" y="3429000"/>
            <a:ext cx="2" cy="340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62632FF9-B10A-5F0B-DA4E-BD7BFE20A9AA}"/>
              </a:ext>
            </a:extLst>
          </p:cNvPr>
          <p:cNvCxnSpPr>
            <a:cxnSpLocks/>
            <a:stCxn id="77" idx="2"/>
            <a:endCxn id="195" idx="0"/>
          </p:cNvCxnSpPr>
          <p:nvPr/>
        </p:nvCxnSpPr>
        <p:spPr>
          <a:xfrm flipH="1">
            <a:off x="2144168" y="5027560"/>
            <a:ext cx="2" cy="372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9110822D-3CC5-908E-B48A-A61DB52FB4A4}"/>
              </a:ext>
            </a:extLst>
          </p:cNvPr>
          <p:cNvGrpSpPr/>
          <p:nvPr/>
        </p:nvGrpSpPr>
        <p:grpSpPr>
          <a:xfrm>
            <a:off x="1557314" y="5399833"/>
            <a:ext cx="1176641" cy="370667"/>
            <a:chOff x="973171" y="2080173"/>
            <a:chExt cx="974429" cy="658766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1B990E4E-7550-8C65-7FF2-860D664197AD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保存数据</a:t>
              </a: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014F46D-554A-1208-8F81-E61360169A8D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4E46CD60-5CC2-CE24-24FD-F09D09F456B5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73E1A3F6-7CFD-5CAA-8047-3678C9BB2AB2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8B0C878-37B3-43D0-B5F5-93C1C880793E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D3D07F3-B321-46FA-8E78-A9012F4A05D9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9A6EAE10-D5F0-D24F-C839-FCE9CA18A558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D8BF58C9-AF99-B255-EEB1-8671BB4C4FEB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404E2A66-5298-E72F-601D-A115258ABAA0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81EED8BB-AE13-B385-ADB9-79755CCA8F3A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0101AFC2-E807-3C40-5D73-F6B50FFF9787}"/>
                </a:ext>
              </a:extLst>
            </p:cNvPr>
            <p:cNvCxnSpPr>
              <a:cxnSpLocks/>
              <a:endCxn id="202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43DA9FDC-1800-929F-4889-B6FB55783C8F}"/>
              </a:ext>
            </a:extLst>
          </p:cNvPr>
          <p:cNvGrpSpPr/>
          <p:nvPr/>
        </p:nvGrpSpPr>
        <p:grpSpPr>
          <a:xfrm>
            <a:off x="1555847" y="6084334"/>
            <a:ext cx="1176641" cy="370667"/>
            <a:chOff x="973171" y="2080173"/>
            <a:chExt cx="974429" cy="658766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4F7BE401-780C-7274-8ECB-180233B7FE09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画图</a:t>
              </a: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68363BC-918D-69ED-1B28-1A27A781A773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BF341AE3-1A16-23FF-A643-456577D3A380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7B0ACEEE-5CCC-17AA-0B4C-42CEE15ADFB3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767F380C-A9DC-116A-C801-A17FEC369DBD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444E1C18-9F92-3999-8C8F-5A85D636EC13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3B917BD8-B3E0-FEE6-42C2-1DA88F705163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AFAD1E74-3ED4-A3A0-656F-61D05DE9767B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6C12B4DF-7995-CAB4-3E9C-04E4761642BB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599646FE-6B69-7682-44D0-F3BA7E215C9A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D50F4BFD-72EC-EFCA-457B-1EB090ECA74A}"/>
                </a:ext>
              </a:extLst>
            </p:cNvPr>
            <p:cNvCxnSpPr>
              <a:cxnSpLocks/>
              <a:endCxn id="214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6DC6A31C-BCD3-5D9B-B2A8-C6B581CA7FD8}"/>
              </a:ext>
            </a:extLst>
          </p:cNvPr>
          <p:cNvCxnSpPr>
            <a:cxnSpLocks/>
            <a:stCxn id="203" idx="2"/>
            <a:endCxn id="209" idx="0"/>
          </p:cNvCxnSpPr>
          <p:nvPr/>
        </p:nvCxnSpPr>
        <p:spPr>
          <a:xfrm flipH="1">
            <a:off x="2145634" y="5770500"/>
            <a:ext cx="1467" cy="313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6885A276-F0EE-8E4E-2D98-EEE4F85969EA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 flipV="1">
            <a:off x="3577348" y="1329987"/>
            <a:ext cx="1780398" cy="3068385"/>
          </a:xfrm>
          <a:prstGeom prst="bentConnector3">
            <a:avLst>
              <a:gd name="adj1" fmla="val 400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048EC1BA-8C8F-2697-E227-B31AA8DCFCCC}"/>
              </a:ext>
            </a:extLst>
          </p:cNvPr>
          <p:cNvCxnSpPr>
            <a:cxnSpLocks/>
            <a:stCxn id="80" idx="2"/>
            <a:endCxn id="92" idx="0"/>
          </p:cNvCxnSpPr>
          <p:nvPr/>
        </p:nvCxnSpPr>
        <p:spPr>
          <a:xfrm>
            <a:off x="5944600" y="1512291"/>
            <a:ext cx="0" cy="301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F460BB74-50FB-3BCD-BC52-39C084D093D6}"/>
              </a:ext>
            </a:extLst>
          </p:cNvPr>
          <p:cNvCxnSpPr>
            <a:cxnSpLocks/>
            <a:stCxn id="100" idx="2"/>
            <a:endCxn id="127" idx="0"/>
          </p:cNvCxnSpPr>
          <p:nvPr/>
        </p:nvCxnSpPr>
        <p:spPr>
          <a:xfrm flipH="1">
            <a:off x="5944600" y="2184784"/>
            <a:ext cx="2933" cy="279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72CAABFC-4FF4-329D-6C0A-390947F0A6A6}"/>
              </a:ext>
            </a:extLst>
          </p:cNvPr>
          <p:cNvCxnSpPr>
            <a:cxnSpLocks/>
            <a:stCxn id="127" idx="2"/>
            <a:endCxn id="131" idx="0"/>
          </p:cNvCxnSpPr>
          <p:nvPr/>
        </p:nvCxnSpPr>
        <p:spPr>
          <a:xfrm>
            <a:off x="5944600" y="3206255"/>
            <a:ext cx="1668" cy="279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059456AF-2B7D-5616-E4E4-6FF932B88408}"/>
              </a:ext>
            </a:extLst>
          </p:cNvPr>
          <p:cNvCxnSpPr>
            <a:cxnSpLocks/>
            <a:stCxn id="129" idx="2"/>
            <a:endCxn id="155" idx="0"/>
          </p:cNvCxnSpPr>
          <p:nvPr/>
        </p:nvCxnSpPr>
        <p:spPr>
          <a:xfrm>
            <a:off x="5942930" y="3982662"/>
            <a:ext cx="3135" cy="415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20831F96-44A0-B4CE-58D8-3889C0B74F36}"/>
              </a:ext>
            </a:extLst>
          </p:cNvPr>
          <p:cNvCxnSpPr>
            <a:cxnSpLocks/>
            <a:stCxn id="161" idx="2"/>
            <a:endCxn id="167" idx="0"/>
          </p:cNvCxnSpPr>
          <p:nvPr/>
        </p:nvCxnSpPr>
        <p:spPr>
          <a:xfrm flipH="1">
            <a:off x="5944594" y="4768404"/>
            <a:ext cx="1471" cy="337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6" name="文本框 245">
            <a:extLst>
              <a:ext uri="{FF2B5EF4-FFF2-40B4-BE49-F238E27FC236}">
                <a16:creationId xmlns:a16="http://schemas.microsoft.com/office/drawing/2014/main" id="{67F0036A-F202-B09B-D21D-309E602D54AD}"/>
              </a:ext>
            </a:extLst>
          </p:cNvPr>
          <p:cNvSpPr txBox="1"/>
          <p:nvPr/>
        </p:nvSpPr>
        <p:spPr>
          <a:xfrm>
            <a:off x="5927617" y="315984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32E2BA8F-9217-ACDE-B4EA-A4F41FA4EA69}"/>
              </a:ext>
            </a:extLst>
          </p:cNvPr>
          <p:cNvSpPr txBox="1"/>
          <p:nvPr/>
        </p:nvSpPr>
        <p:spPr>
          <a:xfrm>
            <a:off x="7307003" y="250420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</a:p>
        </p:txBody>
      </p:sp>
      <p:cxnSp>
        <p:nvCxnSpPr>
          <p:cNvPr id="248" name="直接箭头连接符 221">
            <a:extLst>
              <a:ext uri="{FF2B5EF4-FFF2-40B4-BE49-F238E27FC236}">
                <a16:creationId xmlns:a16="http://schemas.microsoft.com/office/drawing/2014/main" id="{F325C047-5488-9143-E4E5-FADCE3857D1D}"/>
              </a:ext>
            </a:extLst>
          </p:cNvPr>
          <p:cNvCxnSpPr>
            <a:cxnSpLocks/>
            <a:stCxn id="127" idx="3"/>
            <a:endCxn id="86" idx="3"/>
          </p:cNvCxnSpPr>
          <p:nvPr/>
        </p:nvCxnSpPr>
        <p:spPr>
          <a:xfrm flipH="1" flipV="1">
            <a:off x="6534387" y="1335027"/>
            <a:ext cx="843391" cy="1500157"/>
          </a:xfrm>
          <a:prstGeom prst="bentConnector3">
            <a:avLst>
              <a:gd name="adj1" fmla="val -271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7584486D-6F13-DA07-308D-5559229D4D2B}"/>
              </a:ext>
            </a:extLst>
          </p:cNvPr>
          <p:cNvSpPr txBox="1"/>
          <p:nvPr/>
        </p:nvSpPr>
        <p:spPr>
          <a:xfrm>
            <a:off x="3577348" y="40899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FA0846F6-FEF3-D92D-7275-C8328009915E}"/>
              </a:ext>
            </a:extLst>
          </p:cNvPr>
          <p:cNvSpPr txBox="1"/>
          <p:nvPr/>
        </p:nvSpPr>
        <p:spPr>
          <a:xfrm>
            <a:off x="2062848" y="501129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</a:p>
        </p:txBody>
      </p: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3FB9156A-7E65-7164-EE25-CCC7C7ED3740}"/>
              </a:ext>
            </a:extLst>
          </p:cNvPr>
          <p:cNvCxnSpPr>
            <a:cxnSpLocks/>
            <a:stCxn id="141" idx="1"/>
            <a:endCxn id="129" idx="3"/>
          </p:cNvCxnSpPr>
          <p:nvPr/>
        </p:nvCxnSpPr>
        <p:spPr>
          <a:xfrm flipH="1" flipV="1">
            <a:off x="6610940" y="3734123"/>
            <a:ext cx="471944" cy="9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流程图: 终止 265">
            <a:extLst>
              <a:ext uri="{FF2B5EF4-FFF2-40B4-BE49-F238E27FC236}">
                <a16:creationId xmlns:a16="http://schemas.microsoft.com/office/drawing/2014/main" id="{6F4BEC3F-0A7A-F15C-F568-FDE58D383FDD}"/>
              </a:ext>
            </a:extLst>
          </p:cNvPr>
          <p:cNvSpPr/>
          <p:nvPr/>
        </p:nvSpPr>
        <p:spPr>
          <a:xfrm>
            <a:off x="1501234" y="6791128"/>
            <a:ext cx="1285875" cy="36460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/>
              <a:t>开始</a:t>
            </a: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45C5363E-0300-7184-B241-B09C7968BF30}"/>
              </a:ext>
            </a:extLst>
          </p:cNvPr>
          <p:cNvCxnSpPr>
            <a:cxnSpLocks/>
            <a:stCxn id="215" idx="2"/>
            <a:endCxn id="266" idx="0"/>
          </p:cNvCxnSpPr>
          <p:nvPr/>
        </p:nvCxnSpPr>
        <p:spPr>
          <a:xfrm flipH="1">
            <a:off x="2144172" y="6455001"/>
            <a:ext cx="1462" cy="336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128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D3A0FCA0-CB92-B8B3-066C-D4360BC10F38}"/>
              </a:ext>
            </a:extLst>
          </p:cNvPr>
          <p:cNvGrpSpPr/>
          <p:nvPr/>
        </p:nvGrpSpPr>
        <p:grpSpPr>
          <a:xfrm>
            <a:off x="1432637" y="1758707"/>
            <a:ext cx="5387263" cy="2727270"/>
            <a:chOff x="1432637" y="1758707"/>
            <a:chExt cx="5387263" cy="272727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3EFDC07-11AB-1BF0-26D9-EF364A9D1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3869" y="2186455"/>
              <a:ext cx="179548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F6F3853-2528-4A99-CD70-056CB514ADCD}"/>
                </a:ext>
              </a:extLst>
            </p:cNvPr>
            <p:cNvGrpSpPr/>
            <p:nvPr/>
          </p:nvGrpSpPr>
          <p:grpSpPr>
            <a:xfrm>
              <a:off x="3320801" y="2186455"/>
              <a:ext cx="952259" cy="1361213"/>
              <a:chOff x="973171" y="2080173"/>
              <a:chExt cx="986843" cy="65876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C99EA28-FB94-34B2-A032-E9D0D7D7291F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7A5EABA-7563-F39F-3048-A758C2FD10C0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1A8605E-B7EF-9BBC-3ADF-84E398213C59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095B634-9E01-A5AE-D254-D9FAD97C5075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296698E-586C-6931-1EFC-B2592FDCB5FA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F9CF21D-D929-1741-F4CE-0BC90CB2C8E5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B4C9533-70B7-DB0A-8941-CB9142BA87EB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91DDA53-C3E0-B872-D87E-FF66ADE9A69A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88E6255-3277-FB66-473C-4798E9C3F686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7666D28-4BEC-94A7-8ADF-FF9A32F4AD6A}"/>
                  </a:ext>
                </a:extLst>
              </p:cNvPr>
              <p:cNvSpPr/>
              <p:nvPr/>
            </p:nvSpPr>
            <p:spPr>
              <a:xfrm>
                <a:off x="1636014" y="2522940"/>
                <a:ext cx="324000" cy="215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A8AFCEF9-466B-82FB-584E-8E9E7033ECB9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DFD4E2B-50E4-9F26-9636-10A71CDA1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6532" y="2186455"/>
              <a:ext cx="247946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F3DB2E5-704B-FCAC-1266-ED98FD2DF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3466" y="3526035"/>
              <a:ext cx="1795483" cy="164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E995A59-9178-B65A-C072-58BFA54F3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6532" y="3525422"/>
              <a:ext cx="247946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E44031F-187E-A85B-69E5-30C69BE31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1464" y="2000250"/>
              <a:ext cx="5842" cy="1527888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AD6BE62-BB00-3619-6815-7F546E86E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0158" y="2000250"/>
              <a:ext cx="5842" cy="151689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440557BC-9A2C-A7F6-EB35-42E9C6BB53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698750" y="2405880"/>
              <a:ext cx="624395" cy="373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132074CD-77E5-2EB4-0096-3E0A64FCF2DD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698750" y="2855939"/>
              <a:ext cx="62205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B27BCF6-892F-A637-8D4B-85E99DC5F9E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2697284" y="3324507"/>
              <a:ext cx="62586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F22C463-EDC4-01C1-7A48-6E6AB30AA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1450" y="2855938"/>
              <a:ext cx="5378450" cy="0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6F7E609A-6BB2-AA3A-2A1F-433C6BFE5596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4261081" y="2405878"/>
              <a:ext cx="514119" cy="373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AE0404A-A603-09F4-8A7D-E7BD437F3406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4258737" y="2855938"/>
              <a:ext cx="51646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53741045-7777-1534-1155-57620B2E5625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4273060" y="3324507"/>
              <a:ext cx="51646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11C751C8-3C66-42FC-903A-677716F29832}"/>
                    </a:ext>
                  </a:extLst>
                </p:cNvPr>
                <p:cNvSpPr txBox="1"/>
                <p:nvPr/>
              </p:nvSpPr>
              <p:spPr>
                <a:xfrm>
                  <a:off x="2431343" y="2432439"/>
                  <a:ext cx="3311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11C751C8-3C66-42FC-903A-677716F29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1343" y="2432439"/>
                  <a:ext cx="331116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CCF51C5-056F-148B-47B8-C35CCBAA6B10}"/>
                    </a:ext>
                  </a:extLst>
                </p:cNvPr>
                <p:cNvSpPr txBox="1"/>
                <p:nvPr/>
              </p:nvSpPr>
              <p:spPr>
                <a:xfrm>
                  <a:off x="1432637" y="2795808"/>
                  <a:ext cx="4018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CCF51C5-056F-148B-47B8-C35CCBAA6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637" y="2795808"/>
                  <a:ext cx="40184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0811DD4C-2C4C-7DFE-9F56-6A39615B8243}"/>
                    </a:ext>
                  </a:extLst>
                </p:cNvPr>
                <p:cNvSpPr txBox="1"/>
                <p:nvPr/>
              </p:nvSpPr>
              <p:spPr>
                <a:xfrm>
                  <a:off x="1663852" y="2795807"/>
                  <a:ext cx="4008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0811DD4C-2C4C-7DFE-9F56-6A39615B8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852" y="2795807"/>
                  <a:ext cx="400814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436FC607-A70F-74C0-C337-677F5B0A0C50}"/>
                    </a:ext>
                  </a:extLst>
                </p:cNvPr>
                <p:cNvSpPr txBox="1"/>
                <p:nvPr/>
              </p:nvSpPr>
              <p:spPr>
                <a:xfrm>
                  <a:off x="4690304" y="2293810"/>
                  <a:ext cx="977512" cy="501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436FC607-A70F-74C0-C337-677F5B0A0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304" y="2293810"/>
                  <a:ext cx="977512" cy="501997"/>
                </a:xfrm>
                <a:prstGeom prst="rect">
                  <a:avLst/>
                </a:prstGeom>
                <a:blipFill>
                  <a:blip r:embed="rId5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766C7D25-002A-87E4-8B09-739EC08CD057}"/>
                    </a:ext>
                  </a:extLst>
                </p:cNvPr>
                <p:cNvSpPr txBox="1"/>
                <p:nvPr/>
              </p:nvSpPr>
              <p:spPr>
                <a:xfrm>
                  <a:off x="5760574" y="2853409"/>
                  <a:ext cx="4060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766C7D25-002A-87E4-8B09-739EC08CD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0574" y="2853409"/>
                  <a:ext cx="406009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383630D-DC54-C187-4796-D5A29A887103}"/>
                    </a:ext>
                  </a:extLst>
                </p:cNvPr>
                <p:cNvSpPr txBox="1"/>
                <p:nvPr/>
              </p:nvSpPr>
              <p:spPr>
                <a:xfrm>
                  <a:off x="6053748" y="2853410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383630D-DC54-C187-4796-D5A29A887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748" y="2853410"/>
                  <a:ext cx="404983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76B13199-8A45-D0D0-B95D-779A1E78A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3466" y="3536852"/>
              <a:ext cx="0" cy="63572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3F66E504-232D-ED86-D004-B5918582B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0158" y="3530767"/>
              <a:ext cx="0" cy="63572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035F35EB-5051-9E5E-422D-56779E70E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4118" y="3651250"/>
              <a:ext cx="0" cy="19738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E4C55B30-8E12-8905-5C2B-BC9684AF3010}"/>
                </a:ext>
              </a:extLst>
            </p:cNvPr>
            <p:cNvCxnSpPr/>
            <p:nvPr/>
          </p:nvCxnSpPr>
          <p:spPr>
            <a:xfrm>
              <a:off x="1743466" y="3749940"/>
              <a:ext cx="157733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19C61ECA-666A-FCEB-E3B8-D126AB1F52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805" y="3651250"/>
              <a:ext cx="0" cy="19738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93FFF1C1-E957-687A-92F7-D1BA99627260}"/>
                </a:ext>
              </a:extLst>
            </p:cNvPr>
            <p:cNvCxnSpPr>
              <a:cxnSpLocks/>
            </p:cNvCxnSpPr>
            <p:nvPr/>
          </p:nvCxnSpPr>
          <p:spPr>
            <a:xfrm>
              <a:off x="3320801" y="3749940"/>
              <a:ext cx="9376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ECBF127B-5619-94FE-9D7B-934FC2E71D05}"/>
                </a:ext>
              </a:extLst>
            </p:cNvPr>
            <p:cNvCxnSpPr>
              <a:cxnSpLocks/>
            </p:cNvCxnSpPr>
            <p:nvPr/>
          </p:nvCxnSpPr>
          <p:spPr>
            <a:xfrm>
              <a:off x="1743466" y="4003940"/>
              <a:ext cx="434669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1C7ED05E-5512-9CEC-968E-190E61EE9F7F}"/>
                    </a:ext>
                  </a:extLst>
                </p:cNvPr>
                <p:cNvSpPr txBox="1"/>
                <p:nvPr/>
              </p:nvSpPr>
              <p:spPr>
                <a:xfrm>
                  <a:off x="1441450" y="4145690"/>
                  <a:ext cx="6649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1C7ED05E-5512-9CEC-968E-190E61EE9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450" y="4145690"/>
                  <a:ext cx="66499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8EC02F05-B508-CF28-5026-B998F006AFB2}"/>
                    </a:ext>
                  </a:extLst>
                </p:cNvPr>
                <p:cNvSpPr txBox="1"/>
                <p:nvPr/>
              </p:nvSpPr>
              <p:spPr>
                <a:xfrm>
                  <a:off x="5760574" y="4178200"/>
                  <a:ext cx="6654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8EC02F05-B508-CF28-5026-B998F006A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0574" y="4178200"/>
                  <a:ext cx="665439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EFD02197-06F7-DD6F-D002-BCF98CB8A368}"/>
                    </a:ext>
                  </a:extLst>
                </p:cNvPr>
                <p:cNvSpPr txBox="1"/>
                <p:nvPr/>
              </p:nvSpPr>
              <p:spPr>
                <a:xfrm>
                  <a:off x="4531858" y="3704614"/>
                  <a:ext cx="3293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EFD02197-06F7-DD6F-D002-BCF98CB8A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858" y="3704614"/>
                  <a:ext cx="329386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2B33F9A7-5D81-E8B7-8E3C-D2DA5563FA3F}"/>
                    </a:ext>
                  </a:extLst>
                </p:cNvPr>
                <p:cNvSpPr txBox="1"/>
                <p:nvPr/>
              </p:nvSpPr>
              <p:spPr>
                <a:xfrm>
                  <a:off x="2400320" y="3485795"/>
                  <a:ext cx="3311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2B33F9A7-5D81-E8B7-8E3C-D2DA5563FA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320" y="3485795"/>
                  <a:ext cx="331181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09B229F4-5D25-F0F0-0D4F-9A5A02EBEEDB}"/>
                    </a:ext>
                  </a:extLst>
                </p:cNvPr>
                <p:cNvSpPr txBox="1"/>
                <p:nvPr/>
              </p:nvSpPr>
              <p:spPr>
                <a:xfrm>
                  <a:off x="3626303" y="3509996"/>
                  <a:ext cx="4706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09B229F4-5D25-F0F0-0D4F-9A5A02EBE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6303" y="3509996"/>
                  <a:ext cx="470642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89D7A6F6-434D-F53A-8870-50A29CABB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7615" y="2091504"/>
              <a:ext cx="724057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948F8228-E3C8-F06F-A0D0-6BB62ACF1C48}"/>
                    </a:ext>
                  </a:extLst>
                </p:cNvPr>
                <p:cNvSpPr txBox="1"/>
                <p:nvPr/>
              </p:nvSpPr>
              <p:spPr>
                <a:xfrm>
                  <a:off x="3665216" y="1758707"/>
                  <a:ext cx="418961" cy="3250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948F8228-E3C8-F06F-A0D0-6BB62ACF1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5216" y="1758707"/>
                  <a:ext cx="418961" cy="325025"/>
                </a:xfrm>
                <a:prstGeom prst="rect">
                  <a:avLst/>
                </a:prstGeom>
                <a:blipFill>
                  <a:blip r:embed="rId13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日期占位符 133">
            <a:extLst>
              <a:ext uri="{FF2B5EF4-FFF2-40B4-BE49-F238E27FC236}">
                <a16:creationId xmlns:a16="http://schemas.microsoft.com/office/drawing/2014/main" id="{25D45FB1-50D7-E17C-BC46-AF2B84CF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2025/8/13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3519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C4B62B9A-BCB9-7575-7066-FDB70D8483D4}"/>
              </a:ext>
            </a:extLst>
          </p:cNvPr>
          <p:cNvGrpSpPr/>
          <p:nvPr/>
        </p:nvGrpSpPr>
        <p:grpSpPr>
          <a:xfrm>
            <a:off x="1207896" y="1368012"/>
            <a:ext cx="9200566" cy="4237262"/>
            <a:chOff x="1207896" y="1368012"/>
            <a:chExt cx="9200566" cy="423726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04257FC-2BDB-A4F3-BD78-4565E59268A7}"/>
                </a:ext>
              </a:extLst>
            </p:cNvPr>
            <p:cNvGrpSpPr/>
            <p:nvPr/>
          </p:nvGrpSpPr>
          <p:grpSpPr>
            <a:xfrm>
              <a:off x="3366178" y="1479214"/>
              <a:ext cx="974429" cy="658766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02F413EA-745F-EC34-506D-266FE68295C9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02F413EA-745F-EC34-506D-266FE68295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2ED7D4D-3658-279D-1290-358C2CA2138C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285C95F-D3D6-2727-3DBA-ADDCC0ED3819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9B104DA-43B4-D325-BD89-23507C6ED515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6079865-C85A-3AC4-8492-959517813BC0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5B3F23D-5757-7ED6-D0A4-CB32011AD522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1EE6825-8D88-011B-982B-E193E231BE04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5182683-AF1C-7C56-4FFF-46C06705603F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F724D05-E1D0-9373-B859-0A73CCC654C7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084189A-E184-24FC-4770-4C56A4ACC718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35948860-7F2C-F26F-BAD1-6816F1929366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F323DC5-1157-E214-C2E6-50D05FC6E340}"/>
                </a:ext>
              </a:extLst>
            </p:cNvPr>
            <p:cNvGrpSpPr/>
            <p:nvPr/>
          </p:nvGrpSpPr>
          <p:grpSpPr>
            <a:xfrm>
              <a:off x="5144041" y="1620801"/>
              <a:ext cx="434345" cy="383009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5FC8D998-695D-D366-DAE8-4A448FC5EB68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5FC8D998-695D-D366-DAE8-4A448FC5EB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6076968-D351-55D9-CB21-A55B9FC53A7D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1F0F9A1-3885-439B-6551-91DF7DEE7D74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DFC4067-CBBC-A229-FD47-5F5B50257467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157CB3-A8D7-A225-E80A-0E1059B6600B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F076C71-D81B-E261-A2AD-E27376CFE140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E1891C2-E1F0-8533-B6E0-069569CF97A4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CD2770F-200A-1CCC-CE64-BCA7B59207FC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C2F0533-3A35-DDF3-A84F-D6AB1F51D258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C40511-74B7-9ADF-A74A-5C10605B06E2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120690DD-A8CF-FA79-BE7C-F286C74DD86F}"/>
                  </a:ext>
                </a:extLst>
              </p:cNvPr>
              <p:cNvCxnSpPr>
                <a:cxnSpLocks/>
                <a:endCxn id="24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C7CF03-6B7A-12A2-0A1F-E9BF43C0D07B}"/>
                </a:ext>
              </a:extLst>
            </p:cNvPr>
            <p:cNvGrpSpPr/>
            <p:nvPr/>
          </p:nvGrpSpPr>
          <p:grpSpPr>
            <a:xfrm>
              <a:off x="3112314" y="3105000"/>
              <a:ext cx="1678358" cy="648000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BA72BA80-0E89-45B4-522C-EEDC3DB585F3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BA72BA80-0E89-45B4-522C-EEDC3DB585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33FBA52-0180-56F8-5F8F-1D60947AC829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AF949B2-6766-6E40-AC8C-AF7240FDBDBA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7FEA5BE-31A3-5C50-55E8-A6E11FFEC663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7767C41-EC5A-C2CB-CEDF-61A2410AF440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C4EB8B1-5EC7-1C07-E6E5-78B14EE00044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86BAF7A-F3A7-7937-BB58-BE88F2BF3D21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31E3820-3E61-B1D0-77C0-932F415FBBC6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9E0AB03-9E7D-D989-24B3-AFB561854A7F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76FE1FF-49A1-0263-4D52-53F49A82C69B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21D4E581-7337-AEF8-46BE-617F39B7CEA2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BACC3C72-AF78-67C2-E909-51331198622A}"/>
                </a:ext>
              </a:extLst>
            </p:cNvPr>
            <p:cNvGrpSpPr/>
            <p:nvPr/>
          </p:nvGrpSpPr>
          <p:grpSpPr>
            <a:xfrm>
              <a:off x="6399561" y="1620801"/>
              <a:ext cx="434345" cy="383009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6BB91814-177B-6D50-25A5-2C6BACD43291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6BB91814-177B-6D50-25A5-2C6BACD432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A1826F2-D7EA-F668-D2D4-F88188200990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3E7F268-2B47-E9F7-BC66-0EA3D6D93EDF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3A862F5-7FCF-FCF0-2F2F-0CA440D3C1FB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B2B1533-1F8B-1D51-4DBE-9AFFEF81CAAC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987B6E5-CEC3-1924-C64A-DFF77EA60DB0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0492506-1780-8EB5-7C31-0AD74B202E88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32CEC66-D830-EEF6-1D3F-9C6DB570EB79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78096B0-D45C-3F74-AFD8-1632926982E4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56EAA75-5A05-7FB6-D23E-616500ED3EB5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4DAD88A8-C4B2-79F0-601E-AC2E9071CBA4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750F1C5-D631-B888-8563-1DB964D90AA4}"/>
                </a:ext>
              </a:extLst>
            </p:cNvPr>
            <p:cNvGrpSpPr/>
            <p:nvPr/>
          </p:nvGrpSpPr>
          <p:grpSpPr>
            <a:xfrm>
              <a:off x="7751986" y="1617538"/>
              <a:ext cx="434345" cy="383009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A38D40B1-7C99-9DAC-6175-BEE4C1DFF449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A38D40B1-7C99-9DAC-6175-BEE4C1DFF4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3C459A0-398D-5A3F-CBDB-9A5F862371D6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A694F9B-01D4-5E59-755E-01382ACC0613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AD51E40-B963-6361-C190-40400B5D021C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0AC0403-9D54-FE80-2E91-F74AB8D86743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7D689D2-8AFA-E27A-650C-38E425873EDD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D921B19-EDA1-C531-118C-419DBA5D9E75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87F9541-2D99-A376-BB6A-D606237107CA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EDEAE41-FC1C-53AA-8F4F-808C4BB9CD2C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888C546-B42D-5135-6630-E38568C71E65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4F3D2097-677F-B845-2A03-D6AC954E7B8E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6C40B598-CCC9-0871-EAFB-E1681FF1769B}"/>
                </a:ext>
              </a:extLst>
            </p:cNvPr>
            <p:cNvGrpSpPr/>
            <p:nvPr/>
          </p:nvGrpSpPr>
          <p:grpSpPr>
            <a:xfrm>
              <a:off x="5441697" y="3237495"/>
              <a:ext cx="434345" cy="383009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DDBB62B7-8452-2CB9-0FA3-6CF08EF196C9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𝑞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DDBB62B7-8452-2CB9-0FA3-6CF08EF196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B1C2C883-F046-0309-BC51-AFAB894B7784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8FF25F0-E2A7-3DD6-D066-948D8A6C66C8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30D8CABB-E7DB-53D9-ED60-676489D5AB63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6F5C56C-FC67-890E-4792-F6A3F271C0BF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D8D8685C-4462-A09B-9207-5E20573A0FCD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15DC240-B17B-1AB4-E720-9058A225D8F7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43C7A80B-2BAC-3CB1-2328-AEC4674B290F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16AD3B6-23D1-7C49-58A0-FD1AE326734D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91B9342D-BA85-2B20-AD6D-FEC8CD22E17B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98017910-D2AC-5EDD-EE34-9EB88025D6AF}"/>
                  </a:ext>
                </a:extLst>
              </p:cNvPr>
              <p:cNvCxnSpPr>
                <a:cxnSpLocks/>
                <a:endCxn id="72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44ADA09-B882-00A2-8674-D53E67D21F54}"/>
                </a:ext>
              </a:extLst>
            </p:cNvPr>
            <p:cNvGrpSpPr/>
            <p:nvPr/>
          </p:nvGrpSpPr>
          <p:grpSpPr>
            <a:xfrm>
              <a:off x="6955887" y="3069713"/>
              <a:ext cx="938175" cy="718574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C9695B56-3DE0-EBF9-F94A-DB156B281DDE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𝐸</m:t>
                                  </m:r>
                                </m:den>
                              </m:f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C9695B56-3DE0-EBF9-F94A-DB156B281D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D9569645-7D5D-0B27-7275-D85E8EA82857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69CFE68-804F-3276-5CF0-42B3F1B941F1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C01FDD4F-D919-AE2D-C70E-C530A0D221AF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D2F8FB8-FD90-A346-2507-51F319BA2D78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778759F-C078-D886-71E0-5C0990425F94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087A286C-9138-5420-E9E8-608E10B17476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FADBECB-F253-6D0C-1724-5B2AB00E931D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0FC53E96-534B-2202-579A-E659A5E36C3C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4278F50-F087-4496-241D-E69FECC57F16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33D0A4D6-0096-9ADB-F51A-62C567F6B353}"/>
                  </a:ext>
                </a:extLst>
              </p:cNvPr>
              <p:cNvCxnSpPr>
                <a:cxnSpLocks/>
                <a:endCxn id="84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9AC22B8-9FB1-D293-50B2-D97CC9365864}"/>
                </a:ext>
              </a:extLst>
            </p:cNvPr>
            <p:cNvGrpSpPr/>
            <p:nvPr/>
          </p:nvGrpSpPr>
          <p:grpSpPr>
            <a:xfrm>
              <a:off x="6368960" y="4260900"/>
              <a:ext cx="461575" cy="7620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FA34E9BB-417B-7A2D-4781-FA64FD3032C2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FA34E9BB-417B-7A2D-4781-FA64FD3032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08D32E4-4115-76AE-E93D-1ED74522E1A0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6D579AD-370E-0CE6-FB54-C2586618FDB6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6A91712-2D45-024A-C8F2-064C606665D3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7A7F7C82-3097-D655-A140-42F97A13CD16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BD02F294-2F6F-0457-3B0B-A665512CAB85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0FD045A-55B8-001B-8C3E-F4D6B391ED8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068CC575-54E4-5454-E2FF-062067E8B748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18CBB72B-EA5A-D311-D78D-FA435A4D1FC4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4036752D-EFBA-910D-822C-2D59F82B4157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DC7BE8DF-36BF-C829-2839-9BF196FF1BA6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CC9794C1-6C25-DDAA-F903-B5104CDF5F50}"/>
                </a:ext>
              </a:extLst>
            </p:cNvPr>
            <p:cNvGrpSpPr/>
            <p:nvPr/>
          </p:nvGrpSpPr>
          <p:grpSpPr>
            <a:xfrm>
              <a:off x="7232601" y="4322062"/>
              <a:ext cx="1678358" cy="648000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F72700B9-59AA-EAA2-5A3A-48F3C18A4F8E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F72700B9-59AA-EAA2-5A3A-48F3C18A4F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51EA2F3-4637-05FF-05F3-E61468C3CE15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037856CF-E05C-BCB7-A73A-9B10B66E715A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7D7233DC-BCA2-90D4-0268-471A5BE312F3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20FC1184-F061-D442-03BC-1AB1045CC39B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969B8044-2FB6-7154-2FF7-9A09009C9F42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3228C0A-2798-2262-BB0E-A2448C89A483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01343781-FAC3-98E6-EFF4-279FAB2224F0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214F0DFB-49D4-B85F-1160-E718BB3FF2B4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C1C4095D-2A2E-6738-1D80-3F40228E6DE7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A9FBACFD-E363-48ED-AE88-3AEB0AF229BB}"/>
                  </a:ext>
                </a:extLst>
              </p:cNvPr>
              <p:cNvCxnSpPr>
                <a:cxnSpLocks/>
                <a:endCxn id="108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流程图: 汇总连接 111">
              <a:extLst>
                <a:ext uri="{FF2B5EF4-FFF2-40B4-BE49-F238E27FC236}">
                  <a16:creationId xmlns:a16="http://schemas.microsoft.com/office/drawing/2014/main" id="{43AB5891-A96C-A98F-3952-F53C4D5D1A26}"/>
                </a:ext>
              </a:extLst>
            </p:cNvPr>
            <p:cNvSpPr/>
            <p:nvPr/>
          </p:nvSpPr>
          <p:spPr>
            <a:xfrm>
              <a:off x="2261633" y="1666090"/>
              <a:ext cx="273380" cy="285013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F107F677-BC8D-6BB3-9C77-B4D49392585D}"/>
                    </a:ext>
                  </a:extLst>
                </p:cNvPr>
                <p:cNvSpPr txBox="1"/>
                <p:nvPr/>
              </p:nvSpPr>
              <p:spPr>
                <a:xfrm>
                  <a:off x="1976171" y="1876719"/>
                  <a:ext cx="316594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F107F677-BC8D-6BB3-9C77-B4D493925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171" y="1876719"/>
                  <a:ext cx="31659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CBD203DE-C20B-90DA-094C-302D6C8B2F1E}"/>
                    </a:ext>
                  </a:extLst>
                </p:cNvPr>
                <p:cNvSpPr txBox="1"/>
                <p:nvPr/>
              </p:nvSpPr>
              <p:spPr>
                <a:xfrm>
                  <a:off x="1997778" y="1436135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CBD203DE-C20B-90DA-094C-302D6C8B2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778" y="1436135"/>
                  <a:ext cx="27338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1111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3ECB8536-FF05-39A8-5DCB-AC64C7FACE82}"/>
                </a:ext>
              </a:extLst>
            </p:cNvPr>
            <p:cNvCxnSpPr>
              <a:cxnSpLocks/>
              <a:endCxn id="112" idx="2"/>
            </p:cNvCxnSpPr>
            <p:nvPr/>
          </p:nvCxnSpPr>
          <p:spPr>
            <a:xfrm>
              <a:off x="1207896" y="1808596"/>
              <a:ext cx="1053737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13E05DFA-7573-F2D7-982B-8BE479D37D3F}"/>
                </a:ext>
              </a:extLst>
            </p:cNvPr>
            <p:cNvCxnSpPr>
              <a:cxnSpLocks/>
              <a:stCxn id="112" idx="6"/>
              <a:endCxn id="9" idx="1"/>
            </p:cNvCxnSpPr>
            <p:nvPr/>
          </p:nvCxnSpPr>
          <p:spPr>
            <a:xfrm>
              <a:off x="2535013" y="1808597"/>
              <a:ext cx="833594" cy="35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1B13CF2-648D-45C0-71E8-5F420C367DEF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 flipV="1">
              <a:off x="4340607" y="1809176"/>
              <a:ext cx="803434" cy="29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C3FF4241-0F44-2DB1-C3ED-F8D22CAF88AB}"/>
                </a:ext>
              </a:extLst>
            </p:cNvPr>
            <p:cNvCxnSpPr>
              <a:cxnSpLocks/>
              <a:stCxn id="17" idx="3"/>
              <a:endCxn id="41" idx="1"/>
            </p:cNvCxnSpPr>
            <p:nvPr/>
          </p:nvCxnSpPr>
          <p:spPr>
            <a:xfrm>
              <a:off x="5577303" y="1809176"/>
              <a:ext cx="82225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ADCF8108-BFF5-AE6E-3F27-BE7721A2A64D}"/>
                </a:ext>
              </a:extLst>
            </p:cNvPr>
            <p:cNvCxnSpPr>
              <a:cxnSpLocks/>
              <a:stCxn id="41" idx="3"/>
              <a:endCxn id="57" idx="1"/>
            </p:cNvCxnSpPr>
            <p:nvPr/>
          </p:nvCxnSpPr>
          <p:spPr>
            <a:xfrm>
              <a:off x="6832823" y="1809176"/>
              <a:ext cx="920246" cy="19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E608B453-D954-4573-6371-CD44DDB50D02}"/>
                </a:ext>
              </a:extLst>
            </p:cNvPr>
            <p:cNvCxnSpPr>
              <a:cxnSpLocks/>
              <a:stCxn id="59" idx="3"/>
              <a:endCxn id="33" idx="1"/>
            </p:cNvCxnSpPr>
            <p:nvPr/>
          </p:nvCxnSpPr>
          <p:spPr>
            <a:xfrm flipH="1">
              <a:off x="3116498" y="1811121"/>
              <a:ext cx="5069833" cy="1621396"/>
            </a:xfrm>
            <a:prstGeom prst="bentConnector5">
              <a:avLst>
                <a:gd name="adj1" fmla="val -4509"/>
                <a:gd name="adj2" fmla="val 48660"/>
                <a:gd name="adj3" fmla="val 1045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F86AC5C3-DEC6-E147-C103-B83127B88E47}"/>
                </a:ext>
              </a:extLst>
            </p:cNvPr>
            <p:cNvCxnSpPr>
              <a:cxnSpLocks/>
              <a:stCxn id="29" idx="3"/>
              <a:endCxn id="65" idx="1"/>
            </p:cNvCxnSpPr>
            <p:nvPr/>
          </p:nvCxnSpPr>
          <p:spPr>
            <a:xfrm>
              <a:off x="4786488" y="3423705"/>
              <a:ext cx="655209" cy="21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EDF11AAF-12B0-2A6C-5114-8EF9B43592DD}"/>
                </a:ext>
              </a:extLst>
            </p:cNvPr>
            <p:cNvCxnSpPr>
              <a:cxnSpLocks/>
              <a:stCxn id="71" idx="3"/>
              <a:endCxn id="81" idx="1"/>
            </p:cNvCxnSpPr>
            <p:nvPr/>
          </p:nvCxnSpPr>
          <p:spPr>
            <a:xfrm>
              <a:off x="5876042" y="3431078"/>
              <a:ext cx="1082184" cy="18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箭头连接符 129">
              <a:extLst>
                <a:ext uri="{FF2B5EF4-FFF2-40B4-BE49-F238E27FC236}">
                  <a16:creationId xmlns:a16="http://schemas.microsoft.com/office/drawing/2014/main" id="{595178EA-7012-81FB-8CE6-89641D3B9D5D}"/>
                </a:ext>
              </a:extLst>
            </p:cNvPr>
            <p:cNvCxnSpPr>
              <a:cxnSpLocks/>
              <a:stCxn id="71" idx="3"/>
              <a:endCxn id="93" idx="1"/>
            </p:cNvCxnSpPr>
            <p:nvPr/>
          </p:nvCxnSpPr>
          <p:spPr>
            <a:xfrm>
              <a:off x="5876042" y="3431078"/>
              <a:ext cx="494069" cy="1214984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F6659B1D-7155-72C1-B094-6FA65295B211}"/>
                </a:ext>
              </a:extLst>
            </p:cNvPr>
            <p:cNvCxnSpPr>
              <a:cxnSpLocks/>
              <a:stCxn id="95" idx="3"/>
              <a:endCxn id="105" idx="1"/>
            </p:cNvCxnSpPr>
            <p:nvPr/>
          </p:nvCxnSpPr>
          <p:spPr>
            <a:xfrm>
              <a:off x="6830535" y="4646062"/>
              <a:ext cx="406250" cy="35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流程图: 汇总连接 145">
              <a:extLst>
                <a:ext uri="{FF2B5EF4-FFF2-40B4-BE49-F238E27FC236}">
                  <a16:creationId xmlns:a16="http://schemas.microsoft.com/office/drawing/2014/main" id="{FBBF9001-07DE-B72F-66E9-88E313594E11}"/>
                </a:ext>
              </a:extLst>
            </p:cNvPr>
            <p:cNvSpPr/>
            <p:nvPr/>
          </p:nvSpPr>
          <p:spPr>
            <a:xfrm>
              <a:off x="9254875" y="3276118"/>
              <a:ext cx="273380" cy="285013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0FCE96C7-AF4A-457D-196C-BE3196DAEECC}"/>
                    </a:ext>
                  </a:extLst>
                </p:cNvPr>
                <p:cNvSpPr txBox="1"/>
                <p:nvPr/>
              </p:nvSpPr>
              <p:spPr>
                <a:xfrm>
                  <a:off x="9014572" y="3049292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0FCE96C7-AF4A-457D-196C-BE3196DAE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4572" y="3049292"/>
                  <a:ext cx="273380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66BF92DF-AF14-B4D5-7701-463194D73715}"/>
                    </a:ext>
                  </a:extLst>
                </p:cNvPr>
                <p:cNvSpPr txBox="1"/>
                <p:nvPr/>
              </p:nvSpPr>
              <p:spPr>
                <a:xfrm>
                  <a:off x="9014572" y="3504697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66BF92DF-AF14-B4D5-7701-463194D73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4572" y="3504697"/>
                  <a:ext cx="273380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826D8CD3-0D6C-B82A-5C6C-12BAD78F5CF5}"/>
                </a:ext>
              </a:extLst>
            </p:cNvPr>
            <p:cNvCxnSpPr>
              <a:cxnSpLocks/>
              <a:stCxn id="83" idx="3"/>
              <a:endCxn id="146" idx="2"/>
            </p:cNvCxnSpPr>
            <p:nvPr/>
          </p:nvCxnSpPr>
          <p:spPr>
            <a:xfrm flipV="1">
              <a:off x="7894062" y="3418625"/>
              <a:ext cx="1360813" cy="142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箭头连接符 129">
              <a:extLst>
                <a:ext uri="{FF2B5EF4-FFF2-40B4-BE49-F238E27FC236}">
                  <a16:creationId xmlns:a16="http://schemas.microsoft.com/office/drawing/2014/main" id="{290C3DB5-D623-D639-4C98-F68A406A9ACE}"/>
                </a:ext>
              </a:extLst>
            </p:cNvPr>
            <p:cNvCxnSpPr>
              <a:cxnSpLocks/>
              <a:stCxn id="107" idx="3"/>
              <a:endCxn id="146" idx="4"/>
            </p:cNvCxnSpPr>
            <p:nvPr/>
          </p:nvCxnSpPr>
          <p:spPr>
            <a:xfrm flipV="1">
              <a:off x="8910959" y="3561131"/>
              <a:ext cx="480606" cy="1088448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5BCE41AF-8F53-CAC5-2EBA-284161DAA26A}"/>
                </a:ext>
              </a:extLst>
            </p:cNvPr>
            <p:cNvCxnSpPr>
              <a:cxnSpLocks/>
              <a:stCxn id="146" idx="6"/>
            </p:cNvCxnSpPr>
            <p:nvPr/>
          </p:nvCxnSpPr>
          <p:spPr>
            <a:xfrm flipV="1">
              <a:off x="9528255" y="3411487"/>
              <a:ext cx="880207" cy="71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29">
              <a:extLst>
                <a:ext uri="{FF2B5EF4-FFF2-40B4-BE49-F238E27FC236}">
                  <a16:creationId xmlns:a16="http://schemas.microsoft.com/office/drawing/2014/main" id="{FFCBCB8B-214D-9679-0F43-51DA40F2AD48}"/>
                </a:ext>
              </a:extLst>
            </p:cNvPr>
            <p:cNvCxnSpPr>
              <a:cxnSpLocks/>
              <a:stCxn id="146" idx="6"/>
              <a:endCxn id="173" idx="3"/>
            </p:cNvCxnSpPr>
            <p:nvPr/>
          </p:nvCxnSpPr>
          <p:spPr>
            <a:xfrm flipH="1">
              <a:off x="5876042" y="3418625"/>
              <a:ext cx="3652213" cy="1997223"/>
            </a:xfrm>
            <a:prstGeom prst="bentConnector3">
              <a:avLst>
                <a:gd name="adj1" fmla="val -625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36EA31D8-CDD2-9592-7194-8747B7B7462E}"/>
                </a:ext>
              </a:extLst>
            </p:cNvPr>
            <p:cNvGrpSpPr/>
            <p:nvPr/>
          </p:nvGrpSpPr>
          <p:grpSpPr>
            <a:xfrm>
              <a:off x="5441697" y="5222265"/>
              <a:ext cx="434345" cy="383009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613CDA8B-F198-76A9-9A3C-4F2D0319E1FA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613CDA8B-F198-76A9-9A3C-4F2D0319E1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FB1430E9-AB72-7881-4C92-B10184B584D5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CF340FD3-ED75-4DBB-C754-10A1BF50098E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E4923817-6EC2-DA50-BCCD-78D22AE1EE4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C569847-B0D7-232D-8A45-6B43F59460DB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D0A61E0E-BF83-C92D-812C-761B80D1F8EF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03FD643-C9BC-2A85-939F-688F51424CAC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85BC404D-17AE-6D2B-3E79-907999697457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56008329-FB14-1E6F-4F5F-FBC3431AE8D6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95F9669E-2544-A962-1FFB-378A5033AFCE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EBC7620F-192C-70EB-D4B4-EFC09D9DE6F3}"/>
                  </a:ext>
                </a:extLst>
              </p:cNvPr>
              <p:cNvCxnSpPr>
                <a:cxnSpLocks/>
                <a:endCxn id="174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直接箭头连接符 129">
              <a:extLst>
                <a:ext uri="{FF2B5EF4-FFF2-40B4-BE49-F238E27FC236}">
                  <a16:creationId xmlns:a16="http://schemas.microsoft.com/office/drawing/2014/main" id="{65472667-1830-3A65-195A-7DD3EB3A8E39}"/>
                </a:ext>
              </a:extLst>
            </p:cNvPr>
            <p:cNvCxnSpPr>
              <a:cxnSpLocks/>
              <a:stCxn id="167" idx="1"/>
              <a:endCxn id="112" idx="4"/>
            </p:cNvCxnSpPr>
            <p:nvPr/>
          </p:nvCxnSpPr>
          <p:spPr>
            <a:xfrm rot="10800000">
              <a:off x="2398323" y="1951104"/>
              <a:ext cx="3043374" cy="3459537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93569ED4-6357-F3EC-93D5-36F2104BF6D7}"/>
                    </a:ext>
                  </a:extLst>
                </p:cNvPr>
                <p:cNvSpPr txBox="1"/>
                <p:nvPr/>
              </p:nvSpPr>
              <p:spPr>
                <a:xfrm>
                  <a:off x="1471749" y="1368012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93569ED4-6357-F3EC-93D5-36F2104BF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749" y="1368012"/>
                  <a:ext cx="416797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8841" r="-37681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914FADD8-C8F0-0E0B-56EF-2D3581138E7F}"/>
                    </a:ext>
                  </a:extLst>
                </p:cNvPr>
                <p:cNvSpPr txBox="1"/>
                <p:nvPr/>
              </p:nvSpPr>
              <p:spPr>
                <a:xfrm>
                  <a:off x="2675371" y="1368012"/>
                  <a:ext cx="472253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914FADD8-C8F0-0E0B-56EF-2D3581138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371" y="1368012"/>
                  <a:ext cx="472253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8182" r="-51948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5798FB73-4CE7-E92F-09F4-2444BAE7738D}"/>
                    </a:ext>
                  </a:extLst>
                </p:cNvPr>
                <p:cNvSpPr txBox="1"/>
                <p:nvPr/>
              </p:nvSpPr>
              <p:spPr>
                <a:xfrm>
                  <a:off x="4506197" y="1390906"/>
                  <a:ext cx="472253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5798FB73-4CE7-E92F-09F4-2444BAE77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197" y="1390906"/>
                  <a:ext cx="472253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6410" r="-12821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E94B13BE-E7F0-1CA1-D58F-93DAE1B6B58D}"/>
                    </a:ext>
                  </a:extLst>
                </p:cNvPr>
                <p:cNvSpPr txBox="1"/>
                <p:nvPr/>
              </p:nvSpPr>
              <p:spPr>
                <a:xfrm>
                  <a:off x="5752305" y="1390906"/>
                  <a:ext cx="472253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E94B13BE-E7F0-1CA1-D58F-93DAE1B6B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305" y="1390906"/>
                  <a:ext cx="472253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8182" r="-38961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E07F7561-2A00-CC51-3FEC-904ABCC93236}"/>
                    </a:ext>
                  </a:extLst>
                </p:cNvPr>
                <p:cNvSpPr txBox="1"/>
                <p:nvPr/>
              </p:nvSpPr>
              <p:spPr>
                <a:xfrm>
                  <a:off x="7161081" y="1428414"/>
                  <a:ext cx="472253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E07F7561-2A00-CC51-3FEC-904ABCC932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081" y="1428414"/>
                  <a:ext cx="472253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15584" r="-22078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6DC247DD-7D9D-8B4C-D0AB-13860E1DCF58}"/>
                    </a:ext>
                  </a:extLst>
                </p:cNvPr>
                <p:cNvSpPr txBox="1"/>
                <p:nvPr/>
              </p:nvSpPr>
              <p:spPr>
                <a:xfrm>
                  <a:off x="4877965" y="3056430"/>
                  <a:ext cx="472253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6DC247DD-7D9D-8B4C-D0AB-13860E1DC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965" y="3056430"/>
                  <a:ext cx="472253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5385" r="-21795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A085FA3A-27B4-3D4D-E5F4-873DB6D9943B}"/>
                    </a:ext>
                  </a:extLst>
                </p:cNvPr>
                <p:cNvSpPr txBox="1"/>
                <p:nvPr/>
              </p:nvSpPr>
              <p:spPr>
                <a:xfrm>
                  <a:off x="6113474" y="3042155"/>
                  <a:ext cx="472253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A085FA3A-27B4-3D4D-E5F4-873DB6D99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474" y="3042155"/>
                  <a:ext cx="472253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20779" r="-23377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D426E6B7-625F-AE08-8209-9D2F527F89BC}"/>
                    </a:ext>
                  </a:extLst>
                </p:cNvPr>
                <p:cNvSpPr txBox="1"/>
                <p:nvPr/>
              </p:nvSpPr>
              <p:spPr>
                <a:xfrm>
                  <a:off x="8248349" y="3001920"/>
                  <a:ext cx="472253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D426E6B7-625F-AE08-8209-9D2F527F8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349" y="3001920"/>
                  <a:ext cx="472253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16667" r="-26923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655448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D4E9C-C150-56FC-4901-E951FED66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D2E76DDF-2E85-B322-6C18-592DD0ACB723}"/>
              </a:ext>
            </a:extLst>
          </p:cNvPr>
          <p:cNvGrpSpPr/>
          <p:nvPr/>
        </p:nvGrpSpPr>
        <p:grpSpPr>
          <a:xfrm>
            <a:off x="2457179" y="181721"/>
            <a:ext cx="972000" cy="658766"/>
            <a:chOff x="975600" y="2080173"/>
            <a:chExt cx="972000" cy="658766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4C4704A6-EF37-6B18-42A3-6E1B309A3F46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8D118F43-4C45-B28A-A0E6-CE1C9303543E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D3F22C7D-34D0-F8D1-612D-0803A88FD3EE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28C9606-74F8-5681-94BB-6125B0B8F767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793075DA-85D5-DA8A-8F9A-777A10827FF5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19BBE990-ABB6-30C4-17FA-2AC0237DC856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2D4A41D7-0DA9-ED1C-82A2-B9E6F0DA70BA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A9F95A6D-82F1-CE7B-75C7-4A77B5ECF29D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12ADD86F-01B8-30E6-3D8A-17867A069A56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4182575A-7887-7E49-0342-4B002A6519CB}"/>
                </a:ext>
              </a:extLst>
            </p:cNvPr>
            <p:cNvCxnSpPr>
              <a:cxnSpLocks/>
              <a:endCxn id="132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294DCD7E-65D9-2254-2F88-E4FAB8E382FF}"/>
              </a:ext>
            </a:extLst>
          </p:cNvPr>
          <p:cNvGrpSpPr/>
          <p:nvPr/>
        </p:nvGrpSpPr>
        <p:grpSpPr>
          <a:xfrm>
            <a:off x="468125" y="832373"/>
            <a:ext cx="11255749" cy="5217477"/>
            <a:chOff x="318184" y="1085201"/>
            <a:chExt cx="11255749" cy="52174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FB2A9C26-BF63-E64A-5451-EE0C3B3BCE4F}"/>
                    </a:ext>
                  </a:extLst>
                </p:cNvPr>
                <p:cNvSpPr txBox="1"/>
                <p:nvPr/>
              </p:nvSpPr>
              <p:spPr>
                <a:xfrm>
                  <a:off x="3068944" y="1763128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FB2A9C26-BF63-E64A-5451-EE0C3B3BC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944" y="1763128"/>
                  <a:ext cx="27338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5D50011D-1DCE-4C87-D986-17D28072DF96}"/>
                    </a:ext>
                  </a:extLst>
                </p:cNvPr>
                <p:cNvSpPr txBox="1"/>
                <p:nvPr/>
              </p:nvSpPr>
              <p:spPr>
                <a:xfrm>
                  <a:off x="625859" y="1903683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5D50011D-1DCE-4C87-D986-17D28072D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859" y="1903683"/>
                  <a:ext cx="41679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流程图: 汇总连接 118">
              <a:extLst>
                <a:ext uri="{FF2B5EF4-FFF2-40B4-BE49-F238E27FC236}">
                  <a16:creationId xmlns:a16="http://schemas.microsoft.com/office/drawing/2014/main" id="{EDA84964-E573-CEA9-38C9-42B8D3B468CD}"/>
                </a:ext>
              </a:extLst>
            </p:cNvPr>
            <p:cNvSpPr/>
            <p:nvPr/>
          </p:nvSpPr>
          <p:spPr>
            <a:xfrm>
              <a:off x="2877500" y="2169789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AA2D0C26-F45D-BB49-081F-485E7EDD10E5}"/>
                </a:ext>
              </a:extLst>
            </p:cNvPr>
            <p:cNvGrpSpPr/>
            <p:nvPr/>
          </p:nvGrpSpPr>
          <p:grpSpPr>
            <a:xfrm>
              <a:off x="6023498" y="2120790"/>
              <a:ext cx="434345" cy="383009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矩形 139">
                    <a:extLst>
                      <a:ext uri="{FF2B5EF4-FFF2-40B4-BE49-F238E27FC236}">
                        <a16:creationId xmlns:a16="http://schemas.microsoft.com/office/drawing/2014/main" id="{36BEB1E6-33B6-C033-3DCF-688188CFFE6F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𝑓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40" name="矩形 139">
                    <a:extLst>
                      <a:ext uri="{FF2B5EF4-FFF2-40B4-BE49-F238E27FC236}">
                        <a16:creationId xmlns:a16="http://schemas.microsoft.com/office/drawing/2014/main" id="{36BEB1E6-33B6-C033-3DCF-688188CFFE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F669A55-4E96-1B8F-3245-658F7D8B74F3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2620C66-B64D-A97F-F5B2-1D6802430956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96473155-65EB-46D4-78AA-0C0669FE17FC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1F3B0788-28B3-C02C-5002-283D4F917614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F4BF102E-BAB9-741F-3823-7E795B764163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792BCB8D-946B-4A98-2D51-48105F2A6881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6022A0F1-67F7-495D-B400-26A9E38BD1FA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BA38CBE0-BC31-EC7E-0EC1-73E1AF0F4DC1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8C8BE5BA-97EA-CBC1-E5D8-7CBF0AB6CE7A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箭头连接符 156">
                <a:extLst>
                  <a:ext uri="{FF2B5EF4-FFF2-40B4-BE49-F238E27FC236}">
                    <a16:creationId xmlns:a16="http://schemas.microsoft.com/office/drawing/2014/main" id="{AEE5DB27-FD4D-B9EC-0DE9-859FFD932402}"/>
                  </a:ext>
                </a:extLst>
              </p:cNvPr>
              <p:cNvCxnSpPr>
                <a:cxnSpLocks/>
                <a:endCxn id="152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6CE7D7F1-1A93-A3EB-D8BE-791B76435B4F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318184" y="2312295"/>
              <a:ext cx="1032148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F9459707-5826-B50F-578B-9C45722CB312}"/>
                </a:ext>
              </a:extLst>
            </p:cNvPr>
            <p:cNvGrpSpPr/>
            <p:nvPr/>
          </p:nvGrpSpPr>
          <p:grpSpPr>
            <a:xfrm>
              <a:off x="1347903" y="1984779"/>
              <a:ext cx="974429" cy="648000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矩形 160">
                    <a:extLst>
                      <a:ext uri="{FF2B5EF4-FFF2-40B4-BE49-F238E27FC236}">
                        <a16:creationId xmlns:a16="http://schemas.microsoft.com/office/drawing/2014/main" id="{9C7A6AB1-6242-C15D-85F0-85871258D83B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𝑢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𝐼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𝑅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1" name="矩形 160">
                    <a:extLst>
                      <a:ext uri="{FF2B5EF4-FFF2-40B4-BE49-F238E27FC236}">
                        <a16:creationId xmlns:a16="http://schemas.microsoft.com/office/drawing/2014/main" id="{9C7A6AB1-6242-C15D-85F0-85871258D8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FF2D45E5-D0B7-6540-49D6-200D513FABAE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4C1756A2-C901-858C-F74B-9784E3790E1F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2ADA383-CB0A-9B25-4E65-8C17BEF8E677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A6E936EA-9C57-18CE-9FBE-32CB830528FC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1C3AFAAA-A2D0-2C07-4BCE-A3A144F76C06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1CB0F7CE-CA23-3645-0750-7FF6C6B7A84C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665BEA94-9BA0-915A-7882-1F285E642F19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BE8151A6-BA77-A295-9836-64413E53AA0B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F0EFDCB-8707-E7DF-A843-F6ED2BDBE4CB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9A013470-5783-5D08-CA29-3C27201D08D1}"/>
                  </a:ext>
                </a:extLst>
              </p:cNvPr>
              <p:cNvCxnSpPr>
                <a:cxnSpLocks/>
                <a:endCxn id="180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F29263D8-B5CB-620E-F942-A39CB1AFBDFE}"/>
                </a:ext>
              </a:extLst>
            </p:cNvPr>
            <p:cNvGrpSpPr/>
            <p:nvPr/>
          </p:nvGrpSpPr>
          <p:grpSpPr>
            <a:xfrm>
              <a:off x="3706048" y="1867280"/>
              <a:ext cx="1501297" cy="890030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矩形 194">
                    <a:extLst>
                      <a:ext uri="{FF2B5EF4-FFF2-40B4-BE49-F238E27FC236}">
                        <a16:creationId xmlns:a16="http://schemas.microsoft.com/office/drawing/2014/main" id="{20C056E5-CB7E-B600-792C-A0A9E1867A87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𝑠𝑦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+1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95" name="矩形 194">
                    <a:extLst>
                      <a:ext uri="{FF2B5EF4-FFF2-40B4-BE49-F238E27FC236}">
                        <a16:creationId xmlns:a16="http://schemas.microsoft.com/office/drawing/2014/main" id="{20C056E5-CB7E-B600-792C-A0A9E1867A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4908CEEC-D66C-D368-2C7E-F1DAC3F1A6E2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0C83878C-5BF7-B487-A5B7-80044F364643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D6D9F9DB-D99F-3FCD-A037-1CED0223B9E1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71F1EDCE-CCA3-6307-6CC8-4A1C30F5B328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EBB1253E-A534-DEAE-A43B-482DB906DDEC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65B9545C-4C47-EC2C-93C7-B949DA05C039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828769C0-4ACA-62DF-C17A-94A8CFD21253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13E9647A-09D9-6DDF-8AD3-085A5969D455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5566B898-443E-4D17-E5C3-A6628BAADD33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5" name="直接箭头连接符 204">
                <a:extLst>
                  <a:ext uri="{FF2B5EF4-FFF2-40B4-BE49-F238E27FC236}">
                    <a16:creationId xmlns:a16="http://schemas.microsoft.com/office/drawing/2014/main" id="{1E58923E-D898-95EF-1059-5D213500367A}"/>
                  </a:ext>
                </a:extLst>
              </p:cNvPr>
              <p:cNvCxnSpPr>
                <a:cxnSpLocks/>
                <a:endCxn id="202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流程图: 汇总连接 206">
              <a:extLst>
                <a:ext uri="{FF2B5EF4-FFF2-40B4-BE49-F238E27FC236}">
                  <a16:creationId xmlns:a16="http://schemas.microsoft.com/office/drawing/2014/main" id="{FF03D36B-E0C3-8C9D-03D5-AD807039138C}"/>
                </a:ext>
              </a:extLst>
            </p:cNvPr>
            <p:cNvSpPr/>
            <p:nvPr/>
          </p:nvSpPr>
          <p:spPr>
            <a:xfrm>
              <a:off x="1076952" y="3849141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流程图: 汇总连接 207">
              <a:extLst>
                <a:ext uri="{FF2B5EF4-FFF2-40B4-BE49-F238E27FC236}">
                  <a16:creationId xmlns:a16="http://schemas.microsoft.com/office/drawing/2014/main" id="{7BB14EE9-8C82-138F-326E-DF701BAB77FA}"/>
                </a:ext>
              </a:extLst>
            </p:cNvPr>
            <p:cNvSpPr/>
            <p:nvPr/>
          </p:nvSpPr>
          <p:spPr>
            <a:xfrm>
              <a:off x="1861642" y="3849142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B8A60022-091D-B449-FD84-7557D59919F8}"/>
                </a:ext>
              </a:extLst>
            </p:cNvPr>
            <p:cNvGrpSpPr/>
            <p:nvPr/>
          </p:nvGrpSpPr>
          <p:grpSpPr>
            <a:xfrm>
              <a:off x="2620471" y="3658844"/>
              <a:ext cx="481594" cy="68999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矩形 209">
                    <a:extLst>
                      <a:ext uri="{FF2B5EF4-FFF2-40B4-BE49-F238E27FC236}">
                        <a16:creationId xmlns:a16="http://schemas.microsoft.com/office/drawing/2014/main" id="{1BF2A5FD-A808-77A7-C21E-AD04016321A8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10" name="矩形 209">
                    <a:extLst>
                      <a:ext uri="{FF2B5EF4-FFF2-40B4-BE49-F238E27FC236}">
                        <a16:creationId xmlns:a16="http://schemas.microsoft.com/office/drawing/2014/main" id="{1BF2A5FD-A808-77A7-C21E-AD04016321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EE004402-B54F-EA13-C1A6-E182C18FDDA6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A73CAC0E-45E3-91A5-4368-6C43218CD41C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05054872-0F16-134D-1196-6E8AB3706152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F999CCB3-3AD0-1774-FFC0-EEB311502591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63AAC792-ED7B-FED9-25FF-3E9E6FDB8E3A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670897E8-79D1-5732-542D-5907F658224B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AD628E11-6FDB-9473-EBD2-FAADA9FC927E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AC048250-EA6E-2AEC-07F7-67B7D62E1EC1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166C8AE1-62D8-9704-7262-C4221DE8F15F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0" name="直接箭头连接符 219">
                <a:extLst>
                  <a:ext uri="{FF2B5EF4-FFF2-40B4-BE49-F238E27FC236}">
                    <a16:creationId xmlns:a16="http://schemas.microsoft.com/office/drawing/2014/main" id="{A6DBFF85-D459-D136-475F-4F3251A74D58}"/>
                  </a:ext>
                </a:extLst>
              </p:cNvPr>
              <p:cNvCxnSpPr>
                <a:cxnSpLocks/>
                <a:endCxn id="21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25506B1-8190-0618-6830-6F485F7B405C}"/>
                </a:ext>
              </a:extLst>
            </p:cNvPr>
            <p:cNvGrpSpPr/>
            <p:nvPr/>
          </p:nvGrpSpPr>
          <p:grpSpPr>
            <a:xfrm>
              <a:off x="3752751" y="3429000"/>
              <a:ext cx="1637616" cy="117842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矩形 233">
                    <a:extLst>
                      <a:ext uri="{FF2B5EF4-FFF2-40B4-BE49-F238E27FC236}">
                        <a16:creationId xmlns:a16="http://schemas.microsoft.com/office/drawing/2014/main" id="{D984E303-0392-9622-8301-6CBE484F470A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𝑄</m:t>
                                      </m:r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𝑚</m:t>
                                      </m:r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𝑐</m:t>
                                      </m:r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𝑚</m:t>
                                      </m:r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𝑚</m:t>
                                      </m:r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𝑚</m:t>
                                      </m:r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+1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34" name="矩形 233">
                    <a:extLst>
                      <a:ext uri="{FF2B5EF4-FFF2-40B4-BE49-F238E27FC236}">
                        <a16:creationId xmlns:a16="http://schemas.microsoft.com/office/drawing/2014/main" id="{D984E303-0392-9622-8301-6CBE484F4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779EF658-C897-D063-A08C-84D5BCAE7EAC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C8B6CC4A-9BD1-0C73-9E50-6341A6ED08E2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169EBA18-2925-02F2-6E01-98D817B26301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5E2556E-3375-090E-4988-D98F853FF909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BC333F56-8E99-F66A-9454-21F25E0F5BE9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BDE748F9-6631-5A68-F6E4-69EDDF0157CF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AC7AB731-1C82-3409-D902-2CE1989B22DE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5975992E-F0F9-B741-71BF-34CA3D03641F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485663F2-FD84-82D8-38D0-A780E8772FE7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4" name="直接箭头连接符 243">
                <a:extLst>
                  <a:ext uri="{FF2B5EF4-FFF2-40B4-BE49-F238E27FC236}">
                    <a16:creationId xmlns:a16="http://schemas.microsoft.com/office/drawing/2014/main" id="{DCCEF3F2-FBC8-4701-FFB6-3DF8E419CD9A}"/>
                  </a:ext>
                </a:extLst>
              </p:cNvPr>
              <p:cNvCxnSpPr>
                <a:cxnSpLocks/>
                <a:endCxn id="24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D6BBDA71-6454-A033-E0B6-C9BC76BD8F19}"/>
                </a:ext>
              </a:extLst>
            </p:cNvPr>
            <p:cNvGrpSpPr/>
            <p:nvPr/>
          </p:nvGrpSpPr>
          <p:grpSpPr>
            <a:xfrm>
              <a:off x="6547278" y="3632306"/>
              <a:ext cx="1902456" cy="71868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矩形 245">
                    <a:extLst>
                      <a:ext uri="{FF2B5EF4-FFF2-40B4-BE49-F238E27FC236}">
                        <a16:creationId xmlns:a16="http://schemas.microsoft.com/office/drawing/2014/main" id="{F7B454CF-2843-F107-2965-AEDCDEA9E154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+1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46" name="矩形 245">
                    <a:extLst>
                      <a:ext uri="{FF2B5EF4-FFF2-40B4-BE49-F238E27FC236}">
                        <a16:creationId xmlns:a16="http://schemas.microsoft.com/office/drawing/2014/main" id="{F7B454CF-2843-F107-2965-AEDCDEA9E1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585331DA-5361-7668-B123-F07EC66F0CA3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7C51B7CF-9D6F-7B5B-E355-09040909C542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6C2E99A3-6E1E-CA7B-13F1-744D1F1FDD75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4DDC53EE-BBDE-FFD1-0725-E48B80CDF96E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9570DE29-5B23-42BB-9C3F-03C9A49E90E0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375B8C6D-CEC2-6EE1-69F7-BCE2A4371B9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DC565585-AA54-A957-004D-5A97653F548D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E5486009-200D-240E-5A61-716CE74D8E1C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84B9FE48-7C39-B6CD-29ED-06ED0BBD247A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6" name="直接箭头连接符 255">
                <a:extLst>
                  <a:ext uri="{FF2B5EF4-FFF2-40B4-BE49-F238E27FC236}">
                    <a16:creationId xmlns:a16="http://schemas.microsoft.com/office/drawing/2014/main" id="{82FBF03B-7A0C-AFFA-8EC3-F1FB4C81ABBC}"/>
                  </a:ext>
                </a:extLst>
              </p:cNvPr>
              <p:cNvCxnSpPr>
                <a:cxnSpLocks/>
                <a:endCxn id="253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" name="流程图: 汇总连接 256">
              <a:extLst>
                <a:ext uri="{FF2B5EF4-FFF2-40B4-BE49-F238E27FC236}">
                  <a16:creationId xmlns:a16="http://schemas.microsoft.com/office/drawing/2014/main" id="{E5A6E5CC-D04C-A47B-6B5D-C4F977451903}"/>
                </a:ext>
              </a:extLst>
            </p:cNvPr>
            <p:cNvSpPr/>
            <p:nvPr/>
          </p:nvSpPr>
          <p:spPr>
            <a:xfrm>
              <a:off x="8987182" y="3869628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35810E3E-6E6A-D440-EB3A-CDEA4F0F85C4}"/>
                </a:ext>
              </a:extLst>
            </p:cNvPr>
            <p:cNvGrpSpPr/>
            <p:nvPr/>
          </p:nvGrpSpPr>
          <p:grpSpPr>
            <a:xfrm>
              <a:off x="9859343" y="3381292"/>
              <a:ext cx="718803" cy="1233442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矩形 258">
                    <a:extLst>
                      <a:ext uri="{FF2B5EF4-FFF2-40B4-BE49-F238E27FC236}">
                        <a16:creationId xmlns:a16="http://schemas.microsoft.com/office/drawing/2014/main" id="{8FEA639E-0D0B-F240-47F3-1E1218CD2DD5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𝑐</m:t>
                                      </m:r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59" name="矩形 258">
                    <a:extLst>
                      <a:ext uri="{FF2B5EF4-FFF2-40B4-BE49-F238E27FC236}">
                        <a16:creationId xmlns:a16="http://schemas.microsoft.com/office/drawing/2014/main" id="{8FEA639E-0D0B-F240-47F3-1E1218CD2D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0322098F-8346-AA9A-5CF1-9380BE3C99E2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1675FADB-5144-30B9-9A52-A2FA443EEE44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37D0BBD9-A5C3-94CE-A6A3-A6A3B6BF5E4C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0916D929-F92D-839C-80F9-AE3F42770AB8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5689266E-D0CB-1605-1297-0C7DAD4B7B70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DF228816-FB8A-F00E-E2CC-18569B790927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B7E36F9-B987-AF9B-37B6-413B1FAB120C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57AEA3B9-B51B-3CE2-6B66-E35AB3334310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3B291895-DA93-B404-3C42-D4B7A5FBC9A9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9" name="直接箭头连接符 268">
                <a:extLst>
                  <a:ext uri="{FF2B5EF4-FFF2-40B4-BE49-F238E27FC236}">
                    <a16:creationId xmlns:a16="http://schemas.microsoft.com/office/drawing/2014/main" id="{FF5A87F6-8A45-32E2-DCC3-6112F9C46987}"/>
                  </a:ext>
                </a:extLst>
              </p:cNvPr>
              <p:cNvCxnSpPr>
                <a:cxnSpLocks/>
                <a:endCxn id="266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B8F89320-82D6-84AB-4588-FDDD3F9C0225}"/>
                </a:ext>
              </a:extLst>
            </p:cNvPr>
            <p:cNvGrpSpPr/>
            <p:nvPr/>
          </p:nvGrpSpPr>
          <p:grpSpPr>
            <a:xfrm>
              <a:off x="6700832" y="5919669"/>
              <a:ext cx="434345" cy="383009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矩形 270">
                    <a:extLst>
                      <a:ext uri="{FF2B5EF4-FFF2-40B4-BE49-F238E27FC236}">
                        <a16:creationId xmlns:a16="http://schemas.microsoft.com/office/drawing/2014/main" id="{EBC6307E-C6A3-7E6C-9342-05ABF5F8BEE8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𝑓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71" name="矩形 270">
                    <a:extLst>
                      <a:ext uri="{FF2B5EF4-FFF2-40B4-BE49-F238E27FC236}">
                        <a16:creationId xmlns:a16="http://schemas.microsoft.com/office/drawing/2014/main" id="{EBC6307E-C6A3-7E6C-9342-05ABF5F8BE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005CEA69-4348-CD46-764C-4532DE186CD4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526649B5-68BD-D5C4-D126-010A0C51EE6A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F72E6E92-01FF-53B4-987F-7504B5F65087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F37E954C-A41A-13B6-8F3E-DB6809E431F6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8F9D6DC4-4FD5-86C3-C0D9-AA33D2CBDA1E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B403661C-8636-2A9E-0F4F-FE865508DB14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4A4A1B4A-6DC7-6086-1C39-D0E4C2EFC507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432FB858-DBCF-1625-4DE5-BEE5187A2E61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4B1746A0-E861-6391-2D69-DB538A14FD26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1" name="直接箭头连接符 280">
                <a:extLst>
                  <a:ext uri="{FF2B5EF4-FFF2-40B4-BE49-F238E27FC236}">
                    <a16:creationId xmlns:a16="http://schemas.microsoft.com/office/drawing/2014/main" id="{E4F2A554-10E6-80E9-F425-9A08F85EDC85}"/>
                  </a:ext>
                </a:extLst>
              </p:cNvPr>
              <p:cNvCxnSpPr>
                <a:cxnSpLocks/>
                <a:endCxn id="278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C581383F-6B95-2736-2A8B-9B3BC491385F}"/>
                </a:ext>
              </a:extLst>
            </p:cNvPr>
            <p:cNvGrpSpPr/>
            <p:nvPr/>
          </p:nvGrpSpPr>
          <p:grpSpPr>
            <a:xfrm>
              <a:off x="4131734" y="1085201"/>
              <a:ext cx="759776" cy="472665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矩形 282">
                    <a:extLst>
                      <a:ext uri="{FF2B5EF4-FFF2-40B4-BE49-F238E27FC236}">
                        <a16:creationId xmlns:a16="http://schemas.microsoft.com/office/drawing/2014/main" id="{C6A93CD4-AE41-BBA3-97FD-0D6F28946AEE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𝑝𝑦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83" name="矩形 282">
                    <a:extLst>
                      <a:ext uri="{FF2B5EF4-FFF2-40B4-BE49-F238E27FC236}">
                        <a16:creationId xmlns:a16="http://schemas.microsoft.com/office/drawing/2014/main" id="{C6A93CD4-AE41-BBA3-97FD-0D6F28946A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2A61F728-238C-5214-6F77-737C09E24095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20DCAD7C-D61B-104E-940C-F641EFD82FEE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E4D3D7A1-ADD6-12E1-E51B-6B77C10AFFC7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98FCF7F9-99D8-CF04-564C-324490779DB3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9EC10E40-3633-9CEC-28BF-6D30FF995C15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CB8C3145-ABBA-C74E-60BB-9E06F0D5EC35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5DF24459-F649-7C1B-4CA3-C2977AD5B840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4E40BA1A-FFDC-C259-C7BA-DFEA7EEF6499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BF4732D5-5D06-CF87-3632-235F958D24DA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3" name="直接箭头连接符 292">
                <a:extLst>
                  <a:ext uri="{FF2B5EF4-FFF2-40B4-BE49-F238E27FC236}">
                    <a16:creationId xmlns:a16="http://schemas.microsoft.com/office/drawing/2014/main" id="{4EB65327-17DE-8B1C-2F2C-28C3AB39DE49}"/>
                  </a:ext>
                </a:extLst>
              </p:cNvPr>
              <p:cNvCxnSpPr>
                <a:cxnSpLocks/>
                <a:endCxn id="290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5" name="直接箭头连接符 294">
              <a:extLst>
                <a:ext uri="{FF2B5EF4-FFF2-40B4-BE49-F238E27FC236}">
                  <a16:creationId xmlns:a16="http://schemas.microsoft.com/office/drawing/2014/main" id="{7CD2EF90-7B0D-B860-EA03-B96C62D34B1B}"/>
                </a:ext>
              </a:extLst>
            </p:cNvPr>
            <p:cNvCxnSpPr>
              <a:cxnSpLocks/>
              <a:stCxn id="179" idx="3"/>
              <a:endCxn id="119" idx="2"/>
            </p:cNvCxnSpPr>
            <p:nvPr/>
          </p:nvCxnSpPr>
          <p:spPr>
            <a:xfrm>
              <a:off x="2322332" y="2312296"/>
              <a:ext cx="55516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接箭头连接符 297">
              <a:extLst>
                <a:ext uri="{FF2B5EF4-FFF2-40B4-BE49-F238E27FC236}">
                  <a16:creationId xmlns:a16="http://schemas.microsoft.com/office/drawing/2014/main" id="{35C2B0C9-BB43-EEBE-1B93-C1652DD8A762}"/>
                </a:ext>
              </a:extLst>
            </p:cNvPr>
            <p:cNvCxnSpPr>
              <a:cxnSpLocks/>
              <a:stCxn id="119" idx="6"/>
              <a:endCxn id="199" idx="1"/>
            </p:cNvCxnSpPr>
            <p:nvPr/>
          </p:nvCxnSpPr>
          <p:spPr>
            <a:xfrm>
              <a:off x="3150880" y="2312296"/>
              <a:ext cx="558910" cy="482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接箭头连接符 300">
              <a:extLst>
                <a:ext uri="{FF2B5EF4-FFF2-40B4-BE49-F238E27FC236}">
                  <a16:creationId xmlns:a16="http://schemas.microsoft.com/office/drawing/2014/main" id="{869661FA-D1B7-1B95-F761-F7B5E6615E00}"/>
                </a:ext>
              </a:extLst>
            </p:cNvPr>
            <p:cNvCxnSpPr>
              <a:cxnSpLocks/>
              <a:stCxn id="287" idx="1"/>
              <a:endCxn id="119" idx="0"/>
            </p:cNvCxnSpPr>
            <p:nvPr/>
          </p:nvCxnSpPr>
          <p:spPr>
            <a:xfrm rot="10800000" flipV="1">
              <a:off x="3014190" y="1324097"/>
              <a:ext cx="1119438" cy="845691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直接箭头连接符 300">
              <a:extLst>
                <a:ext uri="{FF2B5EF4-FFF2-40B4-BE49-F238E27FC236}">
                  <a16:creationId xmlns:a16="http://schemas.microsoft.com/office/drawing/2014/main" id="{FAD2168D-F4D9-8044-FB9C-965901A3B0CC}"/>
                </a:ext>
              </a:extLst>
            </p:cNvPr>
            <p:cNvCxnSpPr>
              <a:cxnSpLocks/>
              <a:stCxn id="201" idx="3"/>
              <a:endCxn id="289" idx="3"/>
            </p:cNvCxnSpPr>
            <p:nvPr/>
          </p:nvCxnSpPr>
          <p:spPr>
            <a:xfrm flipH="1" flipV="1">
              <a:off x="4891510" y="1324098"/>
              <a:ext cx="315835" cy="993027"/>
            </a:xfrm>
            <a:prstGeom prst="bentConnector3">
              <a:avLst>
                <a:gd name="adj1" fmla="val -10991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接箭头连接符 304">
              <a:extLst>
                <a:ext uri="{FF2B5EF4-FFF2-40B4-BE49-F238E27FC236}">
                  <a16:creationId xmlns:a16="http://schemas.microsoft.com/office/drawing/2014/main" id="{4BE378F2-B2D2-B4E0-7F3F-F229760CE31D}"/>
                </a:ext>
              </a:extLst>
            </p:cNvPr>
            <p:cNvCxnSpPr>
              <a:cxnSpLocks/>
              <a:stCxn id="201" idx="3"/>
              <a:endCxn id="140" idx="1"/>
            </p:cNvCxnSpPr>
            <p:nvPr/>
          </p:nvCxnSpPr>
          <p:spPr>
            <a:xfrm flipV="1">
              <a:off x="5207345" y="2309165"/>
              <a:ext cx="816153" cy="79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接箭头连接符 300">
              <a:extLst>
                <a:ext uri="{FF2B5EF4-FFF2-40B4-BE49-F238E27FC236}">
                  <a16:creationId xmlns:a16="http://schemas.microsoft.com/office/drawing/2014/main" id="{9480023A-4614-B495-EE02-F97ECE05A0BD}"/>
                </a:ext>
              </a:extLst>
            </p:cNvPr>
            <p:cNvCxnSpPr>
              <a:cxnSpLocks/>
              <a:stCxn id="140" idx="3"/>
              <a:endCxn id="207" idx="0"/>
            </p:cNvCxnSpPr>
            <p:nvPr/>
          </p:nvCxnSpPr>
          <p:spPr>
            <a:xfrm flipH="1">
              <a:off x="1213642" y="2309165"/>
              <a:ext cx="5243118" cy="1539976"/>
            </a:xfrm>
            <a:prstGeom prst="bentConnector4">
              <a:avLst>
                <a:gd name="adj1" fmla="val -4360"/>
                <a:gd name="adj2" fmla="val 56116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直接箭头连接符 314">
              <a:extLst>
                <a:ext uri="{FF2B5EF4-FFF2-40B4-BE49-F238E27FC236}">
                  <a16:creationId xmlns:a16="http://schemas.microsoft.com/office/drawing/2014/main" id="{6EC84FC3-1480-3F71-7AB6-4D9286641201}"/>
                </a:ext>
              </a:extLst>
            </p:cNvPr>
            <p:cNvCxnSpPr>
              <a:cxnSpLocks/>
              <a:stCxn id="207" idx="6"/>
              <a:endCxn id="208" idx="2"/>
            </p:cNvCxnSpPr>
            <p:nvPr/>
          </p:nvCxnSpPr>
          <p:spPr>
            <a:xfrm>
              <a:off x="1350332" y="3991648"/>
              <a:ext cx="51131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接箭头连接符 317">
              <a:extLst>
                <a:ext uri="{FF2B5EF4-FFF2-40B4-BE49-F238E27FC236}">
                  <a16:creationId xmlns:a16="http://schemas.microsoft.com/office/drawing/2014/main" id="{60F562C4-0CA6-EBEC-8977-1CEDA47A8EE1}"/>
                </a:ext>
              </a:extLst>
            </p:cNvPr>
            <p:cNvCxnSpPr>
              <a:cxnSpLocks/>
              <a:stCxn id="208" idx="6"/>
              <a:endCxn id="210" idx="1"/>
            </p:cNvCxnSpPr>
            <p:nvPr/>
          </p:nvCxnSpPr>
          <p:spPr>
            <a:xfrm>
              <a:off x="2135022" y="3991649"/>
              <a:ext cx="485449" cy="65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箭头连接符 320">
              <a:extLst>
                <a:ext uri="{FF2B5EF4-FFF2-40B4-BE49-F238E27FC236}">
                  <a16:creationId xmlns:a16="http://schemas.microsoft.com/office/drawing/2014/main" id="{4B6B73CB-8C47-5C0D-DFF9-ED96876C759F}"/>
                </a:ext>
              </a:extLst>
            </p:cNvPr>
            <p:cNvCxnSpPr>
              <a:cxnSpLocks/>
              <a:stCxn id="216" idx="3"/>
              <a:endCxn id="234" idx="1"/>
            </p:cNvCxnSpPr>
            <p:nvPr/>
          </p:nvCxnSpPr>
          <p:spPr>
            <a:xfrm>
              <a:off x="3102065" y="4007586"/>
              <a:ext cx="650686" cy="9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箭头连接符 332">
              <a:extLst>
                <a:ext uri="{FF2B5EF4-FFF2-40B4-BE49-F238E27FC236}">
                  <a16:creationId xmlns:a16="http://schemas.microsoft.com/office/drawing/2014/main" id="{55A5350F-B4B2-5489-4D00-A62963389F27}"/>
                </a:ext>
              </a:extLst>
            </p:cNvPr>
            <p:cNvCxnSpPr>
              <a:cxnSpLocks/>
              <a:stCxn id="234" idx="3"/>
              <a:endCxn id="250" idx="1"/>
            </p:cNvCxnSpPr>
            <p:nvPr/>
          </p:nvCxnSpPr>
          <p:spPr>
            <a:xfrm flipV="1">
              <a:off x="5386285" y="3995548"/>
              <a:ext cx="1165735" cy="130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箭头连接符 335">
              <a:extLst>
                <a:ext uri="{FF2B5EF4-FFF2-40B4-BE49-F238E27FC236}">
                  <a16:creationId xmlns:a16="http://schemas.microsoft.com/office/drawing/2014/main" id="{B0D3E7BF-71F0-1013-44E8-9AA27717E185}"/>
                </a:ext>
              </a:extLst>
            </p:cNvPr>
            <p:cNvCxnSpPr>
              <a:cxnSpLocks/>
              <a:stCxn id="252" idx="3"/>
              <a:endCxn id="257" idx="2"/>
            </p:cNvCxnSpPr>
            <p:nvPr/>
          </p:nvCxnSpPr>
          <p:spPr>
            <a:xfrm>
              <a:off x="8449734" y="3995548"/>
              <a:ext cx="537448" cy="165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接箭头连接符 339">
              <a:extLst>
                <a:ext uri="{FF2B5EF4-FFF2-40B4-BE49-F238E27FC236}">
                  <a16:creationId xmlns:a16="http://schemas.microsoft.com/office/drawing/2014/main" id="{569D3081-7EF7-6C5C-1342-B77A3EA19570}"/>
                </a:ext>
              </a:extLst>
            </p:cNvPr>
            <p:cNvCxnSpPr>
              <a:cxnSpLocks/>
              <a:stCxn id="257" idx="6"/>
              <a:endCxn id="263" idx="1"/>
            </p:cNvCxnSpPr>
            <p:nvPr/>
          </p:nvCxnSpPr>
          <p:spPr>
            <a:xfrm flipV="1">
              <a:off x="9260562" y="4004707"/>
              <a:ext cx="600573" cy="74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箭头连接符 342">
              <a:extLst>
                <a:ext uri="{FF2B5EF4-FFF2-40B4-BE49-F238E27FC236}">
                  <a16:creationId xmlns:a16="http://schemas.microsoft.com/office/drawing/2014/main" id="{4E28D3BB-CFD3-2E32-A933-20D913378B7B}"/>
                </a:ext>
              </a:extLst>
            </p:cNvPr>
            <p:cNvCxnSpPr>
              <a:cxnSpLocks/>
              <a:stCxn id="265" idx="3"/>
            </p:cNvCxnSpPr>
            <p:nvPr/>
          </p:nvCxnSpPr>
          <p:spPr>
            <a:xfrm flipV="1">
              <a:off x="10578146" y="3991647"/>
              <a:ext cx="995787" cy="130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接箭头连接符 300">
              <a:extLst>
                <a:ext uri="{FF2B5EF4-FFF2-40B4-BE49-F238E27FC236}">
                  <a16:creationId xmlns:a16="http://schemas.microsoft.com/office/drawing/2014/main" id="{B568B620-583B-B7EF-2209-C8CAF1FA5398}"/>
                </a:ext>
              </a:extLst>
            </p:cNvPr>
            <p:cNvCxnSpPr>
              <a:cxnSpLocks/>
              <a:stCxn id="259" idx="3"/>
              <a:endCxn id="277" idx="3"/>
            </p:cNvCxnSpPr>
            <p:nvPr/>
          </p:nvCxnSpPr>
          <p:spPr>
            <a:xfrm flipH="1">
              <a:off x="7135177" y="3987934"/>
              <a:ext cx="3441177" cy="2125318"/>
            </a:xfrm>
            <a:prstGeom prst="bentConnector3">
              <a:avLst>
                <a:gd name="adj1" fmla="val -664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接箭头连接符 300">
              <a:extLst>
                <a:ext uri="{FF2B5EF4-FFF2-40B4-BE49-F238E27FC236}">
                  <a16:creationId xmlns:a16="http://schemas.microsoft.com/office/drawing/2014/main" id="{8FE8C067-0E09-DA0A-25A3-648C0DABEFF2}"/>
                </a:ext>
              </a:extLst>
            </p:cNvPr>
            <p:cNvCxnSpPr>
              <a:cxnSpLocks/>
              <a:stCxn id="271" idx="1"/>
              <a:endCxn id="207" idx="4"/>
            </p:cNvCxnSpPr>
            <p:nvPr/>
          </p:nvCxnSpPr>
          <p:spPr>
            <a:xfrm rot="10800000">
              <a:off x="1213642" y="4134154"/>
              <a:ext cx="5487190" cy="1973890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8F7E3427-CEFC-2A08-6ADE-C8B6CE2481E3}"/>
                </a:ext>
              </a:extLst>
            </p:cNvPr>
            <p:cNvGrpSpPr/>
            <p:nvPr/>
          </p:nvGrpSpPr>
          <p:grpSpPr>
            <a:xfrm>
              <a:off x="2599916" y="4876304"/>
              <a:ext cx="2591620" cy="821161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矩形 352">
                    <a:extLst>
                      <a:ext uri="{FF2B5EF4-FFF2-40B4-BE49-F238E27FC236}">
                        <a16:creationId xmlns:a16="http://schemas.microsoft.com/office/drawing/2014/main" id="{7290F00A-6F9F-6395-5C8B-4C816AB1FDED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𝑓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𝑚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+1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53" name="矩形 352">
                    <a:extLst>
                      <a:ext uri="{FF2B5EF4-FFF2-40B4-BE49-F238E27FC236}">
                        <a16:creationId xmlns:a16="http://schemas.microsoft.com/office/drawing/2014/main" id="{7290F00A-6F9F-6395-5C8B-4C816AB1FD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9B282050-4A81-E14D-5D26-754259F52EAB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E9EF06A8-C7E2-CAE7-DFEB-1BE494366428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29A1E36B-D098-CBAB-C0F0-8892D74BE343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294D9F51-066D-52C1-9B48-133BF86E7D0F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BB0F115E-C21E-B528-AD08-3D63C6DA012F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DD5FAF5A-AC07-6AD5-0B96-E37AC72E6AE6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01F71B9A-9985-CF4A-F051-BCA79CBA14B5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51C56DCA-9376-FB76-6458-3BC95DF6097F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F45FC8A0-E185-F8F2-EF7F-6A37974885D4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3" name="直接箭头连接符 362">
                <a:extLst>
                  <a:ext uri="{FF2B5EF4-FFF2-40B4-BE49-F238E27FC236}">
                    <a16:creationId xmlns:a16="http://schemas.microsoft.com/office/drawing/2014/main" id="{2CFC3882-BE5F-82DD-66F1-40EEC819A604}"/>
                  </a:ext>
                </a:extLst>
              </p:cNvPr>
              <p:cNvCxnSpPr>
                <a:cxnSpLocks/>
                <a:endCxn id="360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4" name="直接箭头连接符 300">
              <a:extLst>
                <a:ext uri="{FF2B5EF4-FFF2-40B4-BE49-F238E27FC236}">
                  <a16:creationId xmlns:a16="http://schemas.microsoft.com/office/drawing/2014/main" id="{F9A49DC1-4F82-0C8F-F998-41A3EF6F9544}"/>
                </a:ext>
              </a:extLst>
            </p:cNvPr>
            <p:cNvCxnSpPr>
              <a:cxnSpLocks/>
              <a:stCxn id="234" idx="3"/>
              <a:endCxn id="359" idx="3"/>
            </p:cNvCxnSpPr>
            <p:nvPr/>
          </p:nvCxnSpPr>
          <p:spPr>
            <a:xfrm flipH="1">
              <a:off x="5191536" y="4008582"/>
              <a:ext cx="194749" cy="1282759"/>
            </a:xfrm>
            <a:prstGeom prst="bentConnector3">
              <a:avLst>
                <a:gd name="adj1" fmla="val -265196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直接箭头连接符 300">
              <a:extLst>
                <a:ext uri="{FF2B5EF4-FFF2-40B4-BE49-F238E27FC236}">
                  <a16:creationId xmlns:a16="http://schemas.microsoft.com/office/drawing/2014/main" id="{2C307651-9CA3-2222-80E7-8C187608650B}"/>
                </a:ext>
              </a:extLst>
            </p:cNvPr>
            <p:cNvCxnSpPr>
              <a:cxnSpLocks/>
              <a:stCxn id="357" idx="1"/>
              <a:endCxn id="208" idx="4"/>
            </p:cNvCxnSpPr>
            <p:nvPr/>
          </p:nvCxnSpPr>
          <p:spPr>
            <a:xfrm rot="10800000">
              <a:off x="1998332" y="4134155"/>
              <a:ext cx="608044" cy="1157186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文本框 369">
                  <a:extLst>
                    <a:ext uri="{FF2B5EF4-FFF2-40B4-BE49-F238E27FC236}">
                      <a16:creationId xmlns:a16="http://schemas.microsoft.com/office/drawing/2014/main" id="{BF9E54B6-532A-50DC-7A05-6CDF241A5DCB}"/>
                    </a:ext>
                  </a:extLst>
                </p:cNvPr>
                <p:cNvSpPr txBox="1"/>
                <p:nvPr/>
              </p:nvSpPr>
              <p:spPr>
                <a:xfrm>
                  <a:off x="778147" y="3570653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0" name="文本框 369">
                  <a:extLst>
                    <a:ext uri="{FF2B5EF4-FFF2-40B4-BE49-F238E27FC236}">
                      <a16:creationId xmlns:a16="http://schemas.microsoft.com/office/drawing/2014/main" id="{BF9E54B6-532A-50DC-7A05-6CDF241A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47" y="3570653"/>
                  <a:ext cx="27338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文本框 370">
                  <a:extLst>
                    <a:ext uri="{FF2B5EF4-FFF2-40B4-BE49-F238E27FC236}">
                      <a16:creationId xmlns:a16="http://schemas.microsoft.com/office/drawing/2014/main" id="{412D23BB-F90E-ACF4-3793-8A7E61C7EE20}"/>
                    </a:ext>
                  </a:extLst>
                </p:cNvPr>
                <p:cNvSpPr txBox="1"/>
                <p:nvPr/>
              </p:nvSpPr>
              <p:spPr>
                <a:xfrm>
                  <a:off x="8558914" y="3684962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1" name="文本框 370">
                  <a:extLst>
                    <a:ext uri="{FF2B5EF4-FFF2-40B4-BE49-F238E27FC236}">
                      <a16:creationId xmlns:a16="http://schemas.microsoft.com/office/drawing/2014/main" id="{412D23BB-F90E-ACF4-3793-8A7E61C7E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914" y="3684962"/>
                  <a:ext cx="27338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8D72EB9D-792F-3D96-B13B-57560239D0ED}"/>
                    </a:ext>
                  </a:extLst>
                </p:cNvPr>
                <p:cNvSpPr txBox="1"/>
                <p:nvPr/>
              </p:nvSpPr>
              <p:spPr>
                <a:xfrm>
                  <a:off x="785810" y="4134154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8D72EB9D-792F-3D96-B13B-57560239D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10" y="4134154"/>
                  <a:ext cx="273380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1364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71FE6265-4588-02A2-4A72-0AF77815146E}"/>
                    </a:ext>
                  </a:extLst>
                </p:cNvPr>
                <p:cNvSpPr txBox="1"/>
                <p:nvPr/>
              </p:nvSpPr>
              <p:spPr>
                <a:xfrm>
                  <a:off x="9123872" y="3476096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71FE6265-4588-02A2-4A72-0AF778151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3872" y="3476096"/>
                  <a:ext cx="273380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8889" r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4" name="直接箭头连接符 373">
              <a:extLst>
                <a:ext uri="{FF2B5EF4-FFF2-40B4-BE49-F238E27FC236}">
                  <a16:creationId xmlns:a16="http://schemas.microsoft.com/office/drawing/2014/main" id="{1F4B4A64-9332-EFA9-8E1B-1234E653506F}"/>
                </a:ext>
              </a:extLst>
            </p:cNvPr>
            <p:cNvCxnSpPr>
              <a:cxnSpLocks/>
              <a:endCxn id="257" idx="0"/>
            </p:cNvCxnSpPr>
            <p:nvPr/>
          </p:nvCxnSpPr>
          <p:spPr>
            <a:xfrm>
              <a:off x="9123872" y="2633133"/>
              <a:ext cx="0" cy="123649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190D2BEB-5C5F-C5FD-20FA-0BD3FC86EBB4}"/>
                    </a:ext>
                  </a:extLst>
                </p:cNvPr>
                <p:cNvSpPr txBox="1"/>
                <p:nvPr/>
              </p:nvSpPr>
              <p:spPr>
                <a:xfrm>
                  <a:off x="2580927" y="1991777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190D2BEB-5C5F-C5FD-20FA-0BD3FC86E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0927" y="1991777"/>
                  <a:ext cx="273380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1111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文本框 377">
                  <a:extLst>
                    <a:ext uri="{FF2B5EF4-FFF2-40B4-BE49-F238E27FC236}">
                      <a16:creationId xmlns:a16="http://schemas.microsoft.com/office/drawing/2014/main" id="{9CB8E247-A57A-3FB9-6315-5364C4390D15}"/>
                    </a:ext>
                  </a:extLst>
                </p:cNvPr>
                <p:cNvSpPr txBox="1"/>
                <p:nvPr/>
              </p:nvSpPr>
              <p:spPr>
                <a:xfrm>
                  <a:off x="1397588" y="3609585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8" name="文本框 377">
                  <a:extLst>
                    <a:ext uri="{FF2B5EF4-FFF2-40B4-BE49-F238E27FC236}">
                      <a16:creationId xmlns:a16="http://schemas.microsoft.com/office/drawing/2014/main" id="{9CB8E247-A57A-3FB9-6315-5364C4390D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7588" y="3609585"/>
                  <a:ext cx="416797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文本框 379">
                  <a:extLst>
                    <a:ext uri="{FF2B5EF4-FFF2-40B4-BE49-F238E27FC236}">
                      <a16:creationId xmlns:a16="http://schemas.microsoft.com/office/drawing/2014/main" id="{70016A3A-696E-B35C-56C5-1814DFB6549A}"/>
                    </a:ext>
                  </a:extLst>
                </p:cNvPr>
                <p:cNvSpPr txBox="1"/>
                <p:nvPr/>
              </p:nvSpPr>
              <p:spPr>
                <a:xfrm>
                  <a:off x="3192934" y="3579319"/>
                  <a:ext cx="416797" cy="39158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0" name="文本框 379">
                  <a:extLst>
                    <a:ext uri="{FF2B5EF4-FFF2-40B4-BE49-F238E27FC236}">
                      <a16:creationId xmlns:a16="http://schemas.microsoft.com/office/drawing/2014/main" id="{70016A3A-696E-B35C-56C5-1814DFB65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934" y="3579319"/>
                  <a:ext cx="416797" cy="391582"/>
                </a:xfrm>
                <a:prstGeom prst="rect">
                  <a:avLst/>
                </a:prstGeom>
                <a:blipFill>
                  <a:blip r:embed="rId20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文本框 380">
                  <a:extLst>
                    <a:ext uri="{FF2B5EF4-FFF2-40B4-BE49-F238E27FC236}">
                      <a16:creationId xmlns:a16="http://schemas.microsoft.com/office/drawing/2014/main" id="{1C05185B-D09E-5244-DBF2-E1D6A89CF622}"/>
                    </a:ext>
                  </a:extLst>
                </p:cNvPr>
                <p:cNvSpPr txBox="1"/>
                <p:nvPr/>
              </p:nvSpPr>
              <p:spPr>
                <a:xfrm>
                  <a:off x="5760753" y="3579579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1" name="文本框 380">
                  <a:extLst>
                    <a:ext uri="{FF2B5EF4-FFF2-40B4-BE49-F238E27FC236}">
                      <a16:creationId xmlns:a16="http://schemas.microsoft.com/office/drawing/2014/main" id="{1C05185B-D09E-5244-DBF2-E1D6A89CF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0753" y="3579579"/>
                  <a:ext cx="41679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文本框 381">
                  <a:extLst>
                    <a:ext uri="{FF2B5EF4-FFF2-40B4-BE49-F238E27FC236}">
                      <a16:creationId xmlns:a16="http://schemas.microsoft.com/office/drawing/2014/main" id="{BD118F53-445A-C50C-F7C5-5A5E8B6DAC69}"/>
                    </a:ext>
                  </a:extLst>
                </p:cNvPr>
                <p:cNvSpPr txBox="1"/>
                <p:nvPr/>
              </p:nvSpPr>
              <p:spPr>
                <a:xfrm>
                  <a:off x="9207052" y="2633133"/>
                  <a:ext cx="910613" cy="39158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2" name="文本框 381">
                  <a:extLst>
                    <a:ext uri="{FF2B5EF4-FFF2-40B4-BE49-F238E27FC236}">
                      <a16:creationId xmlns:a16="http://schemas.microsoft.com/office/drawing/2014/main" id="{BD118F53-445A-C50C-F7C5-5A5E8B6DA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052" y="2633133"/>
                  <a:ext cx="910613" cy="391582"/>
                </a:xfrm>
                <a:prstGeom prst="rect">
                  <a:avLst/>
                </a:prstGeom>
                <a:blipFill>
                  <a:blip r:embed="rId22"/>
                  <a:stretch>
                    <a:fillRect l="-4027" r="-671"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文本框 382">
                  <a:extLst>
                    <a:ext uri="{FF2B5EF4-FFF2-40B4-BE49-F238E27FC236}">
                      <a16:creationId xmlns:a16="http://schemas.microsoft.com/office/drawing/2014/main" id="{282A7533-B422-F549-1A9F-AB6DC4753A81}"/>
                    </a:ext>
                  </a:extLst>
                </p:cNvPr>
                <p:cNvSpPr txBox="1"/>
                <p:nvPr/>
              </p:nvSpPr>
              <p:spPr>
                <a:xfrm>
                  <a:off x="10918334" y="3570653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3" name="文本框 382">
                  <a:extLst>
                    <a:ext uri="{FF2B5EF4-FFF2-40B4-BE49-F238E27FC236}">
                      <a16:creationId xmlns:a16="http://schemas.microsoft.com/office/drawing/2014/main" id="{282A7533-B422-F549-1A9F-AB6DC4753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8334" y="3570653"/>
                  <a:ext cx="41679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59298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0C7F7-4167-2853-B258-BBFC74A2A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B68A7F35-F051-10E6-8A92-50EDBE50C312}"/>
              </a:ext>
            </a:extLst>
          </p:cNvPr>
          <p:cNvGrpSpPr/>
          <p:nvPr/>
        </p:nvGrpSpPr>
        <p:grpSpPr>
          <a:xfrm>
            <a:off x="2457179" y="181721"/>
            <a:ext cx="972000" cy="658766"/>
            <a:chOff x="975600" y="2080173"/>
            <a:chExt cx="972000" cy="658766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9E9B913-4493-E974-A1CF-7D7F795797FC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B29A6A5-D3DB-8331-E671-E4569D0148EE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9D2F453E-0643-2CED-9F9F-D815597087F9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775A5CD4-BE1E-D0E9-A2E1-A930DDF17E96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4E5EEA2-EA15-5346-1587-96E55798E6B3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D5E8F283-7B5F-F1CC-EFD4-1DEE220199D3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0F43AE5-2E61-2D48-52FB-F9F12FB2C88C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02D5085-D010-7A05-B0E0-288437DC680C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E815BD2F-11B5-B2F8-E5D3-83821F703061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1CA786D9-4CFF-2999-24FC-B41562B3C37E}"/>
                </a:ext>
              </a:extLst>
            </p:cNvPr>
            <p:cNvCxnSpPr>
              <a:cxnSpLocks/>
              <a:endCxn id="132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89F6995D-E6A5-DC31-C324-7554D0702217}"/>
              </a:ext>
            </a:extLst>
          </p:cNvPr>
          <p:cNvGrpSpPr/>
          <p:nvPr/>
        </p:nvGrpSpPr>
        <p:grpSpPr>
          <a:xfrm>
            <a:off x="1051812" y="1699185"/>
            <a:ext cx="10088375" cy="2475364"/>
            <a:chOff x="607219" y="1206266"/>
            <a:chExt cx="10088375" cy="2475364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913883E-E908-43CA-4F28-7A4F8FAFCFB2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607219" y="2332591"/>
              <a:ext cx="1018141" cy="1369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流程图: 汇总连接 17">
              <a:extLst>
                <a:ext uri="{FF2B5EF4-FFF2-40B4-BE49-F238E27FC236}">
                  <a16:creationId xmlns:a16="http://schemas.microsoft.com/office/drawing/2014/main" id="{3EC32895-116A-5B1B-BE5B-CBFB7CEB5832}"/>
                </a:ext>
              </a:extLst>
            </p:cNvPr>
            <p:cNvSpPr/>
            <p:nvPr/>
          </p:nvSpPr>
          <p:spPr>
            <a:xfrm>
              <a:off x="1625360" y="2203779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A25DF02-3212-82DB-D5E9-98C82FB2A500}"/>
                    </a:ext>
                  </a:extLst>
                </p:cNvPr>
                <p:cNvSpPr txBox="1"/>
                <p:nvPr/>
              </p:nvSpPr>
              <p:spPr>
                <a:xfrm>
                  <a:off x="1351980" y="1970106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A25DF02-3212-82DB-D5E9-98C82FB2A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980" y="1970106"/>
                  <a:ext cx="27338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111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DFB2064-BF61-2338-C343-0B571F0A6B66}"/>
                </a:ext>
              </a:extLst>
            </p:cNvPr>
            <p:cNvGrpSpPr/>
            <p:nvPr/>
          </p:nvGrpSpPr>
          <p:grpSpPr>
            <a:xfrm>
              <a:off x="2457179" y="2116844"/>
              <a:ext cx="2017731" cy="466507"/>
              <a:chOff x="973171" y="2080173"/>
              <a:chExt cx="974429" cy="65876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D162B6F-5F9F-82A9-7BD0-0654C08D91F3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控制器、驱动放大器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4819E92-3E07-B5C5-C7C5-3C35E0F9378F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6BCAF08-98E6-BC30-5D40-39112CBB484C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7580587-DB83-588F-E3EF-445B7102EF23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9E57C6C-696C-72C6-6729-7A85E4F99A9B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3F5D0C2-CC68-B7B7-F3F0-32D9DCE1889A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4063A16-4C5A-3AED-779F-3B279FA3B520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1CFAA59-47BA-A88C-2249-1F55047C59B8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5B4B103-352C-FE4D-643F-7ADC2776C52E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66B2603-619F-3CB4-B771-AF57070B4DD7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57A8F41B-0F2E-262C-2AEA-401A81AE4746}"/>
                  </a:ext>
                </a:extLst>
              </p:cNvPr>
              <p:cNvCxnSpPr>
                <a:cxnSpLocks/>
                <a:endCxn id="28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E4C8C78-7801-3727-2815-DF499D97E80C}"/>
                </a:ext>
              </a:extLst>
            </p:cNvPr>
            <p:cNvGrpSpPr/>
            <p:nvPr/>
          </p:nvGrpSpPr>
          <p:grpSpPr>
            <a:xfrm>
              <a:off x="4859861" y="2100187"/>
              <a:ext cx="1078501" cy="492195"/>
              <a:chOff x="973171" y="2080173"/>
              <a:chExt cx="974429" cy="658766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8469F27-E5B6-374B-8D1F-89F46D2DDC52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伺服阀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9705F49-3F3B-8659-83D8-207D6F7F33D3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3E042D3-0392-1A72-6CDC-FB93A6E644B2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E1C636D-1F95-0CEB-34FA-6C9A5C0FDCEF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E445064-1795-8F15-2610-47ED22BBB265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EDA8C51-F925-7F19-F17B-AB4C9D496BEE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F47AE05-A0AE-34C3-AA44-B9DEB65ADA94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A170EE7-BFAA-DC65-D3F8-F703517F15AF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52E45FA-B672-A1FA-4F08-5F9E609EF97B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90CD3F2-2C56-02DE-80FD-A092B9ED42B8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F621328D-5FB3-7F6C-822D-4C1FAB0AF601}"/>
                  </a:ext>
                </a:extLst>
              </p:cNvPr>
              <p:cNvCxnSpPr>
                <a:cxnSpLocks/>
                <a:endCxn id="40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23DE1F7-22B5-088C-8F55-72699994C028}"/>
                </a:ext>
              </a:extLst>
            </p:cNvPr>
            <p:cNvGrpSpPr/>
            <p:nvPr/>
          </p:nvGrpSpPr>
          <p:grpSpPr>
            <a:xfrm>
              <a:off x="4857173" y="1206266"/>
              <a:ext cx="1078501" cy="492343"/>
              <a:chOff x="973171" y="2080173"/>
              <a:chExt cx="974429" cy="658766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1C980C8-8288-719B-F189-6641B0AE4994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油源系统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BCFC0B0-53B7-346D-6F42-E80B68CFCE47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966D16F-F9EF-405B-4E44-D7D787ABD1D2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39CD95D-2C36-A106-8908-E21738F2D0DE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8FAD529-6D41-AD81-CA1F-FDF22AE0908F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92605CB-626A-9C9A-DF87-824FA3145738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296A06D-9D39-1C19-2D8E-DF07561E452B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9F959EF-E0D0-947A-30F3-8A87A58B7BE4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95BDBD7-0A21-1F59-7FB3-9A8B17D2CAE2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5E2D440-CE3D-4999-5BE3-4B67104C05B8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624B7546-CB4E-C969-EDFB-D51307148894}"/>
                  </a:ext>
                </a:extLst>
              </p:cNvPr>
              <p:cNvCxnSpPr>
                <a:cxnSpLocks/>
                <a:endCxn id="52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45ECFBFF-87CC-3320-2FAF-2C675E0610BF}"/>
                </a:ext>
              </a:extLst>
            </p:cNvPr>
            <p:cNvGrpSpPr/>
            <p:nvPr/>
          </p:nvGrpSpPr>
          <p:grpSpPr>
            <a:xfrm>
              <a:off x="6450059" y="2093654"/>
              <a:ext cx="1581421" cy="505261"/>
              <a:chOff x="973171" y="2080173"/>
              <a:chExt cx="974429" cy="658766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C6DCAD8-155D-374F-B2A5-91305EB24C66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油缸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液压马达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D66AF048-4279-511F-143F-38700B2D0C65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FF91814F-D0B7-3243-48DB-690BC2B0AF6B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B7B6481-2743-34C2-67BD-77B403BEDF04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6414D8A3-3D9B-8A04-8203-1EADC798C2C0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F33179EC-C4D3-02B7-A235-7A1AC604D413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FFFB8C2-545C-1F2B-99A9-9075E3EC3E9E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2AE85FC-2F51-9CEF-50C3-9D4C1E0F1E08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C03A778-74F3-348D-90A3-330E7C018084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078434E-F5F9-EB43-6B5E-C6B0557A7152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901A2163-7CBD-5D03-F56B-1F19608D3769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7F51C741-00E2-316B-25C7-CF4C5FCE44D9}"/>
                </a:ext>
              </a:extLst>
            </p:cNvPr>
            <p:cNvGrpSpPr/>
            <p:nvPr/>
          </p:nvGrpSpPr>
          <p:grpSpPr>
            <a:xfrm>
              <a:off x="8659625" y="2100113"/>
              <a:ext cx="1078501" cy="492343"/>
              <a:chOff x="973171" y="2080173"/>
              <a:chExt cx="974429" cy="658766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A570C04-A8D0-70D7-123D-F633FF743428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负载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CEBAE9F-DC25-E2C3-C17C-DEAF5C76D341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9ADACE70-4087-8B49-C484-964719F598DE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BFC5A3A-F92D-CA85-C6CD-1A5515302B90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857428D-BEA2-C7FE-1AA8-CB6378742264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21AB95-BAEF-1CA4-68E6-6C103AAB1015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9185E45-B1A0-00C7-0391-3DEE66D60E8E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A976CB7-51E7-E36D-EEC7-F4CB176ADD2C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F5BA4B8-B584-53B8-F646-A86C1E5EF1FF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AE605AC-AC8B-53CF-25E4-22E7426D4E8F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B475B330-81B9-87D5-AB21-A69CCCCAB4DC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4C589F9C-2933-8B59-8D1E-2A1B631C902C}"/>
                </a:ext>
              </a:extLst>
            </p:cNvPr>
            <p:cNvGrpSpPr/>
            <p:nvPr/>
          </p:nvGrpSpPr>
          <p:grpSpPr>
            <a:xfrm>
              <a:off x="4640086" y="3176369"/>
              <a:ext cx="1581421" cy="505261"/>
              <a:chOff x="973171" y="2080173"/>
              <a:chExt cx="974429" cy="658766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8F5A923-501E-82B5-4F4D-9DDCF33A5450}"/>
                  </a:ext>
                </a:extLst>
              </p:cNvPr>
              <p:cNvSpPr/>
              <p:nvPr/>
            </p:nvSpPr>
            <p:spPr>
              <a:xfrm>
                <a:off x="973171" y="2080173"/>
                <a:ext cx="972000" cy="64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反馈传感器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98D3C3D0-A0F4-1A09-3647-BE40A65D167D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660742E6-04AC-368F-509C-68C6CDC8B026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E3B56E2D-79B0-B3E5-D923-78A832DF68B2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62949E5C-5DEA-0695-4DE0-26F07F29E86B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802B623-98CE-66D6-92B9-7C869D849ADB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CB9D4BC-F17F-E506-D6CA-8FEB818F8AC3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A1101CA8-BA69-EC90-3641-C0C96A5A06AC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CB4B71A5-4F6A-DB84-697D-D190DDC87F56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2C1F40C-4CC3-D233-10B0-ADC916B0BC60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E8BECD93-3949-6107-EC5D-CA08D3795A18}"/>
                  </a:ext>
                </a:extLst>
              </p:cNvPr>
              <p:cNvCxnSpPr>
                <a:cxnSpLocks/>
                <a:endCxn id="88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EB2B018F-6D8D-4096-AD49-47FC6C032236}"/>
                </a:ext>
              </a:extLst>
            </p:cNvPr>
            <p:cNvCxnSpPr>
              <a:cxnSpLocks/>
              <a:stCxn id="18" idx="6"/>
              <a:endCxn id="21" idx="1"/>
            </p:cNvCxnSpPr>
            <p:nvPr/>
          </p:nvCxnSpPr>
          <p:spPr>
            <a:xfrm>
              <a:off x="1898740" y="2346286"/>
              <a:ext cx="55843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1AE69F8A-46F8-8136-C439-B454D31B46EB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 flipV="1">
              <a:off x="4474910" y="2342263"/>
              <a:ext cx="384951" cy="103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9D7C66CE-A2D8-7918-A28B-C511B9EA274E}"/>
                </a:ext>
              </a:extLst>
            </p:cNvPr>
            <p:cNvCxnSpPr>
              <a:cxnSpLocks/>
              <a:stCxn id="33" idx="3"/>
              <a:endCxn id="57" idx="1"/>
            </p:cNvCxnSpPr>
            <p:nvPr/>
          </p:nvCxnSpPr>
          <p:spPr>
            <a:xfrm flipV="1">
              <a:off x="5935674" y="2342156"/>
              <a:ext cx="514385" cy="1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41E701A2-8A32-B7FE-80EB-76C64AE4AEFB}"/>
                </a:ext>
              </a:extLst>
            </p:cNvPr>
            <p:cNvCxnSpPr>
              <a:cxnSpLocks/>
              <a:stCxn id="63" idx="3"/>
              <a:endCxn id="69" idx="1"/>
            </p:cNvCxnSpPr>
            <p:nvPr/>
          </p:nvCxnSpPr>
          <p:spPr>
            <a:xfrm flipV="1">
              <a:off x="8031480" y="2342262"/>
              <a:ext cx="628145" cy="67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49641FB3-5869-B307-B9C6-AE463D260534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9735438" y="2342262"/>
              <a:ext cx="960156" cy="40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DF78EAFC-AA77-F907-0E22-C9FC218718DA}"/>
                </a:ext>
              </a:extLst>
            </p:cNvPr>
            <p:cNvCxnSpPr>
              <a:cxnSpLocks/>
              <a:stCxn id="53" idx="2"/>
              <a:endCxn id="33" idx="0"/>
            </p:cNvCxnSpPr>
            <p:nvPr/>
          </p:nvCxnSpPr>
          <p:spPr>
            <a:xfrm>
              <a:off x="5397768" y="1698609"/>
              <a:ext cx="0" cy="4015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5F8C360E-A7CB-44BE-CB1B-8E980717DB53}"/>
                </a:ext>
              </a:extLst>
            </p:cNvPr>
            <p:cNvCxnSpPr>
              <a:cxnSpLocks/>
              <a:stCxn id="57" idx="3"/>
              <a:endCxn id="87" idx="3"/>
            </p:cNvCxnSpPr>
            <p:nvPr/>
          </p:nvCxnSpPr>
          <p:spPr>
            <a:xfrm flipH="1">
              <a:off x="6221507" y="2342156"/>
              <a:ext cx="1806031" cy="1089586"/>
            </a:xfrm>
            <a:prstGeom prst="bentConnector3">
              <a:avLst>
                <a:gd name="adj1" fmla="val -126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4">
              <a:extLst>
                <a:ext uri="{FF2B5EF4-FFF2-40B4-BE49-F238E27FC236}">
                  <a16:creationId xmlns:a16="http://schemas.microsoft.com/office/drawing/2014/main" id="{9AFCBD61-EF74-A0BA-C8CE-313BB8FDB6E6}"/>
                </a:ext>
              </a:extLst>
            </p:cNvPr>
            <p:cNvCxnSpPr>
              <a:cxnSpLocks/>
              <a:stCxn id="85" idx="1"/>
              <a:endCxn id="18" idx="4"/>
            </p:cNvCxnSpPr>
            <p:nvPr/>
          </p:nvCxnSpPr>
          <p:spPr>
            <a:xfrm rot="10800000">
              <a:off x="1762050" y="2488792"/>
              <a:ext cx="2881978" cy="942950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48CC68FA-5CC3-989E-1484-F221670D21B3}"/>
                    </a:ext>
                  </a:extLst>
                </p:cNvPr>
                <p:cNvSpPr txBox="1"/>
                <p:nvPr/>
              </p:nvSpPr>
              <p:spPr>
                <a:xfrm>
                  <a:off x="1345754" y="2388445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48CC68FA-5CC3-989E-1484-F221670D2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754" y="2388445"/>
                  <a:ext cx="27338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2203FC04-0DC2-3B18-385A-FF3B0D1AE981}"/>
                </a:ext>
              </a:extLst>
            </p:cNvPr>
            <p:cNvSpPr txBox="1"/>
            <p:nvPr/>
          </p:nvSpPr>
          <p:spPr>
            <a:xfrm>
              <a:off x="656850" y="1970106"/>
              <a:ext cx="552213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dirty="0"/>
                <a:t>输入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0ABACA5B-8D11-CE89-EC6F-94AE8F393E43}"/>
                </a:ext>
              </a:extLst>
            </p:cNvPr>
            <p:cNvSpPr txBox="1"/>
            <p:nvPr/>
          </p:nvSpPr>
          <p:spPr>
            <a:xfrm>
              <a:off x="10021271" y="2022248"/>
              <a:ext cx="552213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dirty="0"/>
                <a:t>输出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43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3EFC9166-53E6-50A9-C4E2-45E9899E744B}"/>
              </a:ext>
            </a:extLst>
          </p:cNvPr>
          <p:cNvGrpSpPr/>
          <p:nvPr/>
        </p:nvGrpSpPr>
        <p:grpSpPr>
          <a:xfrm>
            <a:off x="-867773" y="954370"/>
            <a:ext cx="13441389" cy="4949259"/>
            <a:chOff x="-1031403" y="687951"/>
            <a:chExt cx="13441389" cy="4949259"/>
          </a:xfrm>
        </p:grpSpPr>
        <p:sp>
          <p:nvSpPr>
            <p:cNvPr id="6" name="流程图: 汇总连接 5">
              <a:extLst>
                <a:ext uri="{FF2B5EF4-FFF2-40B4-BE49-F238E27FC236}">
                  <a16:creationId xmlns:a16="http://schemas.microsoft.com/office/drawing/2014/main" id="{5DB984BF-A114-6C77-8B2D-CB4B6AC50AD2}"/>
                </a:ext>
              </a:extLst>
            </p:cNvPr>
            <p:cNvSpPr/>
            <p:nvPr/>
          </p:nvSpPr>
          <p:spPr>
            <a:xfrm>
              <a:off x="2457404" y="2592509"/>
              <a:ext cx="360000" cy="360000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0BC11B0-5998-540E-A2F2-F70BBBAC30BA}"/>
                    </a:ext>
                  </a:extLst>
                </p:cNvPr>
                <p:cNvSpPr/>
                <p:nvPr/>
              </p:nvSpPr>
              <p:spPr>
                <a:xfrm>
                  <a:off x="4154696" y="2474490"/>
                  <a:ext cx="720000" cy="612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0BC11B0-5998-540E-A2F2-F70BBBAC30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696" y="2474490"/>
                  <a:ext cx="720000" cy="6120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6F00A77-5E3A-9445-1302-82B48B4CCF92}"/>
                </a:ext>
              </a:extLst>
            </p:cNvPr>
            <p:cNvCxnSpPr>
              <a:cxnSpLocks/>
              <a:stCxn id="87" idx="3"/>
              <a:endCxn id="129" idx="3"/>
            </p:cNvCxnSpPr>
            <p:nvPr/>
          </p:nvCxnSpPr>
          <p:spPr>
            <a:xfrm flipH="1">
              <a:off x="5548178" y="2786800"/>
              <a:ext cx="2116248" cy="953782"/>
            </a:xfrm>
            <a:prstGeom prst="bentConnector3">
              <a:avLst>
                <a:gd name="adj1" fmla="val -108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流程图: 汇总连接 9">
              <a:extLst>
                <a:ext uri="{FF2B5EF4-FFF2-40B4-BE49-F238E27FC236}">
                  <a16:creationId xmlns:a16="http://schemas.microsoft.com/office/drawing/2014/main" id="{3EF4BA89-35FC-DF96-4FF4-12B4A8D0DC11}"/>
                </a:ext>
              </a:extLst>
            </p:cNvPr>
            <p:cNvSpPr/>
            <p:nvPr/>
          </p:nvSpPr>
          <p:spPr>
            <a:xfrm>
              <a:off x="-590901" y="2587219"/>
              <a:ext cx="360000" cy="360000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85EC8B3-E987-D657-61A8-2F672DFBDD18}"/>
                </a:ext>
              </a:extLst>
            </p:cNvPr>
            <p:cNvSpPr/>
            <p:nvPr/>
          </p:nvSpPr>
          <p:spPr>
            <a:xfrm>
              <a:off x="-75955" y="2497218"/>
              <a:ext cx="72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APR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B8BA5DF-F90F-499B-18C0-F114AF266734}"/>
                </a:ext>
              </a:extLst>
            </p:cNvPr>
            <p:cNvCxnSpPr>
              <a:cxnSpLocks/>
              <a:stCxn id="10" idx="6"/>
              <a:endCxn id="12" idx="1"/>
            </p:cNvCxnSpPr>
            <p:nvPr/>
          </p:nvCxnSpPr>
          <p:spPr>
            <a:xfrm flipV="1">
              <a:off x="-230901" y="2767218"/>
              <a:ext cx="15494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流程图: 汇总连接 15">
              <a:extLst>
                <a:ext uri="{FF2B5EF4-FFF2-40B4-BE49-F238E27FC236}">
                  <a16:creationId xmlns:a16="http://schemas.microsoft.com/office/drawing/2014/main" id="{451D5DA4-20EF-22CC-077D-6D0AE3963B01}"/>
                </a:ext>
              </a:extLst>
            </p:cNvPr>
            <p:cNvSpPr/>
            <p:nvPr/>
          </p:nvSpPr>
          <p:spPr>
            <a:xfrm>
              <a:off x="881264" y="2585836"/>
              <a:ext cx="360000" cy="360000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6C69DCC-EE24-5FD6-37DD-9C2C604A61A3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644045" y="2765836"/>
              <a:ext cx="237219" cy="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1DF6D48-E80A-880A-9512-0ACC7B23EC73}"/>
                </a:ext>
              </a:extLst>
            </p:cNvPr>
            <p:cNvSpPr/>
            <p:nvPr/>
          </p:nvSpPr>
          <p:spPr>
            <a:xfrm>
              <a:off x="1451039" y="2495836"/>
              <a:ext cx="72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ASR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6AA69B0-5B20-6614-AFE8-3088C709B8AC}"/>
                </a:ext>
              </a:extLst>
            </p:cNvPr>
            <p:cNvCxnSpPr>
              <a:cxnSpLocks/>
              <a:stCxn id="16" idx="6"/>
              <a:endCxn id="20" idx="1"/>
            </p:cNvCxnSpPr>
            <p:nvPr/>
          </p:nvCxnSpPr>
          <p:spPr>
            <a:xfrm>
              <a:off x="1241264" y="2765836"/>
              <a:ext cx="209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2EBD3E9-7C5B-594B-E7EC-D3091994F714}"/>
                </a:ext>
              </a:extLst>
            </p:cNvPr>
            <p:cNvCxnSpPr>
              <a:cxnSpLocks/>
              <a:stCxn id="20" idx="3"/>
              <a:endCxn id="6" idx="2"/>
            </p:cNvCxnSpPr>
            <p:nvPr/>
          </p:nvCxnSpPr>
          <p:spPr>
            <a:xfrm>
              <a:off x="2171039" y="2765836"/>
              <a:ext cx="286365" cy="6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7765849-FC4D-D27A-4101-FA3874D36961}"/>
                </a:ext>
              </a:extLst>
            </p:cNvPr>
            <p:cNvSpPr/>
            <p:nvPr/>
          </p:nvSpPr>
          <p:spPr>
            <a:xfrm>
              <a:off x="3112716" y="2511584"/>
              <a:ext cx="720000" cy="5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ACR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DD288FE-90A1-FCE8-B252-297463327809}"/>
                </a:ext>
              </a:extLst>
            </p:cNvPr>
            <p:cNvCxnSpPr>
              <a:cxnSpLocks/>
              <a:stCxn id="6" idx="6"/>
              <a:endCxn id="27" idx="1"/>
            </p:cNvCxnSpPr>
            <p:nvPr/>
          </p:nvCxnSpPr>
          <p:spPr>
            <a:xfrm>
              <a:off x="2817404" y="2772509"/>
              <a:ext cx="295312" cy="9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AA0DAB9-8F78-9BD6-E5E4-175308A6D8C8}"/>
                </a:ext>
              </a:extLst>
            </p:cNvPr>
            <p:cNvCxnSpPr>
              <a:cxnSpLocks/>
              <a:stCxn id="27" idx="3"/>
              <a:endCxn id="7" idx="1"/>
            </p:cNvCxnSpPr>
            <p:nvPr/>
          </p:nvCxnSpPr>
          <p:spPr>
            <a:xfrm flipV="1">
              <a:off x="3832716" y="2780490"/>
              <a:ext cx="321980" cy="1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">
              <a:extLst>
                <a:ext uri="{FF2B5EF4-FFF2-40B4-BE49-F238E27FC236}">
                  <a16:creationId xmlns:a16="http://schemas.microsoft.com/office/drawing/2014/main" id="{D7D45DA3-3D2C-0034-5352-0C5DCB55074B}"/>
                </a:ext>
              </a:extLst>
            </p:cNvPr>
            <p:cNvCxnSpPr>
              <a:cxnSpLocks/>
              <a:stCxn id="113" idx="3"/>
              <a:endCxn id="56" idx="3"/>
            </p:cNvCxnSpPr>
            <p:nvPr/>
          </p:nvCxnSpPr>
          <p:spPr>
            <a:xfrm flipH="1">
              <a:off x="4839077" y="2800330"/>
              <a:ext cx="7029635" cy="2566880"/>
            </a:xfrm>
            <a:prstGeom prst="bentConnector3">
              <a:avLst>
                <a:gd name="adj1" fmla="val -325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02B9DF7A-4D3A-3276-70EB-48F01B948559}"/>
                    </a:ext>
                  </a:extLst>
                </p:cNvPr>
                <p:cNvSpPr/>
                <p:nvPr/>
              </p:nvSpPr>
              <p:spPr>
                <a:xfrm>
                  <a:off x="6944426" y="2480800"/>
                  <a:ext cx="720000" cy="612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02B9DF7A-4D3A-3276-70EB-48F01B9485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426" y="2480800"/>
                  <a:ext cx="720000" cy="612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7EA79AC4-15D9-791D-2B9A-841ECA47351E}"/>
                    </a:ext>
                  </a:extLst>
                </p:cNvPr>
                <p:cNvSpPr/>
                <p:nvPr/>
              </p:nvSpPr>
              <p:spPr>
                <a:xfrm>
                  <a:off x="8334955" y="2520152"/>
                  <a:ext cx="720000" cy="54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7EA79AC4-15D9-791D-2B9A-841ECA4735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955" y="2520152"/>
                  <a:ext cx="720000" cy="54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流程图: 汇总连接 110">
              <a:extLst>
                <a:ext uri="{FF2B5EF4-FFF2-40B4-BE49-F238E27FC236}">
                  <a16:creationId xmlns:a16="http://schemas.microsoft.com/office/drawing/2014/main" id="{9C94936E-95CA-C49D-A00D-F597B56DB4D4}"/>
                </a:ext>
              </a:extLst>
            </p:cNvPr>
            <p:cNvSpPr/>
            <p:nvPr/>
          </p:nvSpPr>
          <p:spPr>
            <a:xfrm>
              <a:off x="9368861" y="2610152"/>
              <a:ext cx="360000" cy="360000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51C19E4B-E0C3-7935-4E4F-C39B85D681C6}"/>
                    </a:ext>
                  </a:extLst>
                </p:cNvPr>
                <p:cNvSpPr/>
                <p:nvPr/>
              </p:nvSpPr>
              <p:spPr>
                <a:xfrm>
                  <a:off x="9938822" y="2489128"/>
                  <a:ext cx="900000" cy="612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51C19E4B-E0C3-7935-4E4F-C39B85D681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822" y="2489128"/>
                  <a:ext cx="900000" cy="612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53A5C479-06B7-AAA5-B45F-6130B7E271DD}"/>
                    </a:ext>
                  </a:extLst>
                </p:cNvPr>
                <p:cNvSpPr/>
                <p:nvPr/>
              </p:nvSpPr>
              <p:spPr>
                <a:xfrm>
                  <a:off x="11148712" y="2494330"/>
                  <a:ext cx="720000" cy="612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53A5C479-06B7-AAA5-B45F-6130B7E27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8712" y="2494330"/>
                  <a:ext cx="720000" cy="612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9791CEFC-490F-2B23-7CE6-639A79F2A4FF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4874696" y="2780490"/>
              <a:ext cx="321980" cy="11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C8649E9F-AAE0-CC13-A411-0945983B1B28}"/>
                    </a:ext>
                  </a:extLst>
                </p:cNvPr>
                <p:cNvSpPr/>
                <p:nvPr/>
              </p:nvSpPr>
              <p:spPr>
                <a:xfrm>
                  <a:off x="4828178" y="3470582"/>
                  <a:ext cx="720000" cy="54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C8649E9F-AAE0-CC13-A411-0945983B1B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178" y="3470582"/>
                  <a:ext cx="7200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接箭头连接符 8">
              <a:extLst>
                <a:ext uri="{FF2B5EF4-FFF2-40B4-BE49-F238E27FC236}">
                  <a16:creationId xmlns:a16="http://schemas.microsoft.com/office/drawing/2014/main" id="{737CA2BA-E014-8B8C-7434-2A376CEECE14}"/>
                </a:ext>
              </a:extLst>
            </p:cNvPr>
            <p:cNvCxnSpPr>
              <a:cxnSpLocks/>
              <a:stCxn id="129" idx="1"/>
              <a:endCxn id="6" idx="4"/>
            </p:cNvCxnSpPr>
            <p:nvPr/>
          </p:nvCxnSpPr>
          <p:spPr>
            <a:xfrm rot="10800000">
              <a:off x="2637404" y="2952510"/>
              <a:ext cx="2190774" cy="7880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DFFA838B-17A1-275F-1980-8A486DD998F8}"/>
                </a:ext>
              </a:extLst>
            </p:cNvPr>
            <p:cNvCxnSpPr>
              <a:cxnSpLocks/>
              <a:stCxn id="88" idx="3"/>
              <a:endCxn id="111" idx="2"/>
            </p:cNvCxnSpPr>
            <p:nvPr/>
          </p:nvCxnSpPr>
          <p:spPr>
            <a:xfrm>
              <a:off x="9054955" y="2790152"/>
              <a:ext cx="313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FF5233A0-AB36-DC42-DF67-32D86F93DD75}"/>
                </a:ext>
              </a:extLst>
            </p:cNvPr>
            <p:cNvCxnSpPr>
              <a:cxnSpLocks/>
              <a:stCxn id="111" idx="6"/>
              <a:endCxn id="112" idx="1"/>
            </p:cNvCxnSpPr>
            <p:nvPr/>
          </p:nvCxnSpPr>
          <p:spPr>
            <a:xfrm>
              <a:off x="9728861" y="2790152"/>
              <a:ext cx="209961" cy="4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954A035A-0772-8E37-F6B6-27E035A245B3}"/>
                </a:ext>
              </a:extLst>
            </p:cNvPr>
            <p:cNvCxnSpPr>
              <a:cxnSpLocks/>
              <a:stCxn id="112" idx="3"/>
              <a:endCxn id="113" idx="1"/>
            </p:cNvCxnSpPr>
            <p:nvPr/>
          </p:nvCxnSpPr>
          <p:spPr>
            <a:xfrm>
              <a:off x="10838822" y="2795128"/>
              <a:ext cx="309890" cy="5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箭头连接符 8">
              <a:extLst>
                <a:ext uri="{FF2B5EF4-FFF2-40B4-BE49-F238E27FC236}">
                  <a16:creationId xmlns:a16="http://schemas.microsoft.com/office/drawing/2014/main" id="{64DEBA25-7AFE-A1C6-190C-5581F686F432}"/>
                </a:ext>
              </a:extLst>
            </p:cNvPr>
            <p:cNvCxnSpPr>
              <a:cxnSpLocks/>
              <a:stCxn id="111" idx="6"/>
              <a:endCxn id="156" idx="3"/>
            </p:cNvCxnSpPr>
            <p:nvPr/>
          </p:nvCxnSpPr>
          <p:spPr>
            <a:xfrm flipH="1">
              <a:off x="5544696" y="2790152"/>
              <a:ext cx="4184165" cy="1698736"/>
            </a:xfrm>
            <a:prstGeom prst="bentConnector3">
              <a:avLst>
                <a:gd name="adj1" fmla="val -546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E39F800D-17D7-8E1A-8101-C43886CBFDD3}"/>
                    </a:ext>
                  </a:extLst>
                </p:cNvPr>
                <p:cNvSpPr/>
                <p:nvPr/>
              </p:nvSpPr>
              <p:spPr>
                <a:xfrm>
                  <a:off x="4824696" y="4218888"/>
                  <a:ext cx="720000" cy="54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E39F800D-17D7-8E1A-8101-C43886CBFD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4696" y="4218888"/>
                  <a:ext cx="720000" cy="54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" name="直接箭头连接符 8">
              <a:extLst>
                <a:ext uri="{FF2B5EF4-FFF2-40B4-BE49-F238E27FC236}">
                  <a16:creationId xmlns:a16="http://schemas.microsoft.com/office/drawing/2014/main" id="{80934145-A21F-DB2F-4B02-0DF3DA87C0A5}"/>
                </a:ext>
              </a:extLst>
            </p:cNvPr>
            <p:cNvCxnSpPr>
              <a:cxnSpLocks/>
              <a:stCxn id="156" idx="1"/>
              <a:endCxn id="16" idx="4"/>
            </p:cNvCxnSpPr>
            <p:nvPr/>
          </p:nvCxnSpPr>
          <p:spPr>
            <a:xfrm rot="10800000">
              <a:off x="1061264" y="2945836"/>
              <a:ext cx="3763432" cy="15430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8B37CEFA-ED70-BF6A-23D0-CB9BBA6E7F9D}"/>
                    </a:ext>
                  </a:extLst>
                </p:cNvPr>
                <p:cNvSpPr/>
                <p:nvPr/>
              </p:nvSpPr>
              <p:spPr>
                <a:xfrm>
                  <a:off x="11158571" y="1250551"/>
                  <a:ext cx="720000" cy="54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8B37CEFA-ED70-BF6A-23D0-CB9BBA6E7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8571" y="1250551"/>
                  <a:ext cx="720000" cy="540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直接箭头连接符 8">
              <a:extLst>
                <a:ext uri="{FF2B5EF4-FFF2-40B4-BE49-F238E27FC236}">
                  <a16:creationId xmlns:a16="http://schemas.microsoft.com/office/drawing/2014/main" id="{59DFD1B5-1D0B-A925-1492-D8003216B0EC}"/>
                </a:ext>
              </a:extLst>
            </p:cNvPr>
            <p:cNvCxnSpPr>
              <a:cxnSpLocks/>
              <a:endCxn id="165" idx="3"/>
            </p:cNvCxnSpPr>
            <p:nvPr/>
          </p:nvCxnSpPr>
          <p:spPr>
            <a:xfrm rot="16200000" flipV="1">
              <a:off x="11342835" y="2056288"/>
              <a:ext cx="1284205" cy="2127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0A2C913C-AAD3-7075-0860-1ED0A17558E2}"/>
                </a:ext>
              </a:extLst>
            </p:cNvPr>
            <p:cNvCxnSpPr>
              <a:cxnSpLocks/>
              <a:endCxn id="165" idx="0"/>
            </p:cNvCxnSpPr>
            <p:nvPr/>
          </p:nvCxnSpPr>
          <p:spPr>
            <a:xfrm>
              <a:off x="11518571" y="687951"/>
              <a:ext cx="0" cy="562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接箭头连接符 8">
              <a:extLst>
                <a:ext uri="{FF2B5EF4-FFF2-40B4-BE49-F238E27FC236}">
                  <a16:creationId xmlns:a16="http://schemas.microsoft.com/office/drawing/2014/main" id="{F511C4D1-3478-0C7B-D25A-7864D89A8F82}"/>
                </a:ext>
              </a:extLst>
            </p:cNvPr>
            <p:cNvCxnSpPr>
              <a:cxnSpLocks/>
              <a:stCxn id="165" idx="1"/>
              <a:endCxn id="111" idx="0"/>
            </p:cNvCxnSpPr>
            <p:nvPr/>
          </p:nvCxnSpPr>
          <p:spPr>
            <a:xfrm rot="10800000" flipV="1">
              <a:off x="9548861" y="1520550"/>
              <a:ext cx="1609710" cy="108960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F499CCF3-334F-8BB1-9287-4665838217A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-1006648" y="2767218"/>
              <a:ext cx="4157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流程图: 汇总连接 218">
              <a:extLst>
                <a:ext uri="{FF2B5EF4-FFF2-40B4-BE49-F238E27FC236}">
                  <a16:creationId xmlns:a16="http://schemas.microsoft.com/office/drawing/2014/main" id="{27F74170-2689-59D0-D4C8-65E667AB107E}"/>
                </a:ext>
              </a:extLst>
            </p:cNvPr>
            <p:cNvSpPr/>
            <p:nvPr/>
          </p:nvSpPr>
          <p:spPr>
            <a:xfrm>
              <a:off x="6289327" y="2610152"/>
              <a:ext cx="360000" cy="360000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EFA2677-5C79-4547-F0C4-57B01DD5150F}"/>
                    </a:ext>
                  </a:extLst>
                </p:cNvPr>
                <p:cNvSpPr/>
                <p:nvPr/>
              </p:nvSpPr>
              <p:spPr>
                <a:xfrm>
                  <a:off x="8378861" y="1627524"/>
                  <a:ext cx="720000" cy="54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EFA2677-5C79-4547-F0C4-57B01DD51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861" y="1627524"/>
                  <a:ext cx="720000" cy="54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9" name="直接箭头连接符 8">
              <a:extLst>
                <a:ext uri="{FF2B5EF4-FFF2-40B4-BE49-F238E27FC236}">
                  <a16:creationId xmlns:a16="http://schemas.microsoft.com/office/drawing/2014/main" id="{62C2AE81-D3DC-C69A-0F8A-76361221C290}"/>
                </a:ext>
              </a:extLst>
            </p:cNvPr>
            <p:cNvCxnSpPr>
              <a:cxnSpLocks/>
              <a:stCxn id="113" idx="1"/>
              <a:endCxn id="230" idx="3"/>
            </p:cNvCxnSpPr>
            <p:nvPr/>
          </p:nvCxnSpPr>
          <p:spPr>
            <a:xfrm rot="10800000">
              <a:off x="9098862" y="1897524"/>
              <a:ext cx="2049851" cy="902806"/>
            </a:xfrm>
            <a:prstGeom prst="bentConnector3">
              <a:avLst>
                <a:gd name="adj1" fmla="val 580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箭头连接符 8">
              <a:extLst>
                <a:ext uri="{FF2B5EF4-FFF2-40B4-BE49-F238E27FC236}">
                  <a16:creationId xmlns:a16="http://schemas.microsoft.com/office/drawing/2014/main" id="{585958A7-AFFC-6C32-C740-AEF5CCE3A754}"/>
                </a:ext>
              </a:extLst>
            </p:cNvPr>
            <p:cNvCxnSpPr>
              <a:cxnSpLocks/>
              <a:stCxn id="230" idx="1"/>
              <a:endCxn id="219" idx="0"/>
            </p:cNvCxnSpPr>
            <p:nvPr/>
          </p:nvCxnSpPr>
          <p:spPr>
            <a:xfrm rot="10800000" flipV="1">
              <a:off x="6469327" y="1897524"/>
              <a:ext cx="1909534" cy="71262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箭头连接符 315">
              <a:extLst>
                <a:ext uri="{FF2B5EF4-FFF2-40B4-BE49-F238E27FC236}">
                  <a16:creationId xmlns:a16="http://schemas.microsoft.com/office/drawing/2014/main" id="{79337324-C51E-9DFE-5FDF-978A37DEA84B}"/>
                </a:ext>
              </a:extLst>
            </p:cNvPr>
            <p:cNvCxnSpPr>
              <a:cxnSpLocks/>
              <a:stCxn id="219" idx="6"/>
              <a:endCxn id="87" idx="1"/>
            </p:cNvCxnSpPr>
            <p:nvPr/>
          </p:nvCxnSpPr>
          <p:spPr>
            <a:xfrm flipV="1">
              <a:off x="6649327" y="2786800"/>
              <a:ext cx="295099" cy="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11B726D9-F0D7-50C7-C188-C054CDF84602}"/>
                    </a:ext>
                  </a:extLst>
                </p:cNvPr>
                <p:cNvSpPr txBox="1"/>
                <p:nvPr/>
              </p:nvSpPr>
              <p:spPr>
                <a:xfrm>
                  <a:off x="-1031403" y="2303523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11B726D9-F0D7-50C7-C188-C054CDF84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31403" y="2303523"/>
                  <a:ext cx="8382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B9A4ACB6-B489-6E5F-BF77-DC3DDC6A89F4}"/>
                    </a:ext>
                  </a:extLst>
                </p:cNvPr>
                <p:cNvSpPr txBox="1"/>
                <p:nvPr/>
              </p:nvSpPr>
              <p:spPr>
                <a:xfrm>
                  <a:off x="402878" y="229793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B9A4ACB6-B489-6E5F-BF77-DC3DDC6A89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78" y="2297930"/>
                  <a:ext cx="83820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DEC485A5-E4EB-BDDB-0A53-D5CC39D5EDBB}"/>
                    </a:ext>
                  </a:extLst>
                </p:cNvPr>
                <p:cNvSpPr txBox="1"/>
                <p:nvPr/>
              </p:nvSpPr>
              <p:spPr>
                <a:xfrm>
                  <a:off x="441346" y="314508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DEC485A5-E4EB-BDDB-0A53-D5CC39D5ED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46" y="3145089"/>
                  <a:ext cx="83820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76D47546-40EC-C7C0-09A0-84F7DC67B7AB}"/>
                    </a:ext>
                  </a:extLst>
                </p:cNvPr>
                <p:cNvSpPr txBox="1"/>
                <p:nvPr/>
              </p:nvSpPr>
              <p:spPr>
                <a:xfrm>
                  <a:off x="1971352" y="2326339"/>
                  <a:ext cx="838200" cy="375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76D47546-40EC-C7C0-09A0-84F7DC67B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352" y="2326339"/>
                  <a:ext cx="838200" cy="375424"/>
                </a:xfrm>
                <a:prstGeom prst="rect">
                  <a:avLst/>
                </a:prstGeom>
                <a:blipFill>
                  <a:blip r:embed="rId14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7625102D-99CB-96C1-5614-E057CC6AA46F}"/>
                    </a:ext>
                  </a:extLst>
                </p:cNvPr>
                <p:cNvSpPr txBox="1"/>
                <p:nvPr/>
              </p:nvSpPr>
              <p:spPr>
                <a:xfrm>
                  <a:off x="1981540" y="313250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7625102D-99CB-96C1-5614-E057CC6AA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540" y="3132509"/>
                  <a:ext cx="83820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E35A6250-113C-67B8-1D38-EB27D8F81F2B}"/>
                    </a:ext>
                  </a:extLst>
                </p:cNvPr>
                <p:cNvSpPr txBox="1"/>
                <p:nvPr/>
              </p:nvSpPr>
              <p:spPr>
                <a:xfrm>
                  <a:off x="-961138" y="3003308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E35A6250-113C-67B8-1D38-EB27D8F81F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61138" y="3003308"/>
                  <a:ext cx="83820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C73A4006-1C4A-F41F-BDE1-0FF3D876D48B}"/>
                    </a:ext>
                  </a:extLst>
                </p:cNvPr>
                <p:cNvSpPr txBox="1"/>
                <p:nvPr/>
              </p:nvSpPr>
              <p:spPr>
                <a:xfrm>
                  <a:off x="3597671" y="2339098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C73A4006-1C4A-F41F-BDE1-0FF3D876D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671" y="2339098"/>
                  <a:ext cx="83820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ED9AE6F-6BB8-21D1-4E36-EE6E128804B7}"/>
                    </a:ext>
                  </a:extLst>
                </p:cNvPr>
                <p:cNvSpPr txBox="1"/>
                <p:nvPr/>
              </p:nvSpPr>
              <p:spPr>
                <a:xfrm>
                  <a:off x="5648534" y="2451016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ED9AE6F-6BB8-21D1-4E36-EE6E12880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534" y="2451016"/>
                  <a:ext cx="83820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E8102B02-D1B1-AA82-9D0C-6893B9E3EF9B}"/>
                    </a:ext>
                  </a:extLst>
                </p:cNvPr>
                <p:cNvSpPr txBox="1"/>
                <p:nvPr/>
              </p:nvSpPr>
              <p:spPr>
                <a:xfrm>
                  <a:off x="7455287" y="241626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E8102B02-D1B1-AA82-9D0C-6893B9E3E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5287" y="2416260"/>
                  <a:ext cx="83820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71835C65-F338-20A9-5C9E-2555DE219691}"/>
                    </a:ext>
                  </a:extLst>
                </p:cNvPr>
                <p:cNvSpPr txBox="1"/>
                <p:nvPr/>
              </p:nvSpPr>
              <p:spPr>
                <a:xfrm>
                  <a:off x="8790731" y="2422973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71835C65-F338-20A9-5C9E-2555DE219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0731" y="2422973"/>
                  <a:ext cx="83820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文本框 320">
                  <a:extLst>
                    <a:ext uri="{FF2B5EF4-FFF2-40B4-BE49-F238E27FC236}">
                      <a16:creationId xmlns:a16="http://schemas.microsoft.com/office/drawing/2014/main" id="{A193D15D-F530-4D73-0791-FD7DDEE6660E}"/>
                    </a:ext>
                  </a:extLst>
                </p:cNvPr>
                <p:cNvSpPr txBox="1"/>
                <p:nvPr/>
              </p:nvSpPr>
              <p:spPr>
                <a:xfrm>
                  <a:off x="9414741" y="1136853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1" name="文本框 320">
                  <a:extLst>
                    <a:ext uri="{FF2B5EF4-FFF2-40B4-BE49-F238E27FC236}">
                      <a16:creationId xmlns:a16="http://schemas.microsoft.com/office/drawing/2014/main" id="{A193D15D-F530-4D73-0791-FD7DDEE66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4741" y="1136853"/>
                  <a:ext cx="83820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ACD426FE-5ADC-61D8-2186-0E16BE6D760E}"/>
                    </a:ext>
                  </a:extLst>
                </p:cNvPr>
                <p:cNvSpPr txBox="1"/>
                <p:nvPr/>
              </p:nvSpPr>
              <p:spPr>
                <a:xfrm>
                  <a:off x="10530332" y="2471243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ACD426FE-5ADC-61D8-2186-0E16BE6D7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0332" y="2471243"/>
                  <a:ext cx="83820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8C395DBE-131B-75F4-609E-B580A3A9F881}"/>
                    </a:ext>
                  </a:extLst>
                </p:cNvPr>
                <p:cNvSpPr txBox="1"/>
                <p:nvPr/>
              </p:nvSpPr>
              <p:spPr>
                <a:xfrm>
                  <a:off x="11571786" y="2520152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8C395DBE-131B-75F4-609E-B580A3A9F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1786" y="2520152"/>
                  <a:ext cx="83820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DD2B550D-6F12-795E-805F-30214D131409}"/>
                    </a:ext>
                  </a:extLst>
                </p:cNvPr>
                <p:cNvSpPr txBox="1"/>
                <p:nvPr/>
              </p:nvSpPr>
              <p:spPr>
                <a:xfrm>
                  <a:off x="10739471" y="767961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DD2B550D-6F12-795E-805F-30214D131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9471" y="767961"/>
                  <a:ext cx="838200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AC4A219-B5F9-A605-80FF-0B4AD491AC32}"/>
                    </a:ext>
                  </a:extLst>
                </p:cNvPr>
                <p:cNvSpPr/>
                <p:nvPr/>
              </p:nvSpPr>
              <p:spPr>
                <a:xfrm>
                  <a:off x="5196676" y="2521793"/>
                  <a:ext cx="720000" cy="54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𝑒𝑓𝑓𝑒𝑐𝑡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AC4A219-B5F9-A605-80FF-0B4AD491AC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6676" y="2521793"/>
                  <a:ext cx="720000" cy="540000"/>
                </a:xfrm>
                <a:prstGeom prst="rect">
                  <a:avLst/>
                </a:prstGeom>
                <a:blipFill>
                  <a:blip r:embed="rId25"/>
                  <a:stretch>
                    <a:fillRect l="-10833" r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6CF12B0-523A-2D4C-38C1-0940335011DB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>
              <a:off x="7664426" y="2786800"/>
              <a:ext cx="670529" cy="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3F8B471-D833-7C14-A06E-DFF5DB930989}"/>
                </a:ext>
              </a:extLst>
            </p:cNvPr>
            <p:cNvSpPr txBox="1"/>
            <p:nvPr/>
          </p:nvSpPr>
          <p:spPr>
            <a:xfrm>
              <a:off x="-559033" y="2668190"/>
              <a:ext cx="285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CAD65D6-BF32-5D9C-7E8C-03F971135D12}"/>
                </a:ext>
              </a:extLst>
            </p:cNvPr>
            <p:cNvSpPr txBox="1"/>
            <p:nvPr/>
          </p:nvSpPr>
          <p:spPr>
            <a:xfrm>
              <a:off x="918139" y="2681088"/>
              <a:ext cx="285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20E25A3-ACBD-3513-9AEB-70693888B409}"/>
                </a:ext>
              </a:extLst>
            </p:cNvPr>
            <p:cNvSpPr txBox="1"/>
            <p:nvPr/>
          </p:nvSpPr>
          <p:spPr>
            <a:xfrm>
              <a:off x="2485169" y="2681088"/>
              <a:ext cx="285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7E81387-AC79-6007-E83F-CD2976FE7F6F}"/>
                </a:ext>
              </a:extLst>
            </p:cNvPr>
            <p:cNvSpPr txBox="1"/>
            <p:nvPr/>
          </p:nvSpPr>
          <p:spPr>
            <a:xfrm>
              <a:off x="784808" y="2569710"/>
              <a:ext cx="285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25FB1A-C837-CCCE-4E50-B0E79444F03A}"/>
                </a:ext>
              </a:extLst>
            </p:cNvPr>
            <p:cNvSpPr txBox="1"/>
            <p:nvPr/>
          </p:nvSpPr>
          <p:spPr>
            <a:xfrm>
              <a:off x="2368889" y="2592509"/>
              <a:ext cx="285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94E469A-ACB3-18FD-9B8C-E7975CABFC12}"/>
                </a:ext>
              </a:extLst>
            </p:cNvPr>
            <p:cNvSpPr txBox="1"/>
            <p:nvPr/>
          </p:nvSpPr>
          <p:spPr>
            <a:xfrm>
              <a:off x="-694143" y="2586756"/>
              <a:ext cx="285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13F298C1-1C7B-F50F-561C-46F3D940997B}"/>
                    </a:ext>
                  </a:extLst>
                </p:cNvPr>
                <p:cNvSpPr/>
                <p:nvPr/>
              </p:nvSpPr>
              <p:spPr>
                <a:xfrm>
                  <a:off x="1467821" y="5097210"/>
                  <a:ext cx="1186785" cy="54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𝑑𝑒𝑙𝑎𝑦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𝑒𝑓𝑓𝑒𝑐𝑡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13F298C1-1C7B-F50F-561C-46F3D94099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21" y="5097210"/>
                  <a:ext cx="1186785" cy="540000"/>
                </a:xfrm>
                <a:prstGeom prst="rect">
                  <a:avLst/>
                </a:prstGeom>
                <a:blipFill>
                  <a:blip r:embed="rId26"/>
                  <a:stretch>
                    <a:fillRect l="-86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1975E80E-22C6-F5A7-213B-D6A47A4196E9}"/>
                    </a:ext>
                  </a:extLst>
                </p:cNvPr>
                <p:cNvSpPr/>
                <p:nvPr/>
              </p:nvSpPr>
              <p:spPr>
                <a:xfrm>
                  <a:off x="3652292" y="5097210"/>
                  <a:ext cx="1186785" cy="54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𝑎𝑑𝑑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𝑛𝑜𝑖𝑠𝑒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1975E80E-22C6-F5A7-213B-D6A47A4196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2292" y="5097210"/>
                  <a:ext cx="1186785" cy="540000"/>
                </a:xfrm>
                <a:prstGeom prst="rect">
                  <a:avLst/>
                </a:prstGeom>
                <a:blipFill>
                  <a:blip r:embed="rId27"/>
                  <a:stretch>
                    <a:fillRect l="-15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E6643C9-BAD7-0E83-C360-A4B336323373}"/>
                </a:ext>
              </a:extLst>
            </p:cNvPr>
            <p:cNvCxnSpPr>
              <a:cxnSpLocks/>
              <a:stCxn id="56" idx="1"/>
              <a:endCxn id="52" idx="3"/>
            </p:cNvCxnSpPr>
            <p:nvPr/>
          </p:nvCxnSpPr>
          <p:spPr>
            <a:xfrm flipH="1">
              <a:off x="2654606" y="5367210"/>
              <a:ext cx="9976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8">
              <a:extLst>
                <a:ext uri="{FF2B5EF4-FFF2-40B4-BE49-F238E27FC236}">
                  <a16:creationId xmlns:a16="http://schemas.microsoft.com/office/drawing/2014/main" id="{DBEDABA0-F5EB-8586-874B-C1726D4131E7}"/>
                </a:ext>
              </a:extLst>
            </p:cNvPr>
            <p:cNvCxnSpPr>
              <a:cxnSpLocks/>
              <a:stCxn id="52" idx="1"/>
              <a:endCxn id="10" idx="4"/>
            </p:cNvCxnSpPr>
            <p:nvPr/>
          </p:nvCxnSpPr>
          <p:spPr>
            <a:xfrm rot="10800000">
              <a:off x="-410901" y="2947220"/>
              <a:ext cx="1878722" cy="24199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9720CFF0-0DD1-3B03-69C4-46137100B6A7}"/>
                </a:ext>
              </a:extLst>
            </p:cNvPr>
            <p:cNvCxnSpPr>
              <a:cxnSpLocks/>
              <a:stCxn id="15" idx="3"/>
              <a:endCxn id="219" idx="2"/>
            </p:cNvCxnSpPr>
            <p:nvPr/>
          </p:nvCxnSpPr>
          <p:spPr>
            <a:xfrm flipV="1">
              <a:off x="5916676" y="2790152"/>
              <a:ext cx="372651" cy="1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B951BF2-5FEB-0D73-D403-4E1CB1C82F7F}"/>
                </a:ext>
              </a:extLst>
            </p:cNvPr>
            <p:cNvSpPr txBox="1"/>
            <p:nvPr/>
          </p:nvSpPr>
          <p:spPr>
            <a:xfrm>
              <a:off x="6313645" y="2464815"/>
              <a:ext cx="285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4E848DC-4337-B652-6FB0-BF5AC658A2FD}"/>
                </a:ext>
              </a:extLst>
            </p:cNvPr>
            <p:cNvSpPr txBox="1"/>
            <p:nvPr/>
          </p:nvSpPr>
          <p:spPr>
            <a:xfrm>
              <a:off x="6182782" y="2599533"/>
              <a:ext cx="285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37907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FEDD3-3990-77B9-4FDB-BE3D69D6A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4E508003-E7F2-A384-A4C0-CCC8C2B4868A}"/>
              </a:ext>
            </a:extLst>
          </p:cNvPr>
          <p:cNvGrpSpPr/>
          <p:nvPr/>
        </p:nvGrpSpPr>
        <p:grpSpPr>
          <a:xfrm>
            <a:off x="433135" y="453183"/>
            <a:ext cx="11603262" cy="5416104"/>
            <a:chOff x="104523" y="181721"/>
            <a:chExt cx="11603262" cy="5416104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8C3518B9-890F-AA3D-7C5A-EB5BCF8A52C2}"/>
                </a:ext>
              </a:extLst>
            </p:cNvPr>
            <p:cNvGrpSpPr/>
            <p:nvPr/>
          </p:nvGrpSpPr>
          <p:grpSpPr>
            <a:xfrm>
              <a:off x="2457179" y="181721"/>
              <a:ext cx="972000" cy="658766"/>
              <a:chOff x="975600" y="2080173"/>
              <a:chExt cx="972000" cy="658766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CE185FE5-313E-874F-1940-98C5A64C8E12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AD968DBB-7B51-17BC-DA42-567DFAC9198D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A6E6A4B5-E0DF-1423-C05A-16EEFCDCD25E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C167B59-C0FC-2902-2B20-3F199AD72564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DAF7118-4A32-91E1-EE83-12C80623E81B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5C4C5FB6-7A7E-2C5B-CB2F-10732DFD8E86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BEB8798F-33F0-402E-30A4-57E0D9F273F6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1D5F2F45-D890-03F7-E249-9201A3FE3F04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FC845F9E-4916-941E-A3CF-41EFB69E59C0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35525577-52AA-AA66-4411-B87ACD2E8405}"/>
                  </a:ext>
                </a:extLst>
              </p:cNvPr>
              <p:cNvCxnSpPr>
                <a:cxnSpLocks/>
                <a:endCxn id="132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13C957A-D346-E082-FCEA-F2BAB798D44F}"/>
                </a:ext>
              </a:extLst>
            </p:cNvPr>
            <p:cNvGrpSpPr/>
            <p:nvPr/>
          </p:nvGrpSpPr>
          <p:grpSpPr>
            <a:xfrm>
              <a:off x="2406038" y="2476923"/>
              <a:ext cx="974429" cy="524047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3580A7D6-33C0-9275-101D-00830F98F3FD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𝑠𝑣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3580A7D6-33C0-9275-101D-00830F98F3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4123E1B-4F84-371B-FB3D-936E597D6325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DF68306-2893-3571-7576-44BF9AAC7F76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DE34E3A-BE5D-C4EE-5569-CFE687BAA285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9087F55-6D17-0333-F550-B5190039459F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16DDB50-7C81-F7A6-3F0B-D76C13A5B2AA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6F88212-845B-76A4-AE8E-741225A6B2E0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F0EB87B-2408-7CF3-88AA-63796092B69E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D524E08-E661-FDAD-6992-962812D17A39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8ADA896-CD3E-3170-0D2D-49FD575E1A75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09CE3A0E-788B-FCB8-15C4-80CB5C0750A8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09E63A2-06D5-A62D-D902-A4195CC96248}"/>
                    </a:ext>
                  </a:extLst>
                </p:cNvPr>
                <p:cNvSpPr txBox="1"/>
                <p:nvPr/>
              </p:nvSpPr>
              <p:spPr>
                <a:xfrm>
                  <a:off x="940652" y="2336180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09E63A2-06D5-A62D-D902-A4195CC96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52" y="2336180"/>
                  <a:ext cx="41679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流程图: 汇总连接 17">
              <a:extLst>
                <a:ext uri="{FF2B5EF4-FFF2-40B4-BE49-F238E27FC236}">
                  <a16:creationId xmlns:a16="http://schemas.microsoft.com/office/drawing/2014/main" id="{68F84A14-78FD-E70E-1368-4020A4C024A6}"/>
                </a:ext>
              </a:extLst>
            </p:cNvPr>
            <p:cNvSpPr/>
            <p:nvPr/>
          </p:nvSpPr>
          <p:spPr>
            <a:xfrm>
              <a:off x="607038" y="2605164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72896C1-CB49-6A1B-8413-CB1268BCDD30}"/>
                    </a:ext>
                  </a:extLst>
                </p:cNvPr>
                <p:cNvSpPr txBox="1"/>
                <p:nvPr/>
              </p:nvSpPr>
              <p:spPr>
                <a:xfrm>
                  <a:off x="4750380" y="1729934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72896C1-CB49-6A1B-8413-CB1268BCD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380" y="1729934"/>
                  <a:ext cx="27338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889" r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39906DD-22FA-6DC4-21EA-B959D9142251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104523" y="2747671"/>
              <a:ext cx="50251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415C772-9912-EE3C-8B31-ACF6C2C247DD}"/>
                </a:ext>
              </a:extLst>
            </p:cNvPr>
            <p:cNvGrpSpPr/>
            <p:nvPr/>
          </p:nvGrpSpPr>
          <p:grpSpPr>
            <a:xfrm>
              <a:off x="1343089" y="2481293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33D81D61-1F27-DA20-0647-73E59AC7C37B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33D81D61-1F27-DA20-0647-73E59AC7C3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DEDDB9B-5C3B-A76D-D0EE-A791036AEFDC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37E6A93-381B-BC24-82A1-F03D9E1369F5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05BB4A4-3C4A-8549-0353-286B36DB0DC5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DB68FBE-F73C-A346-5CCC-5CFA3A2DB1B0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D162347-E22D-5777-DA57-DF19C07A02B4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9EC9C20-24A5-174E-7D7F-5694FE0BF006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43DAF20-561F-E428-7BC5-B07F1B7FADC2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76219F2-F889-6A91-6AF9-B71D13786DF6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F59ABA0-DE7D-4FCC-9771-B9D6BFBB15C3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7C75B988-6D45-9781-F555-BF0BE9391784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A2DC31C-80D2-9CBD-8B1A-93B9C2DAF022}"/>
                </a:ext>
              </a:extLst>
            </p:cNvPr>
            <p:cNvGrpSpPr/>
            <p:nvPr/>
          </p:nvGrpSpPr>
          <p:grpSpPr>
            <a:xfrm>
              <a:off x="3908489" y="1801843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1B385D45-E725-8D38-6A02-D08E19509E53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𝑞𝑥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1B385D45-E725-8D38-6A02-D08E19509E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FC67FC1-80B0-1DFA-B261-22CC9AA722B7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F864599-0E1D-16AB-A219-321A10444A8A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335638A-DF81-9187-720B-1629A40139CF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0CC2130-C15F-12ED-950B-6BC3EC57A217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9DFC7C0-5CE7-453C-E9C5-A47835F10357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836B64A-6F47-416C-1BD3-AE44A166A350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2951709-C21E-1209-1A47-AA5FAE3EBDDB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E0B6846-BE0E-C056-6C31-E2A2A515F1F9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DA2C28-8E5C-3067-FB69-8F0A6827FF85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BD63012B-AA68-BC19-EB3E-3585EC58DCB7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FED59DA-BDC9-518C-9324-1F3F84CE7B1E}"/>
                </a:ext>
              </a:extLst>
            </p:cNvPr>
            <p:cNvGrpSpPr/>
            <p:nvPr/>
          </p:nvGrpSpPr>
          <p:grpSpPr>
            <a:xfrm>
              <a:off x="3927539" y="3014046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FDA9F4C9-A484-1B53-DD5C-501B9432A636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𝑞𝑥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FDA9F4C9-A484-1B53-DD5C-501B9432A6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9FBB554-B0AF-3DCF-56B6-AE5B57A2CD92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53EADBC-83DB-86A9-8725-32DCC73782B6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3A5248E-6249-8936-F9A1-0156E903BCC5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688CF24-47AF-51CC-EDCE-530F7795AFA9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F673087-39DF-4416-AB14-186AA2134E64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19D9EA4-68C6-3D29-0619-C81F0FC4EEFA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36380-CB41-7E74-9AF1-1A4DC97C9BE4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BB57E0D-CE01-4636-0EF5-EF5F2C6A4FB1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9CA78C3-FB53-81EE-1EB2-F2348FCE85D2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01EEDBCA-342B-617A-F21D-071F6AE5D545}"/>
                  </a:ext>
                </a:extLst>
              </p:cNvPr>
              <p:cNvCxnSpPr>
                <a:cxnSpLocks/>
                <a:endCxn id="53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流程图: 汇总连接 56">
              <a:extLst>
                <a:ext uri="{FF2B5EF4-FFF2-40B4-BE49-F238E27FC236}">
                  <a16:creationId xmlns:a16="http://schemas.microsoft.com/office/drawing/2014/main" id="{C21C3D0E-D8FB-FFB8-D580-513E7D641BE3}"/>
                </a:ext>
              </a:extLst>
            </p:cNvPr>
            <p:cNvSpPr/>
            <p:nvPr/>
          </p:nvSpPr>
          <p:spPr>
            <a:xfrm>
              <a:off x="5038386" y="1921359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流程图: 汇总连接 57">
              <a:extLst>
                <a:ext uri="{FF2B5EF4-FFF2-40B4-BE49-F238E27FC236}">
                  <a16:creationId xmlns:a16="http://schemas.microsoft.com/office/drawing/2014/main" id="{F8278C7B-6B10-F2F7-1E81-6EB388A80601}"/>
                </a:ext>
              </a:extLst>
            </p:cNvPr>
            <p:cNvSpPr/>
            <p:nvPr/>
          </p:nvSpPr>
          <p:spPr>
            <a:xfrm>
              <a:off x="5045688" y="3140807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4E29CB-BB08-D400-A05E-B4519D6C9E87}"/>
                </a:ext>
              </a:extLst>
            </p:cNvPr>
            <p:cNvGrpSpPr/>
            <p:nvPr/>
          </p:nvGrpSpPr>
          <p:grpSpPr>
            <a:xfrm>
              <a:off x="5636305" y="1741743"/>
              <a:ext cx="1347945" cy="626632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4062AE71-1C88-6E15-795C-EF5FF24CA969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𝑞𝑝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4062AE71-1C88-6E15-795C-EF5FF24CA9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C00852E-8EB0-CD47-4021-7695838E3503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C064E932-4B03-81D6-B8A6-6615C72197C3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3F13FEE-3BB6-43DA-5598-7E3F7358BAEF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CC9DF7A-15A0-2A8E-DAA6-D54DC0CFE577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DBD07D0-3302-A305-D690-FDB3C0419308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5B46C80-1F28-6CED-E0C0-B9E746506601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0C745BF-95B0-4586-C9B7-BC5C23DE8E3A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5246C8C-D342-CE93-36B0-8FFEBBF7B6F3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F8E5F30-3B7D-01CE-5503-3527710F91F9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38263486-A7C7-0538-C192-738F9E450E82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F52F8425-0F2E-C2A5-A1F7-86F96750F391}"/>
                </a:ext>
              </a:extLst>
            </p:cNvPr>
            <p:cNvGrpSpPr/>
            <p:nvPr/>
          </p:nvGrpSpPr>
          <p:grpSpPr>
            <a:xfrm>
              <a:off x="5636305" y="2969998"/>
              <a:ext cx="1347945" cy="626632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8B1B0F4D-8CA8-BE22-4D74-1C471A6C82B8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𝑞𝑝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8B1B0F4D-8CA8-BE22-4D74-1C471A6C82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964AAC3-1462-32FC-A3AA-1437B8B260C8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F1D483CA-E51D-2938-F4DA-F8F6BB97B7EE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AD2856-C1DB-3C50-65D1-8BB056614ABE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EF3760B-E134-FF4F-18A0-18B66C041604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706C8C3A-5E64-70F0-27A0-E096B8E1C967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CFAE4A4-BE0F-D59D-9722-BFBF9AD93C04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A8E8200-AB43-2F8F-09B3-033BE783452B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DAA7970D-F70B-B5F5-B97E-94DA36E27F3C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32934DA-24F8-E2D4-30E1-3FD5AF3B82C1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617EE2B9-1BCD-2601-DA5A-C11F702FA21B}"/>
                  </a:ext>
                </a:extLst>
              </p:cNvPr>
              <p:cNvCxnSpPr>
                <a:cxnSpLocks/>
                <a:endCxn id="7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E5A3C6B6-F408-A21B-ACA2-86A60AF64404}"/>
                </a:ext>
              </a:extLst>
            </p:cNvPr>
            <p:cNvGrpSpPr/>
            <p:nvPr/>
          </p:nvGrpSpPr>
          <p:grpSpPr>
            <a:xfrm>
              <a:off x="6076950" y="781367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A34404F6-6ADB-71C6-3DDB-EC9F40A65225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A34404F6-6ADB-71C6-3DDB-EC9F40A652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96D1FEA5-14AE-8F00-A315-22162C514A0A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4D37747-D3CC-BED1-2EEF-B9C66DC68FF0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E2C017D3-D628-097D-1110-5091F1C7D823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1322AD3-A32C-5B61-6B65-2E2867FAEE0A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769A42A9-3AA4-8332-F56E-E6D9B2489991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B80A4A1-0185-CC61-1114-7A0F7E2A5720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6E705C79-BB55-81D7-3D8E-AE29D4489FE3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84A38770-4628-ED25-F089-0075256191C3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3D7ACF0-F950-29A5-1346-B3F42580245D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F5FA8C38-C8C3-9801-80DF-A9D91E3F1D52}"/>
                  </a:ext>
                </a:extLst>
              </p:cNvPr>
              <p:cNvCxnSpPr>
                <a:cxnSpLocks/>
                <a:endCxn id="9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E1036FFC-7229-F464-E053-E2703DD9DFBC}"/>
                </a:ext>
              </a:extLst>
            </p:cNvPr>
            <p:cNvGrpSpPr/>
            <p:nvPr/>
          </p:nvGrpSpPr>
          <p:grpSpPr>
            <a:xfrm>
              <a:off x="6096000" y="4134167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04AAE46D-908B-1765-E095-92FD889DAD7A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04AAE46D-908B-1765-E095-92FD889DAD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50304FCF-298D-9FB8-7959-8B0A8D27D302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F72C9728-D008-19DE-CD5A-AEF5060D6789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7901F6BB-211D-A418-3366-D07499C90063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B44F795-95DC-C640-EAFF-937894E35D91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0BCF5BBE-3097-7695-26EB-CBC0192D2A14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B6024920-CCE7-67FD-86D1-AD17387BD220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50F9F64B-3FAE-C550-2A2B-B26802460D3D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33C4A3B-7E2C-05FA-79B6-1CC85B0937CA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F819B0BF-0EB5-3EA0-CEA2-531D5C7A4227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43700F8F-4ED2-056D-631B-8B7B7816ACE8}"/>
                  </a:ext>
                </a:extLst>
              </p:cNvPr>
              <p:cNvCxnSpPr>
                <a:cxnSpLocks/>
                <a:endCxn id="103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流程图: 汇总连接 106">
              <a:extLst>
                <a:ext uri="{FF2B5EF4-FFF2-40B4-BE49-F238E27FC236}">
                  <a16:creationId xmlns:a16="http://schemas.microsoft.com/office/drawing/2014/main" id="{C877CBC2-F03B-EB3E-C4D1-1DDEB2094E5D}"/>
                </a:ext>
              </a:extLst>
            </p:cNvPr>
            <p:cNvSpPr/>
            <p:nvPr/>
          </p:nvSpPr>
          <p:spPr>
            <a:xfrm>
              <a:off x="7658520" y="2508353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17167B9A-F3D7-6411-CE94-B0789BEA6A2F}"/>
                </a:ext>
              </a:extLst>
            </p:cNvPr>
            <p:cNvGrpSpPr/>
            <p:nvPr/>
          </p:nvGrpSpPr>
          <p:grpSpPr>
            <a:xfrm>
              <a:off x="8474755" y="2337543"/>
              <a:ext cx="1347945" cy="626632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2AD7EED8-40B1-2A4C-2DC3-C27621093CE6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2AD7EED8-40B1-2A4C-2DC3-C27621093C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13B91C7D-AA1A-C436-B8B1-E80E50F830EF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5AD56371-2F4D-ADE1-6CAB-94C2231D8B88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1CD2556-17F7-117C-1D8A-E9F365FC774C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9F2E3A71-44E5-9493-3DCD-45B69743DB4F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657CDE36-9F48-C6C8-645C-4D7BCF3DC42E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9EB04E1F-D7F3-E419-58A8-9744CFEE4CCB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2FC211E3-D460-3EC4-F6B0-839C656578A2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23E734F6-0366-3686-0785-E83167EAEB56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1378F730-4F93-C034-2518-89B2BCC8D090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08BF724D-C047-1FBA-3F3F-1739279E969B}"/>
                  </a:ext>
                </a:extLst>
              </p:cNvPr>
              <p:cNvCxnSpPr>
                <a:cxnSpLocks/>
                <a:endCxn id="11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AF62C83F-9ED5-2391-6CDB-15191E1C1179}"/>
                </a:ext>
              </a:extLst>
            </p:cNvPr>
            <p:cNvGrpSpPr/>
            <p:nvPr/>
          </p:nvGrpSpPr>
          <p:grpSpPr>
            <a:xfrm>
              <a:off x="10363200" y="2384482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6AF5BA8C-5B8F-E006-9524-ED044DD3FE54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6AF5BA8C-5B8F-E006-9524-ED044DD3FE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C39E461-A670-BBFD-D74B-8B883359DC9C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42F1082-479C-330C-002B-35247C2FD8FF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B1FB7152-BA56-2021-5616-A4287B4BC8D1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5905F615-90F2-F8D5-9CFE-AB68AE092AE3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A0BB7399-3467-2132-1BFF-C388B537EF77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BD8046E1-59BE-1569-2591-F561B7780D35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12C22B0-FA2C-815E-414B-A7B10AD86B57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54B610D7-2872-16E5-4A8E-88B00A468E8C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80E97EA1-7023-8523-0D68-0531AC896E66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E16F4800-3607-A721-278D-6F5B47EF724F}"/>
                  </a:ext>
                </a:extLst>
              </p:cNvPr>
              <p:cNvCxnSpPr>
                <a:cxnSpLocks/>
                <a:endCxn id="14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8ED148EC-6E85-48EB-CF83-4CC2EAADEB54}"/>
                </a:ext>
              </a:extLst>
            </p:cNvPr>
            <p:cNvGrpSpPr/>
            <p:nvPr/>
          </p:nvGrpSpPr>
          <p:grpSpPr>
            <a:xfrm>
              <a:off x="2060842" y="4599852"/>
              <a:ext cx="593835" cy="997973"/>
              <a:chOff x="975600" y="1504914"/>
              <a:chExt cx="1073006" cy="12340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矩形 159">
                    <a:extLst>
                      <a:ext uri="{FF2B5EF4-FFF2-40B4-BE49-F238E27FC236}">
                        <a16:creationId xmlns:a16="http://schemas.microsoft.com/office/drawing/2014/main" id="{985432E7-AF36-F00D-E274-F84B4625F4D9}"/>
                      </a:ext>
                    </a:extLst>
                  </p:cNvPr>
                  <p:cNvSpPr/>
                  <p:nvPr/>
                </p:nvSpPr>
                <p:spPr>
                  <a:xfrm>
                    <a:off x="1076605" y="1504914"/>
                    <a:ext cx="972001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0" name="矩形 159">
                    <a:extLst>
                      <a:ext uri="{FF2B5EF4-FFF2-40B4-BE49-F238E27FC236}">
                        <a16:creationId xmlns:a16="http://schemas.microsoft.com/office/drawing/2014/main" id="{985432E7-AF36-F00D-E274-F84B4625F4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6605" y="1504914"/>
                    <a:ext cx="972001" cy="6480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1B2829D3-4002-60D5-388A-910E1CE37F66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BFEE9577-F109-EC8F-FC5A-DDAA565AB0D8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05173C5B-1C8F-0E8D-E401-6E5C768B26B2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E0D440E5-8D57-7BC2-D891-6072566D42C4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F879E671-76C7-B281-BB10-2E833A3B1179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98876E0A-FFC8-5B60-2045-D6FB38827DDC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F81F3A08-9655-3997-B49D-ABC7E800500A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6B04363F-9122-6C62-3885-921C57CDDA5C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B4B51EA6-544A-BCCE-CB7E-716D0A0175E5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F34D1137-55F3-66CC-5009-638561A1EE6A}"/>
                  </a:ext>
                </a:extLst>
              </p:cNvPr>
              <p:cNvCxnSpPr>
                <a:cxnSpLocks/>
                <a:endCxn id="172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D2536A05-2A99-7A86-0B29-39F7E7A1DE95}"/>
                </a:ext>
              </a:extLst>
            </p:cNvPr>
            <p:cNvCxnSpPr>
              <a:cxnSpLocks/>
              <a:stCxn id="18" idx="6"/>
              <a:endCxn id="22" idx="1"/>
            </p:cNvCxnSpPr>
            <p:nvPr/>
          </p:nvCxnSpPr>
          <p:spPr>
            <a:xfrm flipV="1">
              <a:off x="880418" y="2743316"/>
              <a:ext cx="462671" cy="43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BCD00702-EF42-3576-22E3-06E36147812D}"/>
                </a:ext>
              </a:extLst>
            </p:cNvPr>
            <p:cNvCxnSpPr>
              <a:cxnSpLocks/>
              <a:stCxn id="22" idx="3"/>
              <a:endCxn id="3" idx="1"/>
            </p:cNvCxnSpPr>
            <p:nvPr/>
          </p:nvCxnSpPr>
          <p:spPr>
            <a:xfrm flipV="1">
              <a:off x="1881025" y="2734665"/>
              <a:ext cx="525013" cy="86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ED87B1E3-D778-B5BE-9B7B-696D69DD3A4A}"/>
                </a:ext>
              </a:extLst>
            </p:cNvPr>
            <p:cNvCxnSpPr>
              <a:cxnSpLocks/>
              <a:stCxn id="3" idx="3"/>
              <a:endCxn id="34" idx="1"/>
            </p:cNvCxnSpPr>
            <p:nvPr/>
          </p:nvCxnSpPr>
          <p:spPr>
            <a:xfrm flipV="1">
              <a:off x="3378038" y="2063866"/>
              <a:ext cx="530451" cy="67079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接箭头连接符 189">
              <a:extLst>
                <a:ext uri="{FF2B5EF4-FFF2-40B4-BE49-F238E27FC236}">
                  <a16:creationId xmlns:a16="http://schemas.microsoft.com/office/drawing/2014/main" id="{2A492489-F8AD-9B07-8725-E0DDD83A2548}"/>
                </a:ext>
              </a:extLst>
            </p:cNvPr>
            <p:cNvCxnSpPr>
              <a:cxnSpLocks/>
              <a:stCxn id="3" idx="3"/>
              <a:endCxn id="46" idx="1"/>
            </p:cNvCxnSpPr>
            <p:nvPr/>
          </p:nvCxnSpPr>
          <p:spPr>
            <a:xfrm>
              <a:off x="3378038" y="2734665"/>
              <a:ext cx="549501" cy="541404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3041099C-7D4C-CEA8-89F5-90081EA1AA94}"/>
                </a:ext>
              </a:extLst>
            </p:cNvPr>
            <p:cNvCxnSpPr>
              <a:cxnSpLocks/>
              <a:stCxn id="34" idx="3"/>
              <a:endCxn id="57" idx="2"/>
            </p:cNvCxnSpPr>
            <p:nvPr/>
          </p:nvCxnSpPr>
          <p:spPr>
            <a:xfrm>
              <a:off x="4446425" y="2063866"/>
              <a:ext cx="59196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B42A6BDE-8430-5929-EBEA-E1202D623F70}"/>
                </a:ext>
              </a:extLst>
            </p:cNvPr>
            <p:cNvCxnSpPr>
              <a:cxnSpLocks/>
              <a:stCxn id="46" idx="3"/>
              <a:endCxn id="58" idx="2"/>
            </p:cNvCxnSpPr>
            <p:nvPr/>
          </p:nvCxnSpPr>
          <p:spPr>
            <a:xfrm>
              <a:off x="4465475" y="3276069"/>
              <a:ext cx="580213" cy="72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D428DFA1-BD44-7DC8-D680-C59561DB0126}"/>
                </a:ext>
              </a:extLst>
            </p:cNvPr>
            <p:cNvCxnSpPr>
              <a:cxnSpLocks/>
              <a:stCxn id="57" idx="6"/>
              <a:endCxn id="60" idx="1"/>
            </p:cNvCxnSpPr>
            <p:nvPr/>
          </p:nvCxnSpPr>
          <p:spPr>
            <a:xfrm flipV="1">
              <a:off x="5311766" y="2049939"/>
              <a:ext cx="324539" cy="139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接箭头连接符 293">
              <a:extLst>
                <a:ext uri="{FF2B5EF4-FFF2-40B4-BE49-F238E27FC236}">
                  <a16:creationId xmlns:a16="http://schemas.microsoft.com/office/drawing/2014/main" id="{0223ECD1-E105-89DF-B5B3-47B711B7A177}"/>
                </a:ext>
              </a:extLst>
            </p:cNvPr>
            <p:cNvCxnSpPr>
              <a:cxnSpLocks/>
              <a:stCxn id="58" idx="6"/>
              <a:endCxn id="72" idx="1"/>
            </p:cNvCxnSpPr>
            <p:nvPr/>
          </p:nvCxnSpPr>
          <p:spPr>
            <a:xfrm flipV="1">
              <a:off x="5319068" y="3278194"/>
              <a:ext cx="317237" cy="51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接箭头连接符 298">
              <a:extLst>
                <a:ext uri="{FF2B5EF4-FFF2-40B4-BE49-F238E27FC236}">
                  <a16:creationId xmlns:a16="http://schemas.microsoft.com/office/drawing/2014/main" id="{35A84824-3FDB-483E-89EA-D88758D3F233}"/>
                </a:ext>
              </a:extLst>
            </p:cNvPr>
            <p:cNvCxnSpPr>
              <a:cxnSpLocks/>
              <a:stCxn id="60" idx="3"/>
              <a:endCxn id="107" idx="0"/>
            </p:cNvCxnSpPr>
            <p:nvPr/>
          </p:nvCxnSpPr>
          <p:spPr>
            <a:xfrm>
              <a:off x="6980890" y="2049939"/>
              <a:ext cx="814320" cy="45841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接箭头连接符 298">
              <a:extLst>
                <a:ext uri="{FF2B5EF4-FFF2-40B4-BE49-F238E27FC236}">
                  <a16:creationId xmlns:a16="http://schemas.microsoft.com/office/drawing/2014/main" id="{D5456028-48AE-97C0-D136-ABDCD43E85AD}"/>
                </a:ext>
              </a:extLst>
            </p:cNvPr>
            <p:cNvCxnSpPr>
              <a:cxnSpLocks/>
              <a:stCxn id="72" idx="3"/>
              <a:endCxn id="107" idx="4"/>
            </p:cNvCxnSpPr>
            <p:nvPr/>
          </p:nvCxnSpPr>
          <p:spPr>
            <a:xfrm flipV="1">
              <a:off x="6980890" y="2793366"/>
              <a:ext cx="814320" cy="484828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箭头连接符 309">
              <a:extLst>
                <a:ext uri="{FF2B5EF4-FFF2-40B4-BE49-F238E27FC236}">
                  <a16:creationId xmlns:a16="http://schemas.microsoft.com/office/drawing/2014/main" id="{8334C637-CEAA-C276-4A32-47C2BF56B597}"/>
                </a:ext>
              </a:extLst>
            </p:cNvPr>
            <p:cNvCxnSpPr>
              <a:cxnSpLocks/>
              <a:endCxn id="107" idx="2"/>
            </p:cNvCxnSpPr>
            <p:nvPr/>
          </p:nvCxnSpPr>
          <p:spPr>
            <a:xfrm>
              <a:off x="6962313" y="2646994"/>
              <a:ext cx="696207" cy="38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箭头连接符 311">
              <a:extLst>
                <a:ext uri="{FF2B5EF4-FFF2-40B4-BE49-F238E27FC236}">
                  <a16:creationId xmlns:a16="http://schemas.microsoft.com/office/drawing/2014/main" id="{C5C4EC41-7C1B-CF8C-892D-AF94CF233361}"/>
                </a:ext>
              </a:extLst>
            </p:cNvPr>
            <p:cNvCxnSpPr>
              <a:cxnSpLocks/>
              <a:stCxn id="107" idx="6"/>
              <a:endCxn id="109" idx="1"/>
            </p:cNvCxnSpPr>
            <p:nvPr/>
          </p:nvCxnSpPr>
          <p:spPr>
            <a:xfrm flipV="1">
              <a:off x="7931900" y="2645739"/>
              <a:ext cx="542855" cy="512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箭头连接符 316">
              <a:extLst>
                <a:ext uri="{FF2B5EF4-FFF2-40B4-BE49-F238E27FC236}">
                  <a16:creationId xmlns:a16="http://schemas.microsoft.com/office/drawing/2014/main" id="{F8D9EF1F-C3F1-F68B-FBAC-F5F81586BD06}"/>
                </a:ext>
              </a:extLst>
            </p:cNvPr>
            <p:cNvCxnSpPr>
              <a:cxnSpLocks/>
              <a:stCxn id="109" idx="3"/>
              <a:endCxn id="127" idx="1"/>
            </p:cNvCxnSpPr>
            <p:nvPr/>
          </p:nvCxnSpPr>
          <p:spPr>
            <a:xfrm>
              <a:off x="9819340" y="2645739"/>
              <a:ext cx="543860" cy="7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97861AA4-93AB-EEC8-BC71-33F1BCD05DC0}"/>
                </a:ext>
              </a:extLst>
            </p:cNvPr>
            <p:cNvCxnSpPr>
              <a:cxnSpLocks/>
              <a:stCxn id="127" idx="3"/>
            </p:cNvCxnSpPr>
            <p:nvPr/>
          </p:nvCxnSpPr>
          <p:spPr>
            <a:xfrm>
              <a:off x="10901136" y="2646505"/>
              <a:ext cx="80664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箭头连接符 298">
              <a:extLst>
                <a:ext uri="{FF2B5EF4-FFF2-40B4-BE49-F238E27FC236}">
                  <a16:creationId xmlns:a16="http://schemas.microsoft.com/office/drawing/2014/main" id="{6ADC4823-4E76-B7EB-4FC1-1BD332979B6E}"/>
                </a:ext>
              </a:extLst>
            </p:cNvPr>
            <p:cNvCxnSpPr>
              <a:cxnSpLocks/>
              <a:stCxn id="109" idx="3"/>
              <a:endCxn id="84" idx="3"/>
            </p:cNvCxnSpPr>
            <p:nvPr/>
          </p:nvCxnSpPr>
          <p:spPr>
            <a:xfrm flipH="1" flipV="1">
              <a:off x="6614886" y="1043390"/>
              <a:ext cx="3204454" cy="1602349"/>
            </a:xfrm>
            <a:prstGeom prst="bentConnector3">
              <a:avLst>
                <a:gd name="adj1" fmla="val -713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箭头连接符 298">
              <a:extLst>
                <a:ext uri="{FF2B5EF4-FFF2-40B4-BE49-F238E27FC236}">
                  <a16:creationId xmlns:a16="http://schemas.microsoft.com/office/drawing/2014/main" id="{DAE7FEDD-5FC6-5041-AC3F-A8F172378685}"/>
                </a:ext>
              </a:extLst>
            </p:cNvPr>
            <p:cNvCxnSpPr>
              <a:cxnSpLocks/>
              <a:stCxn id="109" idx="3"/>
              <a:endCxn id="96" idx="3"/>
            </p:cNvCxnSpPr>
            <p:nvPr/>
          </p:nvCxnSpPr>
          <p:spPr>
            <a:xfrm flipH="1">
              <a:off x="6633936" y="2645739"/>
              <a:ext cx="3185404" cy="1750451"/>
            </a:xfrm>
            <a:prstGeom prst="bentConnector3">
              <a:avLst>
                <a:gd name="adj1" fmla="val -7176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箭头连接符 298">
              <a:extLst>
                <a:ext uri="{FF2B5EF4-FFF2-40B4-BE49-F238E27FC236}">
                  <a16:creationId xmlns:a16="http://schemas.microsoft.com/office/drawing/2014/main" id="{AD1ED606-A7AB-70F2-5423-C8841A5FA7C4}"/>
                </a:ext>
              </a:extLst>
            </p:cNvPr>
            <p:cNvCxnSpPr>
              <a:cxnSpLocks/>
              <a:stCxn id="84" idx="1"/>
              <a:endCxn id="57" idx="0"/>
            </p:cNvCxnSpPr>
            <p:nvPr/>
          </p:nvCxnSpPr>
          <p:spPr>
            <a:xfrm rot="10800000" flipV="1">
              <a:off x="5175076" y="1043389"/>
              <a:ext cx="901874" cy="87796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接箭头连接符 298">
              <a:extLst>
                <a:ext uri="{FF2B5EF4-FFF2-40B4-BE49-F238E27FC236}">
                  <a16:creationId xmlns:a16="http://schemas.microsoft.com/office/drawing/2014/main" id="{D52B9CEF-0775-F49D-A04E-DB094ABF00B3}"/>
                </a:ext>
              </a:extLst>
            </p:cNvPr>
            <p:cNvCxnSpPr>
              <a:cxnSpLocks/>
              <a:stCxn id="96" idx="1"/>
              <a:endCxn id="58" idx="4"/>
            </p:cNvCxnSpPr>
            <p:nvPr/>
          </p:nvCxnSpPr>
          <p:spPr>
            <a:xfrm rot="10800000">
              <a:off x="5182378" y="3425820"/>
              <a:ext cx="913622" cy="970370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箭头连接符 298">
              <a:extLst>
                <a:ext uri="{FF2B5EF4-FFF2-40B4-BE49-F238E27FC236}">
                  <a16:creationId xmlns:a16="http://schemas.microsoft.com/office/drawing/2014/main" id="{9B873BA6-360B-7B6C-4C5A-4710AB28763D}"/>
                </a:ext>
              </a:extLst>
            </p:cNvPr>
            <p:cNvCxnSpPr>
              <a:cxnSpLocks/>
              <a:stCxn id="127" idx="3"/>
              <a:endCxn id="160" idx="3"/>
            </p:cNvCxnSpPr>
            <p:nvPr/>
          </p:nvCxnSpPr>
          <p:spPr>
            <a:xfrm flipH="1">
              <a:off x="2654677" y="2646505"/>
              <a:ext cx="8246459" cy="2215371"/>
            </a:xfrm>
            <a:prstGeom prst="bentConnector3">
              <a:avLst>
                <a:gd name="adj1" fmla="val -2772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箭头连接符 189">
              <a:extLst>
                <a:ext uri="{FF2B5EF4-FFF2-40B4-BE49-F238E27FC236}">
                  <a16:creationId xmlns:a16="http://schemas.microsoft.com/office/drawing/2014/main" id="{0B0F8D3C-6114-F82A-57E7-4BAA7D8B301F}"/>
                </a:ext>
              </a:extLst>
            </p:cNvPr>
            <p:cNvCxnSpPr>
              <a:cxnSpLocks/>
              <a:stCxn id="160" idx="1"/>
              <a:endCxn id="18" idx="4"/>
            </p:cNvCxnSpPr>
            <p:nvPr/>
          </p:nvCxnSpPr>
          <p:spPr>
            <a:xfrm rot="10800000">
              <a:off x="743729" y="2890178"/>
              <a:ext cx="1373013" cy="1971699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4CFBEC3C-480C-72F3-2A99-5B5842C24F57}"/>
                    </a:ext>
                  </a:extLst>
                </p:cNvPr>
                <p:cNvSpPr txBox="1"/>
                <p:nvPr/>
              </p:nvSpPr>
              <p:spPr>
                <a:xfrm>
                  <a:off x="157851" y="2336180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4CFBEC3C-480C-72F3-2A99-5B5842C24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51" y="2336180"/>
                  <a:ext cx="41679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D410E91E-1E6D-65E9-383E-1B03EFCDEC17}"/>
                    </a:ext>
                  </a:extLst>
                </p:cNvPr>
                <p:cNvSpPr txBox="1"/>
                <p:nvPr/>
              </p:nvSpPr>
              <p:spPr>
                <a:xfrm>
                  <a:off x="1942739" y="2355113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D410E91E-1E6D-65E9-383E-1B03EFCDE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739" y="2355113"/>
                  <a:ext cx="41679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0C5ECE4A-9993-197B-9CD2-6862DE7D0377}"/>
                    </a:ext>
                  </a:extLst>
                </p:cNvPr>
                <p:cNvSpPr txBox="1"/>
                <p:nvPr/>
              </p:nvSpPr>
              <p:spPr>
                <a:xfrm>
                  <a:off x="3674749" y="2520846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0C5ECE4A-9993-197B-9CD2-6862DE7D0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4749" y="2520846"/>
                  <a:ext cx="41679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91ECBC07-2DA5-4C74-8D39-19DFCDEA053D}"/>
                    </a:ext>
                  </a:extLst>
                </p:cNvPr>
                <p:cNvSpPr txBox="1"/>
                <p:nvPr/>
              </p:nvSpPr>
              <p:spPr>
                <a:xfrm>
                  <a:off x="11042949" y="2235832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91ECBC07-2DA5-4C74-8D39-19DFCDEA0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2949" y="2235832"/>
                  <a:ext cx="41679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823039E9-7BED-93DD-1992-3649C50D9129}"/>
                    </a:ext>
                  </a:extLst>
                </p:cNvPr>
                <p:cNvSpPr txBox="1"/>
                <p:nvPr/>
              </p:nvSpPr>
              <p:spPr>
                <a:xfrm>
                  <a:off x="4789376" y="3496620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823039E9-7BED-93DD-1992-3649C50D9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376" y="3496620"/>
                  <a:ext cx="273380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1364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FE3FC2BE-0E83-60B1-294B-C3F114DE7637}"/>
                    </a:ext>
                  </a:extLst>
                </p:cNvPr>
                <p:cNvSpPr txBox="1"/>
                <p:nvPr/>
              </p:nvSpPr>
              <p:spPr>
                <a:xfrm>
                  <a:off x="4777634" y="2878097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FE3FC2BE-0E83-60B1-294B-C3F114DE7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634" y="2878097"/>
                  <a:ext cx="27338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文本框 378">
                  <a:extLst>
                    <a:ext uri="{FF2B5EF4-FFF2-40B4-BE49-F238E27FC236}">
                      <a16:creationId xmlns:a16="http://schemas.microsoft.com/office/drawing/2014/main" id="{39770DD9-3BB1-3465-8C7C-00BC5505F125}"/>
                    </a:ext>
                  </a:extLst>
                </p:cNvPr>
                <p:cNvSpPr txBox="1"/>
                <p:nvPr/>
              </p:nvSpPr>
              <p:spPr>
                <a:xfrm>
                  <a:off x="5200655" y="1506274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9" name="文本框 378">
                  <a:extLst>
                    <a:ext uri="{FF2B5EF4-FFF2-40B4-BE49-F238E27FC236}">
                      <a16:creationId xmlns:a16="http://schemas.microsoft.com/office/drawing/2014/main" id="{39770DD9-3BB1-3465-8C7C-00BC5505F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655" y="1506274"/>
                  <a:ext cx="27338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文本框 384">
                  <a:extLst>
                    <a:ext uri="{FF2B5EF4-FFF2-40B4-BE49-F238E27FC236}">
                      <a16:creationId xmlns:a16="http://schemas.microsoft.com/office/drawing/2014/main" id="{B01D98B2-FAA5-3C31-3089-24FD20A8269A}"/>
                    </a:ext>
                  </a:extLst>
                </p:cNvPr>
                <p:cNvSpPr txBox="1"/>
                <p:nvPr/>
              </p:nvSpPr>
              <p:spPr>
                <a:xfrm>
                  <a:off x="7388050" y="2264680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5" name="文本框 384">
                  <a:extLst>
                    <a:ext uri="{FF2B5EF4-FFF2-40B4-BE49-F238E27FC236}">
                      <a16:creationId xmlns:a16="http://schemas.microsoft.com/office/drawing/2014/main" id="{B01D98B2-FAA5-3C31-3089-24FD20A82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8050" y="2264680"/>
                  <a:ext cx="273380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11111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文本框 385">
                  <a:extLst>
                    <a:ext uri="{FF2B5EF4-FFF2-40B4-BE49-F238E27FC236}">
                      <a16:creationId xmlns:a16="http://schemas.microsoft.com/office/drawing/2014/main" id="{009C1B65-7813-A13E-EEFB-1E7F2C86ABC5}"/>
                    </a:ext>
                  </a:extLst>
                </p:cNvPr>
                <p:cNvSpPr txBox="1"/>
                <p:nvPr/>
              </p:nvSpPr>
              <p:spPr>
                <a:xfrm>
                  <a:off x="7375615" y="2666448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6" name="文本框 385">
                  <a:extLst>
                    <a:ext uri="{FF2B5EF4-FFF2-40B4-BE49-F238E27FC236}">
                      <a16:creationId xmlns:a16="http://schemas.microsoft.com/office/drawing/2014/main" id="{009C1B65-7813-A13E-EEFB-1E7F2C86A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5615" y="2666448"/>
                  <a:ext cx="27338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文本框 386">
                  <a:extLst>
                    <a:ext uri="{FF2B5EF4-FFF2-40B4-BE49-F238E27FC236}">
                      <a16:creationId xmlns:a16="http://schemas.microsoft.com/office/drawing/2014/main" id="{4EC78B90-1F53-F03D-1AE6-826D5646726A}"/>
                    </a:ext>
                  </a:extLst>
                </p:cNvPr>
                <p:cNvSpPr txBox="1"/>
                <p:nvPr/>
              </p:nvSpPr>
              <p:spPr>
                <a:xfrm>
                  <a:off x="6519084" y="2461072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7" name="文本框 386">
                  <a:extLst>
                    <a:ext uri="{FF2B5EF4-FFF2-40B4-BE49-F238E27FC236}">
                      <a16:creationId xmlns:a16="http://schemas.microsoft.com/office/drawing/2014/main" id="{4EC78B90-1F53-F03D-1AE6-826D56467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084" y="2461072"/>
                  <a:ext cx="41679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文本框 387">
                  <a:extLst>
                    <a:ext uri="{FF2B5EF4-FFF2-40B4-BE49-F238E27FC236}">
                      <a16:creationId xmlns:a16="http://schemas.microsoft.com/office/drawing/2014/main" id="{EF2C0FE6-65EB-5AE7-57A5-5B17AD3520CC}"/>
                    </a:ext>
                  </a:extLst>
                </p:cNvPr>
                <p:cNvSpPr txBox="1"/>
                <p:nvPr/>
              </p:nvSpPr>
              <p:spPr>
                <a:xfrm>
                  <a:off x="302348" y="2766598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8" name="文本框 387">
                  <a:extLst>
                    <a:ext uri="{FF2B5EF4-FFF2-40B4-BE49-F238E27FC236}">
                      <a16:creationId xmlns:a16="http://schemas.microsoft.com/office/drawing/2014/main" id="{EF2C0FE6-65EB-5AE7-57A5-5B17AD352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" y="2766598"/>
                  <a:ext cx="273380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11364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文本框 388">
                  <a:extLst>
                    <a:ext uri="{FF2B5EF4-FFF2-40B4-BE49-F238E27FC236}">
                      <a16:creationId xmlns:a16="http://schemas.microsoft.com/office/drawing/2014/main" id="{12CEE78E-1250-A938-C832-EDA0FB6DAED7}"/>
                    </a:ext>
                  </a:extLst>
                </p:cNvPr>
                <p:cNvSpPr txBox="1"/>
                <p:nvPr/>
              </p:nvSpPr>
              <p:spPr>
                <a:xfrm>
                  <a:off x="458962" y="3091403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9" name="文本框 388">
                  <a:extLst>
                    <a:ext uri="{FF2B5EF4-FFF2-40B4-BE49-F238E27FC236}">
                      <a16:creationId xmlns:a16="http://schemas.microsoft.com/office/drawing/2014/main" id="{12CEE78E-1250-A938-C832-EDA0FB6DAE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62" y="3091403"/>
                  <a:ext cx="27338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12749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B4269-9241-3125-D018-927D4E991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D295DFC0-8FA4-11F6-1D0D-DC56A1E64693}"/>
              </a:ext>
            </a:extLst>
          </p:cNvPr>
          <p:cNvGrpSpPr/>
          <p:nvPr/>
        </p:nvGrpSpPr>
        <p:grpSpPr>
          <a:xfrm>
            <a:off x="2785791" y="453183"/>
            <a:ext cx="972000" cy="658766"/>
            <a:chOff x="975600" y="2080173"/>
            <a:chExt cx="972000" cy="658766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0D31A7FF-0105-3138-1BE2-AACDE9B58B88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072CF5F-B8A7-CE92-F471-E918FE9F0192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D66EB76F-853A-7A6D-E1EA-0CECE799DD66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1BCE115D-A84B-B97D-9887-40A1F378DC3A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F4C3BF2-ED91-7A50-5ED4-2F6C2A8CF1B2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1B25671-DE25-1E0B-2331-2E491E301246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445DBD10-9227-620E-B68F-8971ED946651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BE9E80C-BC97-43A9-89BA-1EC8C2A2BD24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0BEEA86-754A-2412-1579-42F4F7EC5EC5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6462E71E-D63B-4C33-C013-F348A00E4BFF}"/>
                </a:ext>
              </a:extLst>
            </p:cNvPr>
            <p:cNvCxnSpPr>
              <a:cxnSpLocks/>
              <a:endCxn id="132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36327665-A4B1-DCFD-2819-B0318B458818}"/>
              </a:ext>
            </a:extLst>
          </p:cNvPr>
          <p:cNvGrpSpPr/>
          <p:nvPr/>
        </p:nvGrpSpPr>
        <p:grpSpPr>
          <a:xfrm>
            <a:off x="433135" y="1848885"/>
            <a:ext cx="11623614" cy="2527091"/>
            <a:chOff x="433135" y="1848885"/>
            <a:chExt cx="11623614" cy="252709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817D250-961B-1762-DC4C-A334D2138EDD}"/>
                </a:ext>
              </a:extLst>
            </p:cNvPr>
            <p:cNvGrpSpPr/>
            <p:nvPr/>
          </p:nvGrpSpPr>
          <p:grpSpPr>
            <a:xfrm>
              <a:off x="2734650" y="2748385"/>
              <a:ext cx="974429" cy="524047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EA80D7A4-38B6-AA8B-66D2-F3A240C9D095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𝑠𝑣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EA80D7A4-38B6-AA8B-66D2-F3A240C9D0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06783F7-574E-BDFE-7E06-A5972839E31E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D7CF212-394F-A5A4-172E-1836B0C8F328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A1163FE-1A41-BF55-30AB-F6C10D34463A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2314749-482D-FAD4-5A17-47D13EC10974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C404D40-9094-30D9-DFE5-4CEC9BA4B98D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2292127-6A19-C94E-7241-3AF4A377EC5A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1D2CC1A-9A8F-98C8-805D-894310E03CAC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297D917-D5B8-4065-898E-49FC514D4518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D89519C-9A9E-6CE4-7B7A-23589AF74F60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7BDE05CC-84CF-B7B2-62D9-0652D957996E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13BB331-7447-BF53-2D79-5EFD2976A999}"/>
                    </a:ext>
                  </a:extLst>
                </p:cNvPr>
                <p:cNvSpPr txBox="1"/>
                <p:nvPr/>
              </p:nvSpPr>
              <p:spPr>
                <a:xfrm>
                  <a:off x="1269264" y="2607642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13BB331-7447-BF53-2D79-5EFD2976A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4" y="2607642"/>
                  <a:ext cx="41679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流程图: 汇总连接 17">
              <a:extLst>
                <a:ext uri="{FF2B5EF4-FFF2-40B4-BE49-F238E27FC236}">
                  <a16:creationId xmlns:a16="http://schemas.microsoft.com/office/drawing/2014/main" id="{AE84E94A-838A-EE18-A101-08AACFF3EE10}"/>
                </a:ext>
              </a:extLst>
            </p:cNvPr>
            <p:cNvSpPr/>
            <p:nvPr/>
          </p:nvSpPr>
          <p:spPr>
            <a:xfrm>
              <a:off x="935650" y="2876626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DD0247D-DB1D-32CB-4C51-4FFDF84C0F31}"/>
                    </a:ext>
                  </a:extLst>
                </p:cNvPr>
                <p:cNvSpPr txBox="1"/>
                <p:nvPr/>
              </p:nvSpPr>
              <p:spPr>
                <a:xfrm>
                  <a:off x="5013120" y="2645446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DD0247D-DB1D-32CB-4C51-4FFDF84C0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3120" y="2645446"/>
                  <a:ext cx="27338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889" r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E61623B-6824-B8C5-CD21-E7226703EF30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433135" y="3019133"/>
              <a:ext cx="50251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9ECB194-9A5E-552E-D028-390EE8191D6A}"/>
                </a:ext>
              </a:extLst>
            </p:cNvPr>
            <p:cNvGrpSpPr/>
            <p:nvPr/>
          </p:nvGrpSpPr>
          <p:grpSpPr>
            <a:xfrm>
              <a:off x="1671701" y="2752755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33D9699F-EA82-0F6C-6161-368349FA435D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33D9699F-EA82-0F6C-6161-368349FA43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6C41E67-234C-A31F-5FAE-752741A799C2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121CCBA-870B-07BD-9BB4-9380F2C75758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F629366-B59E-27C5-DE76-C753AD7CCB6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878E553-FB7F-862E-78D3-E64B642929CF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251A430-735E-8A05-BB18-EBEC835E5674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988AB91-E130-E816-4175-ADCD7C160156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CB15086-E5B7-BA99-2F48-6C53C2861BF4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34C1DAC-98F2-8CA8-056D-2FA14034AED7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668CFB6-6F78-4652-3925-1656FD440507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7C044F25-DC61-0877-D40B-379E9D92685C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2F85E89-EEA4-FD94-D8E6-373DB5E26343}"/>
                </a:ext>
              </a:extLst>
            </p:cNvPr>
            <p:cNvGrpSpPr/>
            <p:nvPr/>
          </p:nvGrpSpPr>
          <p:grpSpPr>
            <a:xfrm>
              <a:off x="4275144" y="2748401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08878481-ECCE-600A-68CC-6D945C7444CA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𝑞𝑥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08878481-ECCE-600A-68CC-6D945C7444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578588C-019C-2E72-BBFB-B23E48B15820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C882009-72EB-042C-A30D-53DB02C456EB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41B5F8D-32A6-A63D-3E3D-7C9AD6CE5FE2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D32F632-10E3-F894-7080-0ABEBD027665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D57A200-5DF5-A4D6-AF76-83CD3838A528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FC7901-FAD0-B769-E389-DAA8AE30CE35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17E8DD6-DD59-2F50-6DB1-0ACB45A1DF22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C3DA16F-42DC-0AAB-67A6-D8060EF8A7FA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A3E1AD9-4A76-381A-52AA-6951454CD7F1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B2919D0-4FF4-FE85-1921-71029859ED4D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流程图: 汇总连接 56">
              <a:extLst>
                <a:ext uri="{FF2B5EF4-FFF2-40B4-BE49-F238E27FC236}">
                  <a16:creationId xmlns:a16="http://schemas.microsoft.com/office/drawing/2014/main" id="{6550BC18-6A37-061B-E49D-8F8EFA63E7C9}"/>
                </a:ext>
              </a:extLst>
            </p:cNvPr>
            <p:cNvSpPr/>
            <p:nvPr/>
          </p:nvSpPr>
          <p:spPr>
            <a:xfrm>
              <a:off x="5320238" y="2853400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B1458B6-8BAB-5DC6-8BA3-2A752D3A6D6B}"/>
                </a:ext>
              </a:extLst>
            </p:cNvPr>
            <p:cNvGrpSpPr/>
            <p:nvPr/>
          </p:nvGrpSpPr>
          <p:grpSpPr>
            <a:xfrm>
              <a:off x="5935183" y="2701462"/>
              <a:ext cx="1726396" cy="626632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1DFB13DE-4DCC-4173-AACA-C437CEE221CB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𝑞𝑝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/4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1DFB13DE-4DCC-4173-AACA-C437CEE221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39902C9-78C0-FE75-4432-5AD8166AD454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04A99EF-B88A-9446-B5B0-DBB5B59A7AA2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939ED6F-9CD0-91AD-6F69-013260B7567A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D6261EA-9EA9-DBD5-620E-19F05FDEE54F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7B3E561-1398-6AC0-5884-50989DC90CED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F8CD51F-B278-D28C-8B24-5A269BE90CA0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20E5E080-0B93-8959-2D40-A986C6AD6097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E3DBB8B-9210-6FF2-DBE2-0CF5BB52523F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FBEE76F-DF4A-2CB9-331A-070EDDC81407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9437CDA5-827B-B2C0-2E48-FCBC658EBE26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527CDE62-4492-6FAC-6B84-82DDDE62B020}"/>
                </a:ext>
              </a:extLst>
            </p:cNvPr>
            <p:cNvGrpSpPr/>
            <p:nvPr/>
          </p:nvGrpSpPr>
          <p:grpSpPr>
            <a:xfrm>
              <a:off x="7336239" y="1848885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EC613F0E-7A46-1976-F275-12A6EDE3FC7F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EC613F0E-7A46-1976-F275-12A6EDE3FC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2C5F53EE-624D-1610-B263-799A682F87FE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95213331-E0D7-5888-9079-38A6D1A93AED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DA62C18-D04C-D0A5-16D9-69B5E411A51D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F2486FF9-5F43-2F55-E13C-0D18C271120A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2BB1F89C-5856-D7B7-A100-0C0D35AF5916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2CAB6527-F610-6E36-E3CF-F3A7BBFE6E5E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510DB82-1316-C9F4-6D8D-EF04ED0AC467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14B5E61D-1FA3-B14D-C841-1AB111E4C70C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65254FCE-3DA6-FD29-89C8-B8121E2BDE8E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7C0CF237-B6FF-6A0D-8AF1-AC18A809E508}"/>
                  </a:ext>
                </a:extLst>
              </p:cNvPr>
              <p:cNvCxnSpPr>
                <a:cxnSpLocks/>
                <a:endCxn id="9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流程图: 汇总连接 106">
              <a:extLst>
                <a:ext uri="{FF2B5EF4-FFF2-40B4-BE49-F238E27FC236}">
                  <a16:creationId xmlns:a16="http://schemas.microsoft.com/office/drawing/2014/main" id="{B033D3F2-AAFB-0910-C30B-94860D9D6723}"/>
                </a:ext>
              </a:extLst>
            </p:cNvPr>
            <p:cNvSpPr/>
            <p:nvPr/>
          </p:nvSpPr>
          <p:spPr>
            <a:xfrm>
              <a:off x="8012209" y="2863620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B2B467F1-E10C-4448-7C06-D5462141A2E8}"/>
                </a:ext>
              </a:extLst>
            </p:cNvPr>
            <p:cNvGrpSpPr/>
            <p:nvPr/>
          </p:nvGrpSpPr>
          <p:grpSpPr>
            <a:xfrm>
              <a:off x="8810316" y="2682590"/>
              <a:ext cx="1347945" cy="626632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79ACB766-D4DC-568C-99B6-1C520A87BD20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79ACB766-D4DC-568C-99B6-1C520A87BD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5BC54DCC-0C23-8EA1-514A-E51744633DC9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2978A8F1-ABF0-FF6E-84C9-2BBE758A7481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562E7727-D2A6-D9A5-0669-A2EA9B9A48C7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C666FB6D-7693-ED2A-1B08-26672F4186D3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89B08D2-730D-9418-CD1F-528DDC419479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FFABD2F2-858F-920E-A680-3D4F2DFA24D0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E9332654-F064-AF1C-822F-4694860B07B5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8A5C6C1-4D05-596A-8DF9-C70908DE8F62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1D5F0C74-5513-E22D-CDF8-CD4575676AB5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17DC895B-0B84-5CDB-F240-5E755AC5F563}"/>
                  </a:ext>
                </a:extLst>
              </p:cNvPr>
              <p:cNvCxnSpPr>
                <a:cxnSpLocks/>
                <a:endCxn id="11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45F0B5AC-059B-0A9C-29CD-B0E0D9878C4D}"/>
                </a:ext>
              </a:extLst>
            </p:cNvPr>
            <p:cNvGrpSpPr/>
            <p:nvPr/>
          </p:nvGrpSpPr>
          <p:grpSpPr>
            <a:xfrm>
              <a:off x="10712164" y="2732079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334E72B8-35A4-70F0-1C4A-0162DB13941B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334E72B8-35A4-70F0-1C4A-0162DB1394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80DDD76F-47C2-10E8-771B-693F13A8E0C9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B2EA28B5-C165-D242-57EA-27A82F5DF177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798872FE-44E5-0B0D-7A84-4D8DB9539D3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FE7308A2-FF7D-6875-3E41-F97422BAE5C6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0CF96DDD-3F29-554A-B525-2C6C1013F00F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BBAD525A-BB2D-0CAC-CE31-4E692543506E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9F6B0371-A5FB-67FD-8DA3-CD68D7C8F3F7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9AE3EEE5-D7AF-5618-3084-271794E0A00F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C659E5AE-A3BD-29F9-5E15-E7A8E97D39FA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A918C0B1-06F2-BBE2-673D-A18437DBF1E7}"/>
                  </a:ext>
                </a:extLst>
              </p:cNvPr>
              <p:cNvCxnSpPr>
                <a:cxnSpLocks/>
                <a:endCxn id="14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17B4D3FA-10C8-7BA3-AE1C-BBB6E341E1D2}"/>
                </a:ext>
              </a:extLst>
            </p:cNvPr>
            <p:cNvGrpSpPr/>
            <p:nvPr/>
          </p:nvGrpSpPr>
          <p:grpSpPr>
            <a:xfrm>
              <a:off x="2481093" y="3843223"/>
              <a:ext cx="3801639" cy="532753"/>
              <a:chOff x="975600" y="2080173"/>
              <a:chExt cx="686920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矩形 159">
                    <a:extLst>
                      <a:ext uri="{FF2B5EF4-FFF2-40B4-BE49-F238E27FC236}">
                        <a16:creationId xmlns:a16="http://schemas.microsoft.com/office/drawing/2014/main" id="{07E200D3-744D-E47B-2A79-D54B9EF0BB4A}"/>
                      </a:ext>
                    </a:extLst>
                  </p:cNvPr>
                  <p:cNvSpPr/>
                  <p:nvPr/>
                </p:nvSpPr>
                <p:spPr>
                  <a:xfrm>
                    <a:off x="6872808" y="2086504"/>
                    <a:ext cx="972001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0" name="矩形 159">
                    <a:extLst>
                      <a:ext uri="{FF2B5EF4-FFF2-40B4-BE49-F238E27FC236}">
                        <a16:creationId xmlns:a16="http://schemas.microsoft.com/office/drawing/2014/main" id="{07E200D3-744D-E47B-2A79-D54B9EF0BB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2808" y="2086504"/>
                    <a:ext cx="972001" cy="6480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126792DD-741E-D279-AABF-CFF14726E8C2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C91C8ED8-318C-0D4E-4B37-784370952CC7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AB2D8034-CB92-93CB-D68E-8E6884310942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C36DC26D-1A0B-1181-7883-62097D3D4987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8E17770C-6EF3-98C3-F75B-5DE888D488CB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162D72E6-F0DE-783A-8F2A-C2D719E706C8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DEFF1697-6BE9-C7B7-F2EA-895798C2C351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7ACC42BB-9F0C-AD23-AD02-026939F2FDDF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14271690-E570-85B3-F363-2E32296E4D1A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747F4E89-8A03-01C9-C003-FA8B79D44338}"/>
                  </a:ext>
                </a:extLst>
              </p:cNvPr>
              <p:cNvCxnSpPr>
                <a:cxnSpLocks/>
                <a:endCxn id="172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9A2AB8BB-9BD2-C93B-6870-EBAB2F03B7F8}"/>
                </a:ext>
              </a:extLst>
            </p:cNvPr>
            <p:cNvCxnSpPr>
              <a:cxnSpLocks/>
              <a:stCxn id="18" idx="6"/>
              <a:endCxn id="22" idx="1"/>
            </p:cNvCxnSpPr>
            <p:nvPr/>
          </p:nvCxnSpPr>
          <p:spPr>
            <a:xfrm flipV="1">
              <a:off x="1209030" y="3014778"/>
              <a:ext cx="462671" cy="43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223CCEFA-6BCC-770D-F1BD-2DBFDD50E7E3}"/>
                </a:ext>
              </a:extLst>
            </p:cNvPr>
            <p:cNvCxnSpPr>
              <a:cxnSpLocks/>
              <a:stCxn id="22" idx="3"/>
              <a:endCxn id="3" idx="1"/>
            </p:cNvCxnSpPr>
            <p:nvPr/>
          </p:nvCxnSpPr>
          <p:spPr>
            <a:xfrm flipV="1">
              <a:off x="2209637" y="3006127"/>
              <a:ext cx="525013" cy="86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EAED5763-1426-2D27-1B0E-D41F93D9A321}"/>
                </a:ext>
              </a:extLst>
            </p:cNvPr>
            <p:cNvCxnSpPr>
              <a:cxnSpLocks/>
              <a:stCxn id="3" idx="3"/>
              <a:endCxn id="34" idx="1"/>
            </p:cNvCxnSpPr>
            <p:nvPr/>
          </p:nvCxnSpPr>
          <p:spPr>
            <a:xfrm>
              <a:off x="3706650" y="3006127"/>
              <a:ext cx="568494" cy="42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4DD1A8BC-10F0-5AD5-7874-B6D117D4BEB4}"/>
                </a:ext>
              </a:extLst>
            </p:cNvPr>
            <p:cNvCxnSpPr>
              <a:cxnSpLocks/>
              <a:stCxn id="34" idx="3"/>
              <a:endCxn id="57" idx="2"/>
            </p:cNvCxnSpPr>
            <p:nvPr/>
          </p:nvCxnSpPr>
          <p:spPr>
            <a:xfrm flipV="1">
              <a:off x="4813080" y="2995907"/>
              <a:ext cx="507158" cy="145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ED95AA7-4D8A-2FD7-69B5-605C0AFF3E2D}"/>
                </a:ext>
              </a:extLst>
            </p:cNvPr>
            <p:cNvCxnSpPr>
              <a:cxnSpLocks/>
              <a:stCxn id="57" idx="6"/>
              <a:endCxn id="60" idx="1"/>
            </p:cNvCxnSpPr>
            <p:nvPr/>
          </p:nvCxnSpPr>
          <p:spPr>
            <a:xfrm>
              <a:off x="5593618" y="2995907"/>
              <a:ext cx="341565" cy="137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接箭头连接符 298">
              <a:extLst>
                <a:ext uri="{FF2B5EF4-FFF2-40B4-BE49-F238E27FC236}">
                  <a16:creationId xmlns:a16="http://schemas.microsoft.com/office/drawing/2014/main" id="{D00E5D2C-4079-990B-6743-FC4E0965412C}"/>
                </a:ext>
              </a:extLst>
            </p:cNvPr>
            <p:cNvCxnSpPr>
              <a:cxnSpLocks/>
              <a:stCxn id="60" idx="3"/>
              <a:endCxn id="107" idx="2"/>
            </p:cNvCxnSpPr>
            <p:nvPr/>
          </p:nvCxnSpPr>
          <p:spPr>
            <a:xfrm flipV="1">
              <a:off x="7657276" y="3006127"/>
              <a:ext cx="354933" cy="353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箭头连接符 309">
              <a:extLst>
                <a:ext uri="{FF2B5EF4-FFF2-40B4-BE49-F238E27FC236}">
                  <a16:creationId xmlns:a16="http://schemas.microsoft.com/office/drawing/2014/main" id="{410A46EE-0B98-9043-0D24-2AFBDC97882C}"/>
                </a:ext>
              </a:extLst>
            </p:cNvPr>
            <p:cNvCxnSpPr>
              <a:cxnSpLocks/>
              <a:endCxn id="107" idx="4"/>
            </p:cNvCxnSpPr>
            <p:nvPr/>
          </p:nvCxnSpPr>
          <p:spPr>
            <a:xfrm flipV="1">
              <a:off x="8148899" y="3148633"/>
              <a:ext cx="0" cy="6290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箭头连接符 311">
              <a:extLst>
                <a:ext uri="{FF2B5EF4-FFF2-40B4-BE49-F238E27FC236}">
                  <a16:creationId xmlns:a16="http://schemas.microsoft.com/office/drawing/2014/main" id="{2E7BBFDA-86BD-C911-E00C-268F7C041A20}"/>
                </a:ext>
              </a:extLst>
            </p:cNvPr>
            <p:cNvCxnSpPr>
              <a:cxnSpLocks/>
              <a:stCxn id="107" idx="6"/>
              <a:endCxn id="109" idx="1"/>
            </p:cNvCxnSpPr>
            <p:nvPr/>
          </p:nvCxnSpPr>
          <p:spPr>
            <a:xfrm flipV="1">
              <a:off x="8285589" y="2990786"/>
              <a:ext cx="524727" cy="153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箭头连接符 316">
              <a:extLst>
                <a:ext uri="{FF2B5EF4-FFF2-40B4-BE49-F238E27FC236}">
                  <a16:creationId xmlns:a16="http://schemas.microsoft.com/office/drawing/2014/main" id="{95DFFE8A-7732-DD45-868A-9DBD14574758}"/>
                </a:ext>
              </a:extLst>
            </p:cNvPr>
            <p:cNvCxnSpPr>
              <a:cxnSpLocks/>
              <a:stCxn id="109" idx="3"/>
              <a:endCxn id="127" idx="1"/>
            </p:cNvCxnSpPr>
            <p:nvPr/>
          </p:nvCxnSpPr>
          <p:spPr>
            <a:xfrm>
              <a:off x="10154901" y="2990786"/>
              <a:ext cx="557263" cy="33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4595DC91-AECA-CFB6-62F5-8A12C94C31FA}"/>
                </a:ext>
              </a:extLst>
            </p:cNvPr>
            <p:cNvCxnSpPr>
              <a:cxnSpLocks/>
              <a:stCxn id="127" idx="3"/>
            </p:cNvCxnSpPr>
            <p:nvPr/>
          </p:nvCxnSpPr>
          <p:spPr>
            <a:xfrm>
              <a:off x="11250100" y="2994102"/>
              <a:ext cx="80664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箭头连接符 298">
              <a:extLst>
                <a:ext uri="{FF2B5EF4-FFF2-40B4-BE49-F238E27FC236}">
                  <a16:creationId xmlns:a16="http://schemas.microsoft.com/office/drawing/2014/main" id="{C460ACDD-C7BD-79EF-B517-D97046D31BB7}"/>
                </a:ext>
              </a:extLst>
            </p:cNvPr>
            <p:cNvCxnSpPr>
              <a:cxnSpLocks/>
              <a:stCxn id="109" idx="3"/>
              <a:endCxn id="84" idx="3"/>
            </p:cNvCxnSpPr>
            <p:nvPr/>
          </p:nvCxnSpPr>
          <p:spPr>
            <a:xfrm flipH="1" flipV="1">
              <a:off x="7874175" y="2110908"/>
              <a:ext cx="2280726" cy="879878"/>
            </a:xfrm>
            <a:prstGeom prst="bentConnector3">
              <a:avLst>
                <a:gd name="adj1" fmla="val -1002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箭头连接符 298">
              <a:extLst>
                <a:ext uri="{FF2B5EF4-FFF2-40B4-BE49-F238E27FC236}">
                  <a16:creationId xmlns:a16="http://schemas.microsoft.com/office/drawing/2014/main" id="{E4BA3B5D-F440-48F6-E8B8-D7E380D0A12A}"/>
                </a:ext>
              </a:extLst>
            </p:cNvPr>
            <p:cNvCxnSpPr>
              <a:cxnSpLocks/>
              <a:stCxn id="84" idx="1"/>
              <a:endCxn id="57" idx="0"/>
            </p:cNvCxnSpPr>
            <p:nvPr/>
          </p:nvCxnSpPr>
          <p:spPr>
            <a:xfrm rot="10800000" flipV="1">
              <a:off x="5456929" y="2110908"/>
              <a:ext cx="1879311" cy="74249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箭头连接符 298">
              <a:extLst>
                <a:ext uri="{FF2B5EF4-FFF2-40B4-BE49-F238E27FC236}">
                  <a16:creationId xmlns:a16="http://schemas.microsoft.com/office/drawing/2014/main" id="{6DC5B8FD-C793-64AF-7ECD-139F56C5AE73}"/>
                </a:ext>
              </a:extLst>
            </p:cNvPr>
            <p:cNvCxnSpPr>
              <a:cxnSpLocks/>
              <a:stCxn id="127" idx="3"/>
              <a:endCxn id="160" idx="3"/>
            </p:cNvCxnSpPr>
            <p:nvPr/>
          </p:nvCxnSpPr>
          <p:spPr>
            <a:xfrm flipH="1">
              <a:off x="6282732" y="2994102"/>
              <a:ext cx="4967368" cy="1116264"/>
            </a:xfrm>
            <a:prstGeom prst="bentConnector3">
              <a:avLst>
                <a:gd name="adj1" fmla="val -4602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箭头连接符 189">
              <a:extLst>
                <a:ext uri="{FF2B5EF4-FFF2-40B4-BE49-F238E27FC236}">
                  <a16:creationId xmlns:a16="http://schemas.microsoft.com/office/drawing/2014/main" id="{AF7D57B2-59DA-7762-8A57-6B82D7C190FD}"/>
                </a:ext>
              </a:extLst>
            </p:cNvPr>
            <p:cNvCxnSpPr>
              <a:cxnSpLocks/>
              <a:stCxn id="160" idx="1"/>
              <a:endCxn id="18" idx="4"/>
            </p:cNvCxnSpPr>
            <p:nvPr/>
          </p:nvCxnSpPr>
          <p:spPr>
            <a:xfrm rot="10800000">
              <a:off x="1072340" y="3161640"/>
              <a:ext cx="4672456" cy="948727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02CCAD01-9547-E0A4-0DE9-F56987227486}"/>
                    </a:ext>
                  </a:extLst>
                </p:cNvPr>
                <p:cNvSpPr txBox="1"/>
                <p:nvPr/>
              </p:nvSpPr>
              <p:spPr>
                <a:xfrm>
                  <a:off x="486463" y="2607642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02CCAD01-9547-E0A4-0DE9-F569872274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63" y="2607642"/>
                  <a:ext cx="41679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B257D01A-AF59-BA92-68C4-9FC1BD59D9FA}"/>
                    </a:ext>
                  </a:extLst>
                </p:cNvPr>
                <p:cNvSpPr txBox="1"/>
                <p:nvPr/>
              </p:nvSpPr>
              <p:spPr>
                <a:xfrm>
                  <a:off x="2271351" y="2626575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B257D01A-AF59-BA92-68C4-9FC1BD59D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351" y="2626575"/>
                  <a:ext cx="41679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4E4E1D5E-B909-DB1C-46D3-39ACD0B70736}"/>
                    </a:ext>
                  </a:extLst>
                </p:cNvPr>
                <p:cNvSpPr txBox="1"/>
                <p:nvPr/>
              </p:nvSpPr>
              <p:spPr>
                <a:xfrm>
                  <a:off x="3750469" y="2607642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4E4E1D5E-B909-DB1C-46D3-39ACD0B70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469" y="2607642"/>
                  <a:ext cx="41679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AA187A71-A4EA-5B70-6821-5D81F65C3A66}"/>
                    </a:ext>
                  </a:extLst>
                </p:cNvPr>
                <p:cNvSpPr txBox="1"/>
                <p:nvPr/>
              </p:nvSpPr>
              <p:spPr>
                <a:xfrm>
                  <a:off x="11428758" y="2621454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AA187A71-A4EA-5B70-6821-5D81F65C3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8758" y="2621454"/>
                  <a:ext cx="41679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文本框 378">
                  <a:extLst>
                    <a:ext uri="{FF2B5EF4-FFF2-40B4-BE49-F238E27FC236}">
                      <a16:creationId xmlns:a16="http://schemas.microsoft.com/office/drawing/2014/main" id="{0652D818-E1C1-9A0B-C143-30583B78B9EC}"/>
                    </a:ext>
                  </a:extLst>
                </p:cNvPr>
                <p:cNvSpPr txBox="1"/>
                <p:nvPr/>
              </p:nvSpPr>
              <p:spPr>
                <a:xfrm>
                  <a:off x="5465679" y="2422976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9" name="文本框 378">
                  <a:extLst>
                    <a:ext uri="{FF2B5EF4-FFF2-40B4-BE49-F238E27FC236}">
                      <a16:creationId xmlns:a16="http://schemas.microsoft.com/office/drawing/2014/main" id="{0652D818-E1C1-9A0B-C143-30583B78B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679" y="2422976"/>
                  <a:ext cx="27338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文本框 384">
                  <a:extLst>
                    <a:ext uri="{FF2B5EF4-FFF2-40B4-BE49-F238E27FC236}">
                      <a16:creationId xmlns:a16="http://schemas.microsoft.com/office/drawing/2014/main" id="{F5613BEA-DF56-1E78-4BFE-A777B656AAF8}"/>
                    </a:ext>
                  </a:extLst>
                </p:cNvPr>
                <p:cNvSpPr txBox="1"/>
                <p:nvPr/>
              </p:nvSpPr>
              <p:spPr>
                <a:xfrm>
                  <a:off x="7738829" y="2542132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5" name="文本框 384">
                  <a:extLst>
                    <a:ext uri="{FF2B5EF4-FFF2-40B4-BE49-F238E27FC236}">
                      <a16:creationId xmlns:a16="http://schemas.microsoft.com/office/drawing/2014/main" id="{F5613BEA-DF56-1E78-4BFE-A777B656A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8829" y="2542132"/>
                  <a:ext cx="273380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8889" r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文本框 385">
                  <a:extLst>
                    <a:ext uri="{FF2B5EF4-FFF2-40B4-BE49-F238E27FC236}">
                      <a16:creationId xmlns:a16="http://schemas.microsoft.com/office/drawing/2014/main" id="{96EE4140-B91F-ACC4-EAD1-65BB54F32AE5}"/>
                    </a:ext>
                  </a:extLst>
                </p:cNvPr>
                <p:cNvSpPr txBox="1"/>
                <p:nvPr/>
              </p:nvSpPr>
              <p:spPr>
                <a:xfrm>
                  <a:off x="7827651" y="3118487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6" name="文本框 385">
                  <a:extLst>
                    <a:ext uri="{FF2B5EF4-FFF2-40B4-BE49-F238E27FC236}">
                      <a16:creationId xmlns:a16="http://schemas.microsoft.com/office/drawing/2014/main" id="{96EE4140-B91F-ACC4-EAD1-65BB54F32A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651" y="3118487"/>
                  <a:ext cx="27338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文本框 386">
                  <a:extLst>
                    <a:ext uri="{FF2B5EF4-FFF2-40B4-BE49-F238E27FC236}">
                      <a16:creationId xmlns:a16="http://schemas.microsoft.com/office/drawing/2014/main" id="{18EA9136-DC6F-6153-3671-1AD20E2B9EFD}"/>
                    </a:ext>
                  </a:extLst>
                </p:cNvPr>
                <p:cNvSpPr txBox="1"/>
                <p:nvPr/>
              </p:nvSpPr>
              <p:spPr>
                <a:xfrm>
                  <a:off x="8116987" y="3202214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7" name="文本框 386">
                  <a:extLst>
                    <a:ext uri="{FF2B5EF4-FFF2-40B4-BE49-F238E27FC236}">
                      <a16:creationId xmlns:a16="http://schemas.microsoft.com/office/drawing/2014/main" id="{18EA9136-DC6F-6153-3671-1AD20E2B9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6987" y="3202214"/>
                  <a:ext cx="416797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文本框 387">
                  <a:extLst>
                    <a:ext uri="{FF2B5EF4-FFF2-40B4-BE49-F238E27FC236}">
                      <a16:creationId xmlns:a16="http://schemas.microsoft.com/office/drawing/2014/main" id="{6717432B-43AA-98E0-F33A-FA495220420E}"/>
                    </a:ext>
                  </a:extLst>
                </p:cNvPr>
                <p:cNvSpPr txBox="1"/>
                <p:nvPr/>
              </p:nvSpPr>
              <p:spPr>
                <a:xfrm>
                  <a:off x="630960" y="3038060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8" name="文本框 387">
                  <a:extLst>
                    <a:ext uri="{FF2B5EF4-FFF2-40B4-BE49-F238E27FC236}">
                      <a16:creationId xmlns:a16="http://schemas.microsoft.com/office/drawing/2014/main" id="{6717432B-43AA-98E0-F33A-FA49522042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0" y="3038060"/>
                  <a:ext cx="273380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11364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文本框 388">
                  <a:extLst>
                    <a:ext uri="{FF2B5EF4-FFF2-40B4-BE49-F238E27FC236}">
                      <a16:creationId xmlns:a16="http://schemas.microsoft.com/office/drawing/2014/main" id="{EB5EA7E5-1D79-1333-9F7C-88FB96599CCF}"/>
                    </a:ext>
                  </a:extLst>
                </p:cNvPr>
                <p:cNvSpPr txBox="1"/>
                <p:nvPr/>
              </p:nvSpPr>
              <p:spPr>
                <a:xfrm>
                  <a:off x="787574" y="3362865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9" name="文本框 388">
                  <a:extLst>
                    <a:ext uri="{FF2B5EF4-FFF2-40B4-BE49-F238E27FC236}">
                      <a16:creationId xmlns:a16="http://schemas.microsoft.com/office/drawing/2014/main" id="{EB5EA7E5-1D79-1333-9F7C-88FB96599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74" y="3362865"/>
                  <a:ext cx="27338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6366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7DADD-DAD8-447C-AE92-E9ABFE662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973D9B79-B3A8-F727-7B17-A39979E5ADCF}"/>
              </a:ext>
            </a:extLst>
          </p:cNvPr>
          <p:cNvGrpSpPr/>
          <p:nvPr/>
        </p:nvGrpSpPr>
        <p:grpSpPr>
          <a:xfrm>
            <a:off x="2785791" y="453183"/>
            <a:ext cx="972000" cy="658766"/>
            <a:chOff x="975600" y="2080173"/>
            <a:chExt cx="972000" cy="658766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72E9AFE-D8AE-B6B8-C7F6-B730DE73F6D1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0CD19B45-FDC1-7553-49A5-79C8F3773DB8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50E8BBF0-2109-DECF-CA63-D8D4B6B27984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1492102-DB0A-D28F-238B-C59A5B4F6915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10AA5423-2121-D796-EE3B-08706A6D015E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65544DA-7518-8AED-41ED-24E6A10B6D69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2B24BD56-2633-ECBD-FCA7-30D6CD04E5FC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A50CE895-9BA2-302F-F443-A5E0CD2DCF40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64347FDF-AAD8-64FF-6055-CAB0AE4A1B93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5C516921-0F45-3EB8-8BEF-FC32A49C5776}"/>
                </a:ext>
              </a:extLst>
            </p:cNvPr>
            <p:cNvCxnSpPr>
              <a:cxnSpLocks/>
              <a:endCxn id="132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A1061EE2-002B-0D10-2599-BD116933FC34}"/>
              </a:ext>
            </a:extLst>
          </p:cNvPr>
          <p:cNvGrpSpPr/>
          <p:nvPr/>
        </p:nvGrpSpPr>
        <p:grpSpPr>
          <a:xfrm>
            <a:off x="433135" y="1848885"/>
            <a:ext cx="11623614" cy="2527091"/>
            <a:chOff x="433135" y="1848885"/>
            <a:chExt cx="11623614" cy="252709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D5379C2-D6B8-6160-DDF7-3CF17F31B866}"/>
                </a:ext>
              </a:extLst>
            </p:cNvPr>
            <p:cNvGrpSpPr/>
            <p:nvPr/>
          </p:nvGrpSpPr>
          <p:grpSpPr>
            <a:xfrm>
              <a:off x="2734650" y="2748385"/>
              <a:ext cx="974429" cy="524047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06DE04C3-D7D9-8106-2B65-D7245A579604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𝑠𝑣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06DE04C3-D7D9-8106-2B65-D7245A5796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C0C4BDC-5DEF-D511-BFFB-A1933AB12C3E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D3CE147-F36F-99EC-5EC1-72C60E4887A3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038072-7200-1285-1C3A-BDE74922BB3D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DA324D7-ED02-6767-0FD0-E24488E139AC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9E0195B-BB86-0DA3-7100-C376503A9AAC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132415E-30DD-8C2C-244A-DED9764C5724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2F4255-D0BE-4830-9013-55AEF549CDF9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DAA0D00-DDFB-7AE7-4F36-D364B1C7F58E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97310F1-8910-3135-C5C7-43E19F1C5058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80C594D1-C1B4-2C3F-016E-C407E45C5AEC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C11DE48-C184-4914-DE0E-AA246BE12CD2}"/>
                    </a:ext>
                  </a:extLst>
                </p:cNvPr>
                <p:cNvSpPr txBox="1"/>
                <p:nvPr/>
              </p:nvSpPr>
              <p:spPr>
                <a:xfrm>
                  <a:off x="1269264" y="2607642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C11DE48-C184-4914-DE0E-AA246BE12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64" y="2607642"/>
                  <a:ext cx="41679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流程图: 汇总连接 17">
              <a:extLst>
                <a:ext uri="{FF2B5EF4-FFF2-40B4-BE49-F238E27FC236}">
                  <a16:creationId xmlns:a16="http://schemas.microsoft.com/office/drawing/2014/main" id="{94F19506-E079-7A5D-9211-AECC46011D29}"/>
                </a:ext>
              </a:extLst>
            </p:cNvPr>
            <p:cNvSpPr/>
            <p:nvPr/>
          </p:nvSpPr>
          <p:spPr>
            <a:xfrm>
              <a:off x="935650" y="2876626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8E54003-CC81-16CF-2831-A32D2A34DF51}"/>
                    </a:ext>
                  </a:extLst>
                </p:cNvPr>
                <p:cNvSpPr txBox="1"/>
                <p:nvPr/>
              </p:nvSpPr>
              <p:spPr>
                <a:xfrm>
                  <a:off x="5013120" y="2645446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8E54003-CC81-16CF-2831-A32D2A34D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3120" y="2645446"/>
                  <a:ext cx="27338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889" r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A00CB45-40C3-EEDB-A8EC-65A57BAFE2D3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433135" y="3019133"/>
              <a:ext cx="50251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626B157-587C-0C39-0F69-E82F07F08219}"/>
                </a:ext>
              </a:extLst>
            </p:cNvPr>
            <p:cNvGrpSpPr/>
            <p:nvPr/>
          </p:nvGrpSpPr>
          <p:grpSpPr>
            <a:xfrm>
              <a:off x="1671701" y="2752755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951295A7-8010-39B5-7C99-3557975818BF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951295A7-8010-39B5-7C99-3557975818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855E1F9-463D-E9A6-0949-68086BB4919B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78ED9F9-965F-478B-8F6B-DF53115A1117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53E7658-E94D-D6FD-B3FA-1E6311DA671D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7B7C8A9-BA9D-3540-44CC-B32205E3A788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34C64BA-05A2-6B6B-C0CD-86F313AF091D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658F657-1749-2AF5-6629-8914FB03A87C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9C5DCE5-3C4D-8B40-93E8-C0C889D6335A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D1A3968-DB0D-B9C9-5468-97B2425C2D6F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F657EAB-9BC9-DA5B-A89E-081CA00CDCCC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23B296B3-D1B8-79B4-DF0E-DA665DF2A763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D507CFB-9482-E679-BA3B-885AA194DEEB}"/>
                </a:ext>
              </a:extLst>
            </p:cNvPr>
            <p:cNvGrpSpPr/>
            <p:nvPr/>
          </p:nvGrpSpPr>
          <p:grpSpPr>
            <a:xfrm>
              <a:off x="4275144" y="2748401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BE2486F1-EB4B-0BCA-26E1-A3D67E3F63C7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𝑞𝑥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BE2486F1-EB4B-0BCA-26E1-A3D67E3F63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8562229-79A4-110C-9159-7CCF02513A5C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F09EB5B-3DC0-05E7-5C9C-5B8B1CDDB6CA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0F16A4B-E91A-2609-65CA-C18892C16067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B953F5C-01F9-D69D-99B7-2F9CB0CF46A6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F4107C-0B09-85CC-3C3A-FAF02FB2EB42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AA8A9D6-986D-EA50-A7D7-FDE0DE7CBB5F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57B0B3E-B8A9-9717-278A-366F42FA4523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82BC35F-D60E-5A8C-AB50-81444AA6DFD5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3DF0A2B-201B-35D9-B44A-A22F4725D957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705AC0A9-05CD-3D9A-50E4-097CC3F6C2EE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流程图: 汇总连接 56">
              <a:extLst>
                <a:ext uri="{FF2B5EF4-FFF2-40B4-BE49-F238E27FC236}">
                  <a16:creationId xmlns:a16="http://schemas.microsoft.com/office/drawing/2014/main" id="{A51832B1-5DE9-6125-DA82-1523A98F02B1}"/>
                </a:ext>
              </a:extLst>
            </p:cNvPr>
            <p:cNvSpPr/>
            <p:nvPr/>
          </p:nvSpPr>
          <p:spPr>
            <a:xfrm>
              <a:off x="5320238" y="2853400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28ADD0C-D70D-F77F-47AE-88E4704FD406}"/>
                </a:ext>
              </a:extLst>
            </p:cNvPr>
            <p:cNvGrpSpPr/>
            <p:nvPr/>
          </p:nvGrpSpPr>
          <p:grpSpPr>
            <a:xfrm>
              <a:off x="5935183" y="2701462"/>
              <a:ext cx="1726396" cy="626632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E1703EBD-1AAC-27AA-CA48-8887928E5E2C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𝑞𝑝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/4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E1703EBD-1AAC-27AA-CA48-8887928E5E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64447C4F-2155-7754-D2B4-BD79B9C2C819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2AF9B6B-8C70-1541-82DB-78D0259F5FC8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39832D6-8F23-6AE4-EB97-408602CD7CE3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432670E-EA28-F907-5304-A89974A5F955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C6E054C-5018-FE7D-5EF4-9D2068AB68AD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91BB7D-08E7-0A81-C32F-1B690FF0FF49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0A6E7A3-5C72-FFA7-F7BB-D5660A420119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702E5EC-4429-1F0A-FAEE-6B152511F2E2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46B5209-2048-50BB-B790-452B0863B414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27B88041-2CD9-D73A-8249-1735ABEBFB3F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2A71C43B-2903-4A40-3422-7DA0CFBCC807}"/>
                </a:ext>
              </a:extLst>
            </p:cNvPr>
            <p:cNvGrpSpPr/>
            <p:nvPr/>
          </p:nvGrpSpPr>
          <p:grpSpPr>
            <a:xfrm>
              <a:off x="7336239" y="1848885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0D81F48B-1D8B-5473-1CC0-0E69F097C668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0D81F48B-1D8B-5473-1CC0-0E69F097C6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05C288B8-CE11-FDA2-5F85-03F6EC91EFC9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F8C02E03-F2E0-A3DE-881E-1C2E51234C3E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6EF6ACE-0354-7C9F-B43A-2429153B6FF2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8D7BA10-7021-63B4-B4C7-68923083856F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1C16793-CA53-EEA7-6B6F-51A0D2743D7A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2E577A46-B863-9901-519D-5EBE013FD400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BB238F5-7380-8E67-5D0A-61495022A7BA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C336F6D9-840E-F85A-7228-DAA393176C24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3B80D778-2A3D-8A04-3479-2B74B8688C16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51DA0CDF-D3C4-5381-895D-B34B3037C67D}"/>
                  </a:ext>
                </a:extLst>
              </p:cNvPr>
              <p:cNvCxnSpPr>
                <a:cxnSpLocks/>
                <a:endCxn id="9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流程图: 汇总连接 106">
              <a:extLst>
                <a:ext uri="{FF2B5EF4-FFF2-40B4-BE49-F238E27FC236}">
                  <a16:creationId xmlns:a16="http://schemas.microsoft.com/office/drawing/2014/main" id="{AA772D70-C349-865C-E561-C38AEA953EB9}"/>
                </a:ext>
              </a:extLst>
            </p:cNvPr>
            <p:cNvSpPr/>
            <p:nvPr/>
          </p:nvSpPr>
          <p:spPr>
            <a:xfrm>
              <a:off x="8012209" y="2863620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F81B145B-0389-5BC6-75D9-0F0A61C3F4F2}"/>
                </a:ext>
              </a:extLst>
            </p:cNvPr>
            <p:cNvGrpSpPr/>
            <p:nvPr/>
          </p:nvGrpSpPr>
          <p:grpSpPr>
            <a:xfrm>
              <a:off x="8810316" y="2682590"/>
              <a:ext cx="1347945" cy="626632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A43F63A5-2F75-4343-212E-DC9B139776EC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A43F63A5-2F75-4343-212E-DC9B139776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497383C4-71AF-347A-8153-59EEA32D9A1D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6A125657-C792-1EDB-7876-B8F94BA3BC58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74DE9F96-8ABD-BC77-3D2E-CCFA10CA66A0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F128DC9D-6CAD-9138-8B45-8F2A46AE7553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81F8ECAB-7BBD-A10B-4D8B-858C8E85C32C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7F5AC1D0-D94D-F3E4-FB6F-E4BC9820065B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68C808F4-B311-64BF-4B59-E685855B87FD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ABEA35E2-071B-24EF-85A9-B12B45812002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73377F70-817D-6163-B197-9F22E09B6C7C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E43ECFD3-4D06-4126-B2E5-E0EB98263408}"/>
                  </a:ext>
                </a:extLst>
              </p:cNvPr>
              <p:cNvCxnSpPr>
                <a:cxnSpLocks/>
                <a:endCxn id="11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C2F78A62-69BD-A711-A95D-4F145B394D72}"/>
                </a:ext>
              </a:extLst>
            </p:cNvPr>
            <p:cNvGrpSpPr/>
            <p:nvPr/>
          </p:nvGrpSpPr>
          <p:grpSpPr>
            <a:xfrm>
              <a:off x="10712164" y="2732079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5AA467ED-08DB-E07C-BAE9-C05CA151CF94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5AA467ED-08DB-E07C-BAE9-C05CA151CF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B9F3771-CEF0-3EF6-9C52-60958019CB43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96E51ADD-3493-BE5A-C5B7-E8C510E2B2E0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C403330B-D6CC-1B3C-B2F6-7D4C5652229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16376E36-9A8E-ADAC-DBF6-771882E4A35E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D34AE44A-4A90-AC6E-3C4B-146B7C7AA28F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D16023B3-C536-CCD8-A397-FE5E9214C374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9655D314-5631-176A-075A-B0AA52694431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AC37AA66-0F05-E35B-DE72-14CB4B7F29C6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62F1CB07-A9F9-ED58-5186-9E2B8C95EF5C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032C59FF-714A-38E7-8FC0-0883C8A1B5FC}"/>
                  </a:ext>
                </a:extLst>
              </p:cNvPr>
              <p:cNvCxnSpPr>
                <a:cxnSpLocks/>
                <a:endCxn id="14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ED99A9BC-F09B-ECD8-3738-21BDD6805370}"/>
                </a:ext>
              </a:extLst>
            </p:cNvPr>
            <p:cNvGrpSpPr/>
            <p:nvPr/>
          </p:nvGrpSpPr>
          <p:grpSpPr>
            <a:xfrm>
              <a:off x="2481093" y="3843223"/>
              <a:ext cx="3801639" cy="532753"/>
              <a:chOff x="975600" y="2080173"/>
              <a:chExt cx="686920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矩形 159">
                    <a:extLst>
                      <a:ext uri="{FF2B5EF4-FFF2-40B4-BE49-F238E27FC236}">
                        <a16:creationId xmlns:a16="http://schemas.microsoft.com/office/drawing/2014/main" id="{AEF34E09-13D6-9E9C-A235-945C3F9BD962}"/>
                      </a:ext>
                    </a:extLst>
                  </p:cNvPr>
                  <p:cNvSpPr/>
                  <p:nvPr/>
                </p:nvSpPr>
                <p:spPr>
                  <a:xfrm>
                    <a:off x="6872808" y="2086504"/>
                    <a:ext cx="972001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0" name="矩形 159">
                    <a:extLst>
                      <a:ext uri="{FF2B5EF4-FFF2-40B4-BE49-F238E27FC236}">
                        <a16:creationId xmlns:a16="http://schemas.microsoft.com/office/drawing/2014/main" id="{AEF34E09-13D6-9E9C-A235-945C3F9BD9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2808" y="2086504"/>
                    <a:ext cx="972001" cy="6480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F78BE824-33E0-ECB6-D60B-8EF03B88CB16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A57BBEAB-3EB5-8803-76B4-36ED0C63439C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FB51C54C-E806-A1C6-60B5-1ABDAB67CD37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31BE0D31-ED8A-367F-B58B-4958EB8C3B58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C0FA7893-E396-9AE9-404D-9704F0704881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BE35D3A8-B3FA-45CE-6B35-F3CFA49E42B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89C10399-D6F1-C22E-D042-735865AD9E20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C282B734-13AC-3529-1671-9E57EA6154E6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37F3FD61-7811-7122-00C5-473975381424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6AB89810-16BB-75B2-CDA5-4DCC4F96D53D}"/>
                  </a:ext>
                </a:extLst>
              </p:cNvPr>
              <p:cNvCxnSpPr>
                <a:cxnSpLocks/>
                <a:endCxn id="172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6DE3D4AE-7D5B-CB81-C2BF-FA0AB086E39A}"/>
                </a:ext>
              </a:extLst>
            </p:cNvPr>
            <p:cNvCxnSpPr>
              <a:cxnSpLocks/>
              <a:stCxn id="18" idx="6"/>
              <a:endCxn id="22" idx="1"/>
            </p:cNvCxnSpPr>
            <p:nvPr/>
          </p:nvCxnSpPr>
          <p:spPr>
            <a:xfrm flipV="1">
              <a:off x="1209030" y="3014778"/>
              <a:ext cx="462671" cy="43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8CB81635-CB9A-ABEB-A764-BE2252ECA687}"/>
                </a:ext>
              </a:extLst>
            </p:cNvPr>
            <p:cNvCxnSpPr>
              <a:cxnSpLocks/>
              <a:stCxn id="22" idx="3"/>
              <a:endCxn id="3" idx="1"/>
            </p:cNvCxnSpPr>
            <p:nvPr/>
          </p:nvCxnSpPr>
          <p:spPr>
            <a:xfrm flipV="1">
              <a:off x="2209637" y="3006127"/>
              <a:ext cx="525013" cy="86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A2EB83E3-289A-78C7-498D-52307A0DFAC1}"/>
                </a:ext>
              </a:extLst>
            </p:cNvPr>
            <p:cNvCxnSpPr>
              <a:cxnSpLocks/>
              <a:stCxn id="3" idx="3"/>
              <a:endCxn id="34" idx="1"/>
            </p:cNvCxnSpPr>
            <p:nvPr/>
          </p:nvCxnSpPr>
          <p:spPr>
            <a:xfrm>
              <a:off x="3706650" y="3006127"/>
              <a:ext cx="568494" cy="42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8297B5F5-92AE-11B5-009A-0B1805EA31CE}"/>
                </a:ext>
              </a:extLst>
            </p:cNvPr>
            <p:cNvCxnSpPr>
              <a:cxnSpLocks/>
              <a:stCxn id="34" idx="3"/>
              <a:endCxn id="57" idx="2"/>
            </p:cNvCxnSpPr>
            <p:nvPr/>
          </p:nvCxnSpPr>
          <p:spPr>
            <a:xfrm flipV="1">
              <a:off x="4813080" y="2995907"/>
              <a:ext cx="507158" cy="145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36AD62A2-0086-C3AD-CB40-7B762A92C6F8}"/>
                </a:ext>
              </a:extLst>
            </p:cNvPr>
            <p:cNvCxnSpPr>
              <a:cxnSpLocks/>
              <a:stCxn id="57" idx="6"/>
              <a:endCxn id="60" idx="1"/>
            </p:cNvCxnSpPr>
            <p:nvPr/>
          </p:nvCxnSpPr>
          <p:spPr>
            <a:xfrm>
              <a:off x="5593618" y="2995907"/>
              <a:ext cx="341565" cy="137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接箭头连接符 298">
              <a:extLst>
                <a:ext uri="{FF2B5EF4-FFF2-40B4-BE49-F238E27FC236}">
                  <a16:creationId xmlns:a16="http://schemas.microsoft.com/office/drawing/2014/main" id="{31A539E9-AF41-702E-170C-607893A4C191}"/>
                </a:ext>
              </a:extLst>
            </p:cNvPr>
            <p:cNvCxnSpPr>
              <a:cxnSpLocks/>
              <a:stCxn id="60" idx="3"/>
              <a:endCxn id="107" idx="2"/>
            </p:cNvCxnSpPr>
            <p:nvPr/>
          </p:nvCxnSpPr>
          <p:spPr>
            <a:xfrm flipV="1">
              <a:off x="7657276" y="3006127"/>
              <a:ext cx="354933" cy="353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箭头连接符 309">
              <a:extLst>
                <a:ext uri="{FF2B5EF4-FFF2-40B4-BE49-F238E27FC236}">
                  <a16:creationId xmlns:a16="http://schemas.microsoft.com/office/drawing/2014/main" id="{5E10A747-018A-7A91-EE1E-8CAB69151D41}"/>
                </a:ext>
              </a:extLst>
            </p:cNvPr>
            <p:cNvCxnSpPr>
              <a:cxnSpLocks/>
              <a:endCxn id="107" idx="4"/>
            </p:cNvCxnSpPr>
            <p:nvPr/>
          </p:nvCxnSpPr>
          <p:spPr>
            <a:xfrm flipV="1">
              <a:off x="8148899" y="3148633"/>
              <a:ext cx="0" cy="6290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箭头连接符 311">
              <a:extLst>
                <a:ext uri="{FF2B5EF4-FFF2-40B4-BE49-F238E27FC236}">
                  <a16:creationId xmlns:a16="http://schemas.microsoft.com/office/drawing/2014/main" id="{DEB14430-AFBC-93E1-A86D-6FB506C75723}"/>
                </a:ext>
              </a:extLst>
            </p:cNvPr>
            <p:cNvCxnSpPr>
              <a:cxnSpLocks/>
              <a:stCxn id="107" idx="6"/>
              <a:endCxn id="109" idx="1"/>
            </p:cNvCxnSpPr>
            <p:nvPr/>
          </p:nvCxnSpPr>
          <p:spPr>
            <a:xfrm flipV="1">
              <a:off x="8285589" y="2990786"/>
              <a:ext cx="524727" cy="153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箭头连接符 316">
              <a:extLst>
                <a:ext uri="{FF2B5EF4-FFF2-40B4-BE49-F238E27FC236}">
                  <a16:creationId xmlns:a16="http://schemas.microsoft.com/office/drawing/2014/main" id="{AF4E492C-A952-8C22-0F62-8F6F4C1D1557}"/>
                </a:ext>
              </a:extLst>
            </p:cNvPr>
            <p:cNvCxnSpPr>
              <a:cxnSpLocks/>
              <a:stCxn id="109" idx="3"/>
              <a:endCxn id="127" idx="1"/>
            </p:cNvCxnSpPr>
            <p:nvPr/>
          </p:nvCxnSpPr>
          <p:spPr>
            <a:xfrm>
              <a:off x="10154901" y="2990786"/>
              <a:ext cx="557263" cy="33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4477B0EB-2B31-4561-CD18-06C08575BA3A}"/>
                </a:ext>
              </a:extLst>
            </p:cNvPr>
            <p:cNvCxnSpPr>
              <a:cxnSpLocks/>
              <a:stCxn id="127" idx="3"/>
            </p:cNvCxnSpPr>
            <p:nvPr/>
          </p:nvCxnSpPr>
          <p:spPr>
            <a:xfrm>
              <a:off x="11250100" y="2994102"/>
              <a:ext cx="80664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箭头连接符 298">
              <a:extLst>
                <a:ext uri="{FF2B5EF4-FFF2-40B4-BE49-F238E27FC236}">
                  <a16:creationId xmlns:a16="http://schemas.microsoft.com/office/drawing/2014/main" id="{2970FF94-1D8C-88DA-9DDB-3BBF26A3269A}"/>
                </a:ext>
              </a:extLst>
            </p:cNvPr>
            <p:cNvCxnSpPr>
              <a:cxnSpLocks/>
              <a:stCxn id="109" idx="3"/>
              <a:endCxn id="84" idx="3"/>
            </p:cNvCxnSpPr>
            <p:nvPr/>
          </p:nvCxnSpPr>
          <p:spPr>
            <a:xfrm flipH="1" flipV="1">
              <a:off x="7874175" y="2110908"/>
              <a:ext cx="2280726" cy="879878"/>
            </a:xfrm>
            <a:prstGeom prst="bentConnector3">
              <a:avLst>
                <a:gd name="adj1" fmla="val -1002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箭头连接符 298">
              <a:extLst>
                <a:ext uri="{FF2B5EF4-FFF2-40B4-BE49-F238E27FC236}">
                  <a16:creationId xmlns:a16="http://schemas.microsoft.com/office/drawing/2014/main" id="{F7E1EA9A-224C-F3F4-3E9E-820C0857BB8A}"/>
                </a:ext>
              </a:extLst>
            </p:cNvPr>
            <p:cNvCxnSpPr>
              <a:cxnSpLocks/>
              <a:stCxn id="84" idx="1"/>
              <a:endCxn id="57" idx="0"/>
            </p:cNvCxnSpPr>
            <p:nvPr/>
          </p:nvCxnSpPr>
          <p:spPr>
            <a:xfrm rot="10800000" flipV="1">
              <a:off x="5456929" y="2110908"/>
              <a:ext cx="1879311" cy="74249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箭头连接符 298">
              <a:extLst>
                <a:ext uri="{FF2B5EF4-FFF2-40B4-BE49-F238E27FC236}">
                  <a16:creationId xmlns:a16="http://schemas.microsoft.com/office/drawing/2014/main" id="{0A920913-109A-EB17-B2F1-3A7BE98E08CE}"/>
                </a:ext>
              </a:extLst>
            </p:cNvPr>
            <p:cNvCxnSpPr>
              <a:cxnSpLocks/>
              <a:stCxn id="127" idx="3"/>
              <a:endCxn id="160" idx="3"/>
            </p:cNvCxnSpPr>
            <p:nvPr/>
          </p:nvCxnSpPr>
          <p:spPr>
            <a:xfrm flipH="1">
              <a:off x="6282732" y="2994102"/>
              <a:ext cx="4967368" cy="1116264"/>
            </a:xfrm>
            <a:prstGeom prst="bentConnector3">
              <a:avLst>
                <a:gd name="adj1" fmla="val -4602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箭头连接符 189">
              <a:extLst>
                <a:ext uri="{FF2B5EF4-FFF2-40B4-BE49-F238E27FC236}">
                  <a16:creationId xmlns:a16="http://schemas.microsoft.com/office/drawing/2014/main" id="{446F7F41-A35F-006C-99F4-EBD1CD63E495}"/>
                </a:ext>
              </a:extLst>
            </p:cNvPr>
            <p:cNvCxnSpPr>
              <a:cxnSpLocks/>
              <a:stCxn id="160" idx="1"/>
              <a:endCxn id="18" idx="4"/>
            </p:cNvCxnSpPr>
            <p:nvPr/>
          </p:nvCxnSpPr>
          <p:spPr>
            <a:xfrm rot="10800000">
              <a:off x="1072340" y="3161640"/>
              <a:ext cx="4672456" cy="948727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824F29C7-034C-E974-1C76-DE45F8775192}"/>
                    </a:ext>
                  </a:extLst>
                </p:cNvPr>
                <p:cNvSpPr txBox="1"/>
                <p:nvPr/>
              </p:nvSpPr>
              <p:spPr>
                <a:xfrm>
                  <a:off x="486463" y="2607642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824F29C7-034C-E974-1C76-DE45F8775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63" y="2607642"/>
                  <a:ext cx="41679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7EB22740-E406-CA40-2493-157EDC82127F}"/>
                    </a:ext>
                  </a:extLst>
                </p:cNvPr>
                <p:cNvSpPr txBox="1"/>
                <p:nvPr/>
              </p:nvSpPr>
              <p:spPr>
                <a:xfrm>
                  <a:off x="2271351" y="2626575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7EB22740-E406-CA40-2493-157EDC821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351" y="2626575"/>
                  <a:ext cx="41679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C5A87D66-D2E8-BD3C-07E4-00235832B540}"/>
                    </a:ext>
                  </a:extLst>
                </p:cNvPr>
                <p:cNvSpPr txBox="1"/>
                <p:nvPr/>
              </p:nvSpPr>
              <p:spPr>
                <a:xfrm>
                  <a:off x="3750469" y="2607642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C5A87D66-D2E8-BD3C-07E4-00235832B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469" y="2607642"/>
                  <a:ext cx="41679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1F1F2F9F-EF75-C12E-F831-9C38D040EB0C}"/>
                    </a:ext>
                  </a:extLst>
                </p:cNvPr>
                <p:cNvSpPr txBox="1"/>
                <p:nvPr/>
              </p:nvSpPr>
              <p:spPr>
                <a:xfrm>
                  <a:off x="11428758" y="2621454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1F1F2F9F-EF75-C12E-F831-9C38D040E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8758" y="2621454"/>
                  <a:ext cx="416797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4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文本框 378">
                  <a:extLst>
                    <a:ext uri="{FF2B5EF4-FFF2-40B4-BE49-F238E27FC236}">
                      <a16:creationId xmlns:a16="http://schemas.microsoft.com/office/drawing/2014/main" id="{92C18337-7809-C7B8-B3C6-991A2CCF80BE}"/>
                    </a:ext>
                  </a:extLst>
                </p:cNvPr>
                <p:cNvSpPr txBox="1"/>
                <p:nvPr/>
              </p:nvSpPr>
              <p:spPr>
                <a:xfrm>
                  <a:off x="5465679" y="2422976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9" name="文本框 378">
                  <a:extLst>
                    <a:ext uri="{FF2B5EF4-FFF2-40B4-BE49-F238E27FC236}">
                      <a16:creationId xmlns:a16="http://schemas.microsoft.com/office/drawing/2014/main" id="{92C18337-7809-C7B8-B3C6-991A2CCF80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679" y="2422976"/>
                  <a:ext cx="27338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文本框 384">
                  <a:extLst>
                    <a:ext uri="{FF2B5EF4-FFF2-40B4-BE49-F238E27FC236}">
                      <a16:creationId xmlns:a16="http://schemas.microsoft.com/office/drawing/2014/main" id="{025954B8-E582-7A60-B69A-227CCCA3ACB1}"/>
                    </a:ext>
                  </a:extLst>
                </p:cNvPr>
                <p:cNvSpPr txBox="1"/>
                <p:nvPr/>
              </p:nvSpPr>
              <p:spPr>
                <a:xfrm>
                  <a:off x="7738829" y="2542132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5" name="文本框 384">
                  <a:extLst>
                    <a:ext uri="{FF2B5EF4-FFF2-40B4-BE49-F238E27FC236}">
                      <a16:creationId xmlns:a16="http://schemas.microsoft.com/office/drawing/2014/main" id="{025954B8-E582-7A60-B69A-227CCCA3A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8829" y="2542132"/>
                  <a:ext cx="273380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8889" r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文本框 385">
                  <a:extLst>
                    <a:ext uri="{FF2B5EF4-FFF2-40B4-BE49-F238E27FC236}">
                      <a16:creationId xmlns:a16="http://schemas.microsoft.com/office/drawing/2014/main" id="{39259A0D-0737-D2C3-1D5A-2B13C86A7389}"/>
                    </a:ext>
                  </a:extLst>
                </p:cNvPr>
                <p:cNvSpPr txBox="1"/>
                <p:nvPr/>
              </p:nvSpPr>
              <p:spPr>
                <a:xfrm>
                  <a:off x="7827651" y="3118487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6" name="文本框 385">
                  <a:extLst>
                    <a:ext uri="{FF2B5EF4-FFF2-40B4-BE49-F238E27FC236}">
                      <a16:creationId xmlns:a16="http://schemas.microsoft.com/office/drawing/2014/main" id="{39259A0D-0737-D2C3-1D5A-2B13C86A7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651" y="3118487"/>
                  <a:ext cx="27338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文本框 386">
                  <a:extLst>
                    <a:ext uri="{FF2B5EF4-FFF2-40B4-BE49-F238E27FC236}">
                      <a16:creationId xmlns:a16="http://schemas.microsoft.com/office/drawing/2014/main" id="{4FADFD33-9F41-F36F-E461-35BACF1B6A16}"/>
                    </a:ext>
                  </a:extLst>
                </p:cNvPr>
                <p:cNvSpPr txBox="1"/>
                <p:nvPr/>
              </p:nvSpPr>
              <p:spPr>
                <a:xfrm>
                  <a:off x="8116987" y="3202214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7" name="文本框 386">
                  <a:extLst>
                    <a:ext uri="{FF2B5EF4-FFF2-40B4-BE49-F238E27FC236}">
                      <a16:creationId xmlns:a16="http://schemas.microsoft.com/office/drawing/2014/main" id="{4FADFD33-9F41-F36F-E461-35BACF1B6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6987" y="3202214"/>
                  <a:ext cx="416797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文本框 387">
                  <a:extLst>
                    <a:ext uri="{FF2B5EF4-FFF2-40B4-BE49-F238E27FC236}">
                      <a16:creationId xmlns:a16="http://schemas.microsoft.com/office/drawing/2014/main" id="{C1E0C8FA-DD86-69E6-5E73-3B0F19DEEDC7}"/>
                    </a:ext>
                  </a:extLst>
                </p:cNvPr>
                <p:cNvSpPr txBox="1"/>
                <p:nvPr/>
              </p:nvSpPr>
              <p:spPr>
                <a:xfrm>
                  <a:off x="630960" y="3038060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8" name="文本框 387">
                  <a:extLst>
                    <a:ext uri="{FF2B5EF4-FFF2-40B4-BE49-F238E27FC236}">
                      <a16:creationId xmlns:a16="http://schemas.microsoft.com/office/drawing/2014/main" id="{C1E0C8FA-DD86-69E6-5E73-3B0F19DEE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0" y="3038060"/>
                  <a:ext cx="273380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11364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文本框 388">
                  <a:extLst>
                    <a:ext uri="{FF2B5EF4-FFF2-40B4-BE49-F238E27FC236}">
                      <a16:creationId xmlns:a16="http://schemas.microsoft.com/office/drawing/2014/main" id="{A0B82CF8-8A8E-0BEE-C2FE-BD2BC779BB07}"/>
                    </a:ext>
                  </a:extLst>
                </p:cNvPr>
                <p:cNvSpPr txBox="1"/>
                <p:nvPr/>
              </p:nvSpPr>
              <p:spPr>
                <a:xfrm>
                  <a:off x="787574" y="3362865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9" name="文本框 388">
                  <a:extLst>
                    <a:ext uri="{FF2B5EF4-FFF2-40B4-BE49-F238E27FC236}">
                      <a16:creationId xmlns:a16="http://schemas.microsoft.com/office/drawing/2014/main" id="{A0B82CF8-8A8E-0BEE-C2FE-BD2BC779BB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74" y="3362865"/>
                  <a:ext cx="27338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09846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846C2-F50C-9C63-9661-04290A807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4DA35D3E-2EF9-E5E4-EE6D-5BF9DD4F638C}"/>
              </a:ext>
            </a:extLst>
          </p:cNvPr>
          <p:cNvGrpSpPr/>
          <p:nvPr/>
        </p:nvGrpSpPr>
        <p:grpSpPr>
          <a:xfrm>
            <a:off x="2785791" y="453183"/>
            <a:ext cx="972000" cy="658766"/>
            <a:chOff x="975600" y="2080173"/>
            <a:chExt cx="972000" cy="658766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08787CFB-42B2-AE00-A816-1FDF590D536F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5A4BFA7-E5E9-50F4-6DB7-B2D0CC13382B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75EDF4F1-2BFF-0404-9750-3D7B7FFBC698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15F8CDD6-633F-054D-5A63-6B933A23B862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7B72C77-4856-D9C0-4AA5-65F7138C1907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5D76653A-061A-EE7D-7E20-7816B4449C8B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ACDE5E7-F25F-00D0-8738-A219AEA0416B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68CD2D83-E45A-B44C-B0D2-9EDC6E65AD5D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A2E74D89-CE0E-B6BF-2D03-F95400B7201A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3AA3FD16-36E7-7751-5F6B-3A417ABEC4C4}"/>
                </a:ext>
              </a:extLst>
            </p:cNvPr>
            <p:cNvCxnSpPr>
              <a:cxnSpLocks/>
              <a:endCxn id="132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05BAD59-F4A0-CF66-32B3-B3E82489C005}"/>
              </a:ext>
            </a:extLst>
          </p:cNvPr>
          <p:cNvGrpSpPr/>
          <p:nvPr/>
        </p:nvGrpSpPr>
        <p:grpSpPr>
          <a:xfrm>
            <a:off x="32781" y="1848885"/>
            <a:ext cx="12023968" cy="2527091"/>
            <a:chOff x="32781" y="1848885"/>
            <a:chExt cx="12023968" cy="252709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EA6CD86-B006-01FA-69D0-DA053091EE9C}"/>
                </a:ext>
              </a:extLst>
            </p:cNvPr>
            <p:cNvGrpSpPr/>
            <p:nvPr/>
          </p:nvGrpSpPr>
          <p:grpSpPr>
            <a:xfrm>
              <a:off x="2334296" y="2744031"/>
              <a:ext cx="974429" cy="524047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8D9006D9-0A7E-C9E0-5C55-090413FEA91D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𝑠𝑝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8D9006D9-0A7E-C9E0-5C55-090413FEA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81B9D39-E24B-ABA3-200F-A54FA905BA3A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F3031BF-B8E3-5FB3-657C-2BD5638DED8B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37ADCB9-4922-9A54-8F9E-7AF60DDB40CE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6A836E2-AD13-68B6-2D59-8B3FC07C2585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D92775E-7127-0586-C794-0657F2E4E3DC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1F9E756-9582-DC40-1DD1-3A13546A33C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A1C83F2-094C-66D8-04D0-476098A3322E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CB40E94-19CF-A8CC-39D9-E558F765F4D8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311627D-A41A-489E-FD2C-83127FF3159F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AF129AFC-A1B3-3448-3367-1E1E31E9B6DB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D75FB27-E22A-4BAA-29A2-17EFB2DC7F84}"/>
                    </a:ext>
                  </a:extLst>
                </p:cNvPr>
                <p:cNvSpPr txBox="1"/>
                <p:nvPr/>
              </p:nvSpPr>
              <p:spPr>
                <a:xfrm>
                  <a:off x="868910" y="2603288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D75FB27-E22A-4BAA-29A2-17EFB2DC7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910" y="2603288"/>
                  <a:ext cx="41679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流程图: 汇总连接 17">
              <a:extLst>
                <a:ext uri="{FF2B5EF4-FFF2-40B4-BE49-F238E27FC236}">
                  <a16:creationId xmlns:a16="http://schemas.microsoft.com/office/drawing/2014/main" id="{26D30581-362A-F446-02B4-66BDA718B730}"/>
                </a:ext>
              </a:extLst>
            </p:cNvPr>
            <p:cNvSpPr/>
            <p:nvPr/>
          </p:nvSpPr>
          <p:spPr>
            <a:xfrm>
              <a:off x="535296" y="2872272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88033D0-927B-6AD4-2EFF-5C50DEEDA29B}"/>
                    </a:ext>
                  </a:extLst>
                </p:cNvPr>
                <p:cNvSpPr txBox="1"/>
                <p:nvPr/>
              </p:nvSpPr>
              <p:spPr>
                <a:xfrm>
                  <a:off x="5013120" y="2645446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88033D0-927B-6AD4-2EFF-5C50DEEDA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3120" y="2645446"/>
                  <a:ext cx="27338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889" r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019CC93-5855-7A86-90E2-00FA88C2A767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32781" y="3014779"/>
              <a:ext cx="50251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F60E67E-C23D-F6B1-C234-AE9D62410AD2}"/>
                </a:ext>
              </a:extLst>
            </p:cNvPr>
            <p:cNvGrpSpPr/>
            <p:nvPr/>
          </p:nvGrpSpPr>
          <p:grpSpPr>
            <a:xfrm>
              <a:off x="1271347" y="2748401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7307B731-120D-5932-8B04-42EC17520A08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𝑝𝐴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7307B731-120D-5932-8B04-42EC17520A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190A1B5-FAED-7F7B-A9D1-3196FF8DBFDB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406EA1B-1A5C-3B59-8854-5B561851E86C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52B8605-DF58-EA2F-1BBE-15E3FBE77521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64D8059-C4C9-D05E-678C-2D4DCDF57D17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1CA6C86-2CD4-E951-25B9-4E070F72CCF2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C232C2A-F25D-B95B-68BD-4F35EE125657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436B55E-EE61-5FAB-EF15-5F798668F015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97BE66D-D9A1-126B-8E3F-A87D53BCB89E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B013EEC-323B-CB05-0DB2-EA3F170D828F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A9B26C34-E05F-1D37-92BB-B0FFA19A02C4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E4DC1F6-309E-D699-8644-B7E9D965220A}"/>
                </a:ext>
              </a:extLst>
            </p:cNvPr>
            <p:cNvGrpSpPr/>
            <p:nvPr/>
          </p:nvGrpSpPr>
          <p:grpSpPr>
            <a:xfrm>
              <a:off x="3874790" y="2673558"/>
              <a:ext cx="1001641" cy="6849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50CF60C8-67D7-E2E4-05D1-6E1002E0D761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𝜋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50CF60C8-67D7-E2E4-05D1-6E1002E0D7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91377D8-F768-6E1B-4F96-0629B7FDDFD0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3BFE3FD-E961-8EB1-503F-B9C51B7FE90D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A65727C-C486-57E2-B6A7-C537DECB57AA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6DD6C17-36FB-A4EA-1C0D-06656BCE7BA2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94E5B9A-FE50-4C1C-A5FF-E1A5F6422CDF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892EC7F-AE84-6437-A621-10A27C3DE206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8281375-F117-8776-8A67-9E4734859090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047D5FD-D62E-86EE-5B26-370F35622AB1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F56E584-D233-155C-34C5-D80554A29881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E11B6E92-0D2E-3636-11E9-C9348D14D844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流程图: 汇总连接 56">
              <a:extLst>
                <a:ext uri="{FF2B5EF4-FFF2-40B4-BE49-F238E27FC236}">
                  <a16:creationId xmlns:a16="http://schemas.microsoft.com/office/drawing/2014/main" id="{977F77DA-91D8-465B-3CAE-F9D1A7FE1A89}"/>
                </a:ext>
              </a:extLst>
            </p:cNvPr>
            <p:cNvSpPr/>
            <p:nvPr/>
          </p:nvSpPr>
          <p:spPr>
            <a:xfrm>
              <a:off x="5320238" y="2853400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C2CA62D3-5508-4045-8DE6-F4BF58C8EBCB}"/>
                </a:ext>
              </a:extLst>
            </p:cNvPr>
            <p:cNvGrpSpPr/>
            <p:nvPr/>
          </p:nvGrpSpPr>
          <p:grpSpPr>
            <a:xfrm>
              <a:off x="5935183" y="2701462"/>
              <a:ext cx="1726396" cy="626632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5F2AD2B6-89D7-1B93-EFC5-B9036169274B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𝑝𝑝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/4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5F2AD2B6-89D7-1B93-EFC5-B903616927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C43CCC0-91ED-64BA-F046-15BCB700A4CC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C656C81D-41CD-3EDA-B783-0EB7610B8279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6943742-BEB4-3A5D-E2F6-D0E213DED494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1E226E4-EECC-9C0B-0CBF-50839E06E856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934EAF2-9A7C-32EA-3056-B5885160696A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4415B7B-2C14-2DF7-6F65-B4FD37F62AB5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44C3F5A-EF49-3A3C-F84D-D19303F39BAA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4548DAA-0F9A-2F7F-5E52-3A87A537D7F4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372D062-C95B-05C3-5E8E-627907D68EF7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4D9A0427-DFBF-2255-2157-9617E471AC17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4682FCB5-7A51-1E61-AB01-79D701D600A1}"/>
                </a:ext>
              </a:extLst>
            </p:cNvPr>
            <p:cNvGrpSpPr/>
            <p:nvPr/>
          </p:nvGrpSpPr>
          <p:grpSpPr>
            <a:xfrm>
              <a:off x="7336239" y="1848885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4CD8AD58-897F-968B-7645-6314BB1138D2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4CD8AD58-897F-968B-7645-6314BB1138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98E53A3-CDD0-F01D-8978-21F3F5F71C09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5923C53-D0E9-FE52-1E95-DDCC65F395C1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B4A10CC2-A213-4593-D551-18E9145BF0B8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1C97C351-5C01-FD99-172E-E2295074B86C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4AC555D6-5246-5D61-DABA-271BF3486FEE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8F0BF54F-E322-E06A-33A4-EBB2C5F7E1D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97B3B49-3FC9-1E7E-9CB8-53237C1F067E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7CCFD28C-85DB-5DCA-B70C-3B9E657D4342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7B55C975-FAA8-DCB9-5B95-52504F5DB37B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B7E4EF75-9BC1-525F-65F4-16532C33C21A}"/>
                  </a:ext>
                </a:extLst>
              </p:cNvPr>
              <p:cNvCxnSpPr>
                <a:cxnSpLocks/>
                <a:endCxn id="9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流程图: 汇总连接 106">
              <a:extLst>
                <a:ext uri="{FF2B5EF4-FFF2-40B4-BE49-F238E27FC236}">
                  <a16:creationId xmlns:a16="http://schemas.microsoft.com/office/drawing/2014/main" id="{A9ECC5A3-BAE2-4B5C-6877-EAD67B42EB81}"/>
                </a:ext>
              </a:extLst>
            </p:cNvPr>
            <p:cNvSpPr/>
            <p:nvPr/>
          </p:nvSpPr>
          <p:spPr>
            <a:xfrm>
              <a:off x="8012209" y="2863620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D55CF981-10E6-A2E4-F748-1E27806C4C45}"/>
                </a:ext>
              </a:extLst>
            </p:cNvPr>
            <p:cNvGrpSpPr/>
            <p:nvPr/>
          </p:nvGrpSpPr>
          <p:grpSpPr>
            <a:xfrm>
              <a:off x="8810316" y="2682590"/>
              <a:ext cx="1347945" cy="626632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738A250A-FC66-0E99-3134-8EFB2817FEC6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738A250A-FC66-0E99-3134-8EFB2817FE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312FD532-E590-D2E7-6CAC-FBC933881841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C38E1874-27F8-3068-9766-225666DB8549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7E03A05F-A146-F4A9-156F-10943ED9AE2C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2B48AE3-067E-8F55-A5D9-D8C72DCCC945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F852C849-4168-DDAE-E945-2AA730DD1038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66D5F218-035C-E589-EBD5-0E27300C362B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27CFC0CF-3384-9155-C93D-14995E5C2196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F4B7B7E8-5C07-44F6-40C4-DE60542088FA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CDB1C6B-B8F9-26D8-7286-794E5671EDF9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64A832C8-633C-89E8-B94E-C8CA984F1E41}"/>
                  </a:ext>
                </a:extLst>
              </p:cNvPr>
              <p:cNvCxnSpPr>
                <a:cxnSpLocks/>
                <a:endCxn id="11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BA5716F1-5F3F-3698-EC1D-AF3F50D9AC19}"/>
                </a:ext>
              </a:extLst>
            </p:cNvPr>
            <p:cNvGrpSpPr/>
            <p:nvPr/>
          </p:nvGrpSpPr>
          <p:grpSpPr>
            <a:xfrm>
              <a:off x="10712164" y="2732079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7EC7944F-F6EA-80D3-D38E-C9F7B272AFCA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7EC7944F-F6EA-80D3-D38E-C9F7B272AF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C4A923CA-CBA3-B67F-979F-35B739693453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CBCA2205-4DB6-0249-2876-37D23F9B4C88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E9ABED51-1AC7-B37E-0CE6-35E23833A95E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A845BC92-A4A6-2C89-FC66-C6F13ED4B9C1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135894E3-A661-D484-57BB-3C60A1B23A94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08D8896-3B15-ED36-4427-90EDF0ED3D4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8BA995D8-00DD-7642-54F4-AD077BD3ED06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A3DF32DD-E8D8-1BBB-17A2-5C47F9E16F3F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69388EBA-4ABE-8DAF-CFF0-819272D8759A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4E2AAB5A-5CED-6D97-9380-2DAC306EB940}"/>
                  </a:ext>
                </a:extLst>
              </p:cNvPr>
              <p:cNvCxnSpPr>
                <a:cxnSpLocks/>
                <a:endCxn id="14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3D271F00-1CE7-9037-D3B3-9F3295173B55}"/>
                </a:ext>
              </a:extLst>
            </p:cNvPr>
            <p:cNvGrpSpPr/>
            <p:nvPr/>
          </p:nvGrpSpPr>
          <p:grpSpPr>
            <a:xfrm>
              <a:off x="2481093" y="3843223"/>
              <a:ext cx="3801639" cy="532753"/>
              <a:chOff x="975600" y="2080173"/>
              <a:chExt cx="686920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矩形 159">
                    <a:extLst>
                      <a:ext uri="{FF2B5EF4-FFF2-40B4-BE49-F238E27FC236}">
                        <a16:creationId xmlns:a16="http://schemas.microsoft.com/office/drawing/2014/main" id="{82C85ACA-549C-A017-954F-55351B148AF4}"/>
                      </a:ext>
                    </a:extLst>
                  </p:cNvPr>
                  <p:cNvSpPr/>
                  <p:nvPr/>
                </p:nvSpPr>
                <p:spPr>
                  <a:xfrm>
                    <a:off x="6872808" y="2086504"/>
                    <a:ext cx="972001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0" name="矩形 159">
                    <a:extLst>
                      <a:ext uri="{FF2B5EF4-FFF2-40B4-BE49-F238E27FC236}">
                        <a16:creationId xmlns:a16="http://schemas.microsoft.com/office/drawing/2014/main" id="{82C85ACA-549C-A017-954F-55351B148A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2808" y="2086504"/>
                    <a:ext cx="972001" cy="6480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3D25A80B-C518-9085-A8BE-C8A304ABA321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A702ADFF-057E-A41F-E3C3-BBE4F477F0CD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9BDD1469-3806-2F56-1921-33C393DA9293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42C29711-46AC-5A4B-A256-D25FCF5D982F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5942A1C0-E03D-99DB-D6E2-DD021AFB6F95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4D39DC4C-8721-17A8-A1C2-B5EDF940570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CB82102D-5997-11BD-5CD1-BB6B6273F63C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6A6F39A4-835D-1F38-9C73-E7ED82E22D31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56306CF8-CE8D-4D0C-6C70-89F57CA23AEF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42AB92E3-8989-6C62-7971-FF473B011E60}"/>
                  </a:ext>
                </a:extLst>
              </p:cNvPr>
              <p:cNvCxnSpPr>
                <a:cxnSpLocks/>
                <a:endCxn id="172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B099B985-4926-5252-6CC6-AB11006F9359}"/>
                </a:ext>
              </a:extLst>
            </p:cNvPr>
            <p:cNvCxnSpPr>
              <a:cxnSpLocks/>
              <a:stCxn id="18" idx="6"/>
              <a:endCxn id="22" idx="1"/>
            </p:cNvCxnSpPr>
            <p:nvPr/>
          </p:nvCxnSpPr>
          <p:spPr>
            <a:xfrm flipV="1">
              <a:off x="808676" y="3010424"/>
              <a:ext cx="462671" cy="43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122E406F-47EA-670B-3924-278C5A341114}"/>
                </a:ext>
              </a:extLst>
            </p:cNvPr>
            <p:cNvCxnSpPr>
              <a:cxnSpLocks/>
              <a:stCxn id="22" idx="3"/>
              <a:endCxn id="3" idx="1"/>
            </p:cNvCxnSpPr>
            <p:nvPr/>
          </p:nvCxnSpPr>
          <p:spPr>
            <a:xfrm flipV="1">
              <a:off x="1809283" y="3001773"/>
              <a:ext cx="525013" cy="86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CE191F40-FDF5-E7B5-FE28-014F8A3E41BC}"/>
                </a:ext>
              </a:extLst>
            </p:cNvPr>
            <p:cNvCxnSpPr>
              <a:cxnSpLocks/>
              <a:stCxn id="3" idx="3"/>
              <a:endCxn id="34" idx="1"/>
            </p:cNvCxnSpPr>
            <p:nvPr/>
          </p:nvCxnSpPr>
          <p:spPr>
            <a:xfrm>
              <a:off x="3306296" y="3001773"/>
              <a:ext cx="568494" cy="86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F5066A04-DC3B-E9AF-CD2A-05BA9E4D7E89}"/>
                </a:ext>
              </a:extLst>
            </p:cNvPr>
            <p:cNvCxnSpPr>
              <a:cxnSpLocks/>
              <a:stCxn id="34" idx="3"/>
              <a:endCxn id="57" idx="2"/>
            </p:cNvCxnSpPr>
            <p:nvPr/>
          </p:nvCxnSpPr>
          <p:spPr>
            <a:xfrm flipV="1">
              <a:off x="4873934" y="2995907"/>
              <a:ext cx="446304" cy="1453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550C6358-7C3F-3F52-1991-1E0DDDCA282E}"/>
                </a:ext>
              </a:extLst>
            </p:cNvPr>
            <p:cNvCxnSpPr>
              <a:cxnSpLocks/>
              <a:stCxn id="57" idx="6"/>
              <a:endCxn id="60" idx="1"/>
            </p:cNvCxnSpPr>
            <p:nvPr/>
          </p:nvCxnSpPr>
          <p:spPr>
            <a:xfrm>
              <a:off x="5593618" y="2995907"/>
              <a:ext cx="341565" cy="137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接箭头连接符 298">
              <a:extLst>
                <a:ext uri="{FF2B5EF4-FFF2-40B4-BE49-F238E27FC236}">
                  <a16:creationId xmlns:a16="http://schemas.microsoft.com/office/drawing/2014/main" id="{E63DB475-3D46-AB2C-0336-CB2363E11451}"/>
                </a:ext>
              </a:extLst>
            </p:cNvPr>
            <p:cNvCxnSpPr>
              <a:cxnSpLocks/>
              <a:stCxn id="60" idx="3"/>
              <a:endCxn id="107" idx="2"/>
            </p:cNvCxnSpPr>
            <p:nvPr/>
          </p:nvCxnSpPr>
          <p:spPr>
            <a:xfrm flipV="1">
              <a:off x="7657276" y="3006127"/>
              <a:ext cx="354933" cy="353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箭头连接符 309">
              <a:extLst>
                <a:ext uri="{FF2B5EF4-FFF2-40B4-BE49-F238E27FC236}">
                  <a16:creationId xmlns:a16="http://schemas.microsoft.com/office/drawing/2014/main" id="{643E2F1C-EEB2-3D30-D596-790BFCE2FB20}"/>
                </a:ext>
              </a:extLst>
            </p:cNvPr>
            <p:cNvCxnSpPr>
              <a:cxnSpLocks/>
              <a:endCxn id="107" idx="4"/>
            </p:cNvCxnSpPr>
            <p:nvPr/>
          </p:nvCxnSpPr>
          <p:spPr>
            <a:xfrm flipV="1">
              <a:off x="8148899" y="3148633"/>
              <a:ext cx="0" cy="6290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箭头连接符 311">
              <a:extLst>
                <a:ext uri="{FF2B5EF4-FFF2-40B4-BE49-F238E27FC236}">
                  <a16:creationId xmlns:a16="http://schemas.microsoft.com/office/drawing/2014/main" id="{A2C78700-469F-6971-2EE5-5A7E300D72AD}"/>
                </a:ext>
              </a:extLst>
            </p:cNvPr>
            <p:cNvCxnSpPr>
              <a:cxnSpLocks/>
              <a:stCxn id="107" idx="6"/>
              <a:endCxn id="109" idx="1"/>
            </p:cNvCxnSpPr>
            <p:nvPr/>
          </p:nvCxnSpPr>
          <p:spPr>
            <a:xfrm flipV="1">
              <a:off x="8285589" y="2990786"/>
              <a:ext cx="524727" cy="153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箭头连接符 316">
              <a:extLst>
                <a:ext uri="{FF2B5EF4-FFF2-40B4-BE49-F238E27FC236}">
                  <a16:creationId xmlns:a16="http://schemas.microsoft.com/office/drawing/2014/main" id="{977AC47A-7D24-320B-2B3A-EEC6212EBB95}"/>
                </a:ext>
              </a:extLst>
            </p:cNvPr>
            <p:cNvCxnSpPr>
              <a:cxnSpLocks/>
              <a:stCxn id="109" idx="3"/>
              <a:endCxn id="127" idx="1"/>
            </p:cNvCxnSpPr>
            <p:nvPr/>
          </p:nvCxnSpPr>
          <p:spPr>
            <a:xfrm>
              <a:off x="10154901" y="2990786"/>
              <a:ext cx="557263" cy="33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BB8B5162-01A9-F6A4-4BE2-F7E25836D332}"/>
                </a:ext>
              </a:extLst>
            </p:cNvPr>
            <p:cNvCxnSpPr>
              <a:cxnSpLocks/>
              <a:stCxn id="127" idx="3"/>
            </p:cNvCxnSpPr>
            <p:nvPr/>
          </p:nvCxnSpPr>
          <p:spPr>
            <a:xfrm>
              <a:off x="11250100" y="2994102"/>
              <a:ext cx="80664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箭头连接符 298">
              <a:extLst>
                <a:ext uri="{FF2B5EF4-FFF2-40B4-BE49-F238E27FC236}">
                  <a16:creationId xmlns:a16="http://schemas.microsoft.com/office/drawing/2014/main" id="{A773E04F-F789-E48D-102F-5599EA5C122C}"/>
                </a:ext>
              </a:extLst>
            </p:cNvPr>
            <p:cNvCxnSpPr>
              <a:cxnSpLocks/>
              <a:stCxn id="109" idx="3"/>
              <a:endCxn id="84" idx="3"/>
            </p:cNvCxnSpPr>
            <p:nvPr/>
          </p:nvCxnSpPr>
          <p:spPr>
            <a:xfrm flipH="1" flipV="1">
              <a:off x="7874175" y="2110908"/>
              <a:ext cx="2280726" cy="879878"/>
            </a:xfrm>
            <a:prstGeom prst="bentConnector3">
              <a:avLst>
                <a:gd name="adj1" fmla="val -1002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箭头连接符 298">
              <a:extLst>
                <a:ext uri="{FF2B5EF4-FFF2-40B4-BE49-F238E27FC236}">
                  <a16:creationId xmlns:a16="http://schemas.microsoft.com/office/drawing/2014/main" id="{0A4BB63C-4B58-27D2-464E-FACF61FFC7D8}"/>
                </a:ext>
              </a:extLst>
            </p:cNvPr>
            <p:cNvCxnSpPr>
              <a:cxnSpLocks/>
              <a:stCxn id="84" idx="1"/>
              <a:endCxn id="57" idx="0"/>
            </p:cNvCxnSpPr>
            <p:nvPr/>
          </p:nvCxnSpPr>
          <p:spPr>
            <a:xfrm rot="10800000" flipV="1">
              <a:off x="5456929" y="2110908"/>
              <a:ext cx="1879311" cy="74249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箭头连接符 298">
              <a:extLst>
                <a:ext uri="{FF2B5EF4-FFF2-40B4-BE49-F238E27FC236}">
                  <a16:creationId xmlns:a16="http://schemas.microsoft.com/office/drawing/2014/main" id="{FED90E18-9DF3-29A3-B3AF-D9FF82DEFC56}"/>
                </a:ext>
              </a:extLst>
            </p:cNvPr>
            <p:cNvCxnSpPr>
              <a:cxnSpLocks/>
              <a:stCxn id="127" idx="3"/>
              <a:endCxn id="160" idx="3"/>
            </p:cNvCxnSpPr>
            <p:nvPr/>
          </p:nvCxnSpPr>
          <p:spPr>
            <a:xfrm flipH="1">
              <a:off x="6282732" y="2994102"/>
              <a:ext cx="4967368" cy="1116264"/>
            </a:xfrm>
            <a:prstGeom prst="bentConnector3">
              <a:avLst>
                <a:gd name="adj1" fmla="val -4602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箭头连接符 189">
              <a:extLst>
                <a:ext uri="{FF2B5EF4-FFF2-40B4-BE49-F238E27FC236}">
                  <a16:creationId xmlns:a16="http://schemas.microsoft.com/office/drawing/2014/main" id="{CD9A22BB-4CFF-06AA-A43F-B0606EAF4FA2}"/>
                </a:ext>
              </a:extLst>
            </p:cNvPr>
            <p:cNvCxnSpPr>
              <a:cxnSpLocks/>
              <a:stCxn id="160" idx="1"/>
              <a:endCxn id="18" idx="4"/>
            </p:cNvCxnSpPr>
            <p:nvPr/>
          </p:nvCxnSpPr>
          <p:spPr>
            <a:xfrm rot="10800000">
              <a:off x="671986" y="3157286"/>
              <a:ext cx="5072810" cy="953081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AA83C35A-8262-2E57-FD0D-0AA3D54D0B54}"/>
                    </a:ext>
                  </a:extLst>
                </p:cNvPr>
                <p:cNvSpPr txBox="1"/>
                <p:nvPr/>
              </p:nvSpPr>
              <p:spPr>
                <a:xfrm>
                  <a:off x="86109" y="2603288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AA83C35A-8262-2E57-FD0D-0AA3D54D0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9" y="2603288"/>
                  <a:ext cx="41679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5E580CAB-E703-0154-16B0-6245267B15FE}"/>
                    </a:ext>
                  </a:extLst>
                </p:cNvPr>
                <p:cNvSpPr txBox="1"/>
                <p:nvPr/>
              </p:nvSpPr>
              <p:spPr>
                <a:xfrm>
                  <a:off x="3350115" y="2603288"/>
                  <a:ext cx="416797" cy="390748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5E580CAB-E703-0154-16B0-6245267B1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115" y="2603288"/>
                  <a:ext cx="416797" cy="390748"/>
                </a:xfrm>
                <a:prstGeom prst="rect">
                  <a:avLst/>
                </a:prstGeom>
                <a:blipFill>
                  <a:blip r:embed="rId13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EA63864C-E4F8-668C-E802-59F36A73F622}"/>
                    </a:ext>
                  </a:extLst>
                </p:cNvPr>
                <p:cNvSpPr txBox="1"/>
                <p:nvPr/>
              </p:nvSpPr>
              <p:spPr>
                <a:xfrm>
                  <a:off x="11428758" y="2621454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EA63864C-E4F8-668C-E802-59F36A73F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8758" y="2621454"/>
                  <a:ext cx="41679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文本框 378">
                  <a:extLst>
                    <a:ext uri="{FF2B5EF4-FFF2-40B4-BE49-F238E27FC236}">
                      <a16:creationId xmlns:a16="http://schemas.microsoft.com/office/drawing/2014/main" id="{9FAF417B-D8E6-FA5C-3526-9E9CB9FC300C}"/>
                    </a:ext>
                  </a:extLst>
                </p:cNvPr>
                <p:cNvSpPr txBox="1"/>
                <p:nvPr/>
              </p:nvSpPr>
              <p:spPr>
                <a:xfrm>
                  <a:off x="5465679" y="2422976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9" name="文本框 378">
                  <a:extLst>
                    <a:ext uri="{FF2B5EF4-FFF2-40B4-BE49-F238E27FC236}">
                      <a16:creationId xmlns:a16="http://schemas.microsoft.com/office/drawing/2014/main" id="{9FAF417B-D8E6-FA5C-3526-9E9CB9F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679" y="2422976"/>
                  <a:ext cx="27338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文本框 384">
                  <a:extLst>
                    <a:ext uri="{FF2B5EF4-FFF2-40B4-BE49-F238E27FC236}">
                      <a16:creationId xmlns:a16="http://schemas.microsoft.com/office/drawing/2014/main" id="{5CC4E414-5FA6-FA9B-D6CE-94E5682ECB0A}"/>
                    </a:ext>
                  </a:extLst>
                </p:cNvPr>
                <p:cNvSpPr txBox="1"/>
                <p:nvPr/>
              </p:nvSpPr>
              <p:spPr>
                <a:xfrm>
                  <a:off x="7738829" y="2542132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5" name="文本框 384">
                  <a:extLst>
                    <a:ext uri="{FF2B5EF4-FFF2-40B4-BE49-F238E27FC236}">
                      <a16:creationId xmlns:a16="http://schemas.microsoft.com/office/drawing/2014/main" id="{5CC4E414-5FA6-FA9B-D6CE-94E5682EC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8829" y="2542132"/>
                  <a:ext cx="273380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8889" r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文本框 385">
                  <a:extLst>
                    <a:ext uri="{FF2B5EF4-FFF2-40B4-BE49-F238E27FC236}">
                      <a16:creationId xmlns:a16="http://schemas.microsoft.com/office/drawing/2014/main" id="{91EAC020-FF52-2792-2266-6B59EE6F7A49}"/>
                    </a:ext>
                  </a:extLst>
                </p:cNvPr>
                <p:cNvSpPr txBox="1"/>
                <p:nvPr/>
              </p:nvSpPr>
              <p:spPr>
                <a:xfrm>
                  <a:off x="7827651" y="3118487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6" name="文本框 385">
                  <a:extLst>
                    <a:ext uri="{FF2B5EF4-FFF2-40B4-BE49-F238E27FC236}">
                      <a16:creationId xmlns:a16="http://schemas.microsoft.com/office/drawing/2014/main" id="{91EAC020-FF52-2792-2266-6B59EE6F7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651" y="3118487"/>
                  <a:ext cx="27338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文本框 386">
                  <a:extLst>
                    <a:ext uri="{FF2B5EF4-FFF2-40B4-BE49-F238E27FC236}">
                      <a16:creationId xmlns:a16="http://schemas.microsoft.com/office/drawing/2014/main" id="{9010B50A-AAB4-974A-D32C-B12C947F3520}"/>
                    </a:ext>
                  </a:extLst>
                </p:cNvPr>
                <p:cNvSpPr txBox="1"/>
                <p:nvPr/>
              </p:nvSpPr>
              <p:spPr>
                <a:xfrm>
                  <a:off x="8116987" y="3202214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7" name="文本框 386">
                  <a:extLst>
                    <a:ext uri="{FF2B5EF4-FFF2-40B4-BE49-F238E27FC236}">
                      <a16:creationId xmlns:a16="http://schemas.microsoft.com/office/drawing/2014/main" id="{9010B50A-AAB4-974A-D32C-B12C947F3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6987" y="3202214"/>
                  <a:ext cx="41679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文本框 387">
                  <a:extLst>
                    <a:ext uri="{FF2B5EF4-FFF2-40B4-BE49-F238E27FC236}">
                      <a16:creationId xmlns:a16="http://schemas.microsoft.com/office/drawing/2014/main" id="{0A1F14D5-1F4F-EF16-AF48-170C72E3FDB3}"/>
                    </a:ext>
                  </a:extLst>
                </p:cNvPr>
                <p:cNvSpPr txBox="1"/>
                <p:nvPr/>
              </p:nvSpPr>
              <p:spPr>
                <a:xfrm>
                  <a:off x="230606" y="3033706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8" name="文本框 387">
                  <a:extLst>
                    <a:ext uri="{FF2B5EF4-FFF2-40B4-BE49-F238E27FC236}">
                      <a16:creationId xmlns:a16="http://schemas.microsoft.com/office/drawing/2014/main" id="{0A1F14D5-1F4F-EF16-AF48-170C72E3F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606" y="3033706"/>
                  <a:ext cx="273380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1111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文本框 388">
                  <a:extLst>
                    <a:ext uri="{FF2B5EF4-FFF2-40B4-BE49-F238E27FC236}">
                      <a16:creationId xmlns:a16="http://schemas.microsoft.com/office/drawing/2014/main" id="{AADB70AA-9E38-CC67-7281-3BCBDCC35022}"/>
                    </a:ext>
                  </a:extLst>
                </p:cNvPr>
                <p:cNvSpPr txBox="1"/>
                <p:nvPr/>
              </p:nvSpPr>
              <p:spPr>
                <a:xfrm>
                  <a:off x="387220" y="3358511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9" name="文本框 388">
                  <a:extLst>
                    <a:ext uri="{FF2B5EF4-FFF2-40B4-BE49-F238E27FC236}">
                      <a16:creationId xmlns:a16="http://schemas.microsoft.com/office/drawing/2014/main" id="{AADB70AA-9E38-CC67-7281-3BCBDCC35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0" y="3358511"/>
                  <a:ext cx="27338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55899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16DD0-A217-F93C-2E6E-F8D36094B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97E0C777-2159-717A-E97E-D251B2F9F64C}"/>
              </a:ext>
            </a:extLst>
          </p:cNvPr>
          <p:cNvGrpSpPr/>
          <p:nvPr/>
        </p:nvGrpSpPr>
        <p:grpSpPr>
          <a:xfrm>
            <a:off x="3122675" y="998615"/>
            <a:ext cx="972000" cy="658766"/>
            <a:chOff x="975600" y="2080173"/>
            <a:chExt cx="972000" cy="658766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508DA42-3E8B-E85E-9C5B-26733832D9CE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A52D5320-019A-93DB-52C4-A1334E09D1C1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D1148B62-202D-5F00-2674-DE5FF0310BB3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7AFFBF5-BFB4-A3E2-DD76-0E09AB047D50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4BC3A5E0-EAF5-9566-F531-27323A54E992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922683C4-F2C2-A087-5F01-53C97020D204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F7856F9D-24C3-4B2A-8AC1-1375F197D923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B0172E3-CD92-CE64-CE29-F2F463EE8D12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270135B7-529B-8071-6E77-DC953F72EB94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7E3E9154-F522-B9FD-DAD7-B1F90754C710}"/>
                </a:ext>
              </a:extLst>
            </p:cNvPr>
            <p:cNvCxnSpPr>
              <a:cxnSpLocks/>
              <a:endCxn id="132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6E37F8A-74F4-8605-C28E-810D4C37CEAD}"/>
              </a:ext>
            </a:extLst>
          </p:cNvPr>
          <p:cNvGrpSpPr/>
          <p:nvPr/>
        </p:nvGrpSpPr>
        <p:grpSpPr>
          <a:xfrm>
            <a:off x="168032" y="2346191"/>
            <a:ext cx="12023968" cy="2527091"/>
            <a:chOff x="369665" y="2394317"/>
            <a:chExt cx="12023968" cy="252709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F1A30C8-A347-1DD9-CF94-50AFE30C272D}"/>
                </a:ext>
              </a:extLst>
            </p:cNvPr>
            <p:cNvGrpSpPr/>
            <p:nvPr/>
          </p:nvGrpSpPr>
          <p:grpSpPr>
            <a:xfrm>
              <a:off x="2671180" y="3289463"/>
              <a:ext cx="974429" cy="524047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B7A5A089-E22E-6D04-14DE-FD093C7D5B5C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𝑠𝑝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B7A5A089-E22E-6D04-14DE-FD093C7D5B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1E379BF-80D7-A0AA-C779-7AA2C1D86BC0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D39B141-049F-CE24-34D6-ADF980ABE229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EDE614C-120F-2261-053A-08D8030126F1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6C0440F-24C3-AC19-306E-0FD2247B7511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C0ECF55-8D24-D574-B053-1B8730D97D20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1B8725D-3621-4720-B405-F8D8B0B800F2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6E50836-7F8A-D7C0-A9F4-1179EC086B86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5145334-AFA8-69E5-6D1E-E703BD1092A7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82DCB11-0BF1-618D-0FFF-A0F388E2C2C0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59B61007-BBD7-7B84-9240-AE59CABB5F72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BB47C37-F925-BD70-A42D-80DC4AB9904E}"/>
                    </a:ext>
                  </a:extLst>
                </p:cNvPr>
                <p:cNvSpPr txBox="1"/>
                <p:nvPr/>
              </p:nvSpPr>
              <p:spPr>
                <a:xfrm>
                  <a:off x="1205794" y="3148720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BB47C37-F925-BD70-A42D-80DC4AB99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794" y="3148720"/>
                  <a:ext cx="41679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流程图: 汇总连接 17">
              <a:extLst>
                <a:ext uri="{FF2B5EF4-FFF2-40B4-BE49-F238E27FC236}">
                  <a16:creationId xmlns:a16="http://schemas.microsoft.com/office/drawing/2014/main" id="{5504096C-304D-5681-7ACB-D09220ECE8A8}"/>
                </a:ext>
              </a:extLst>
            </p:cNvPr>
            <p:cNvSpPr/>
            <p:nvPr/>
          </p:nvSpPr>
          <p:spPr>
            <a:xfrm>
              <a:off x="872180" y="3417704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1BDCB39-1DFF-F42E-8DFD-738913850878}"/>
                    </a:ext>
                  </a:extLst>
                </p:cNvPr>
                <p:cNvSpPr txBox="1"/>
                <p:nvPr/>
              </p:nvSpPr>
              <p:spPr>
                <a:xfrm>
                  <a:off x="5350004" y="3190878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1BDCB39-1DFF-F42E-8DFD-738913850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0004" y="3190878"/>
                  <a:ext cx="27338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364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571AB6B-5396-AEC2-2E85-323854D452F3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369665" y="3560211"/>
              <a:ext cx="50251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27ADFC0-20A4-25D7-F45B-72D20D0521B3}"/>
                </a:ext>
              </a:extLst>
            </p:cNvPr>
            <p:cNvGrpSpPr/>
            <p:nvPr/>
          </p:nvGrpSpPr>
          <p:grpSpPr>
            <a:xfrm>
              <a:off x="1608231" y="3293833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AAD2DFC5-2F5E-3971-05EB-C18EB2EE9CBD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𝑝𝐴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AAD2DFC5-2F5E-3971-05EB-C18EB2EE9C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03A5805-ECDA-B061-413B-ED89B2D51211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2CC7991-7B77-9B6A-48EF-14F243234E84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50E84C1-2366-22DE-9DA0-2DC8440A9B8D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AFBC774-C23E-EC80-B497-43A4C56FCAF4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CB9CC2-25BE-0689-498E-B71ED89F4F45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1A367C0-B5F7-302A-6C7C-32BE62BDD01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F61DAAE-9A3C-034A-06EC-F4E84CEA70AE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A5E76C9-B7C1-89F5-F413-1EF882D04794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E9A5416-1098-56D4-84B8-D6A4D2FA282D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8BCC5B7C-2AB6-E798-A40D-99F08BAFC7BA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21FBDC6-FE75-E7D2-4B00-427A39BF01EE}"/>
                </a:ext>
              </a:extLst>
            </p:cNvPr>
            <p:cNvGrpSpPr/>
            <p:nvPr/>
          </p:nvGrpSpPr>
          <p:grpSpPr>
            <a:xfrm>
              <a:off x="4211674" y="3218990"/>
              <a:ext cx="1001641" cy="6849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39723BB8-BDB0-4545-6E70-97FA98D753E4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𝑑𝑝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𝜋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39723BB8-BDB0-4545-6E70-97FA98D753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0AFF16A-F645-A2FE-E6A4-6E99EEB6477A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C62F175-EBC7-27A5-0E49-0194A9247931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4E0245D-4BB0-611C-711C-58C4B12B7673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42F37AB-B78A-774B-38CC-5CF58803E8A0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657A1B2-076D-1553-51E1-A8FE1403F631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FA4FDB1-9694-4EA9-1879-94E70D08BD80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EC0D4AC-A6E3-BAAB-FE48-E09177E56E40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75C351-C964-445D-3520-563B6E66CB78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709915AC-1E11-5865-26DE-AC5DA2446279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0DF5532D-BF41-61B3-2682-37482565B465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流程图: 汇总连接 56">
              <a:extLst>
                <a:ext uri="{FF2B5EF4-FFF2-40B4-BE49-F238E27FC236}">
                  <a16:creationId xmlns:a16="http://schemas.microsoft.com/office/drawing/2014/main" id="{51B51B20-8268-69ED-FA38-1D64A00190A2}"/>
                </a:ext>
              </a:extLst>
            </p:cNvPr>
            <p:cNvSpPr/>
            <p:nvPr/>
          </p:nvSpPr>
          <p:spPr>
            <a:xfrm>
              <a:off x="5657122" y="3398832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0711F906-CA3E-F790-C045-CF92828B9CE4}"/>
                </a:ext>
              </a:extLst>
            </p:cNvPr>
            <p:cNvGrpSpPr/>
            <p:nvPr/>
          </p:nvGrpSpPr>
          <p:grpSpPr>
            <a:xfrm>
              <a:off x="6272067" y="3246894"/>
              <a:ext cx="1726396" cy="626632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75E18E24-76B2-B185-7941-F5BD435B0EF8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𝑝𝑝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𝑝𝑚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/4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75E18E24-76B2-B185-7941-F5BD435B0E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0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72699D0-7FF6-D7F3-FFE8-E8B9EF7FEA2A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792FB2-2F26-48E4-2DE2-49D2AB530526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A8483BB-A462-5743-691C-62F1D8617E9A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7DD54FA-2EFF-7CA2-025F-8FFC9F740C5C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3190B81-EA17-BA98-261F-31046E9A8A49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0108D180-7583-7A95-3301-EB6FCA88B9F3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19D2984-C989-A378-8C90-160A4C7A926D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0403B50-E99B-512C-3F12-EB62D9864389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783047C-1543-F31E-B621-ACAEA49CE8F4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083541EC-8E09-5B28-7A70-6F084352694B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C62A01EA-571B-ABA3-BA26-022A3F67C4E1}"/>
                </a:ext>
              </a:extLst>
            </p:cNvPr>
            <p:cNvGrpSpPr/>
            <p:nvPr/>
          </p:nvGrpSpPr>
          <p:grpSpPr>
            <a:xfrm>
              <a:off x="7673123" y="2394317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DDB02C02-F858-53F1-F0DC-4A0515527D37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DDB02C02-F858-53F1-F0DC-4A0515527D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616DD1B9-2A66-3263-45EB-652EE92B5491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25BA5798-37BF-9B6B-5D21-25C76E4D5386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7F227056-BEC7-86F1-5387-38D39CFFEBAB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F617B4E4-FC49-6F95-EE6A-14CB30A229F2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3445991-B69C-D9C5-2A91-A9E122C25A24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2ED505F-B0B4-583E-0974-D65085BCB805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9DDD9CF-9920-F15F-662B-B22FCD5AF709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B2691D74-51F9-6C03-23FD-FACFD8C728E2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5972773F-31F2-569E-36CD-8FC74FB96A8D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F21608F1-6A1F-5ADB-791A-B96653EC6595}"/>
                  </a:ext>
                </a:extLst>
              </p:cNvPr>
              <p:cNvCxnSpPr>
                <a:cxnSpLocks/>
                <a:endCxn id="9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流程图: 汇总连接 106">
              <a:extLst>
                <a:ext uri="{FF2B5EF4-FFF2-40B4-BE49-F238E27FC236}">
                  <a16:creationId xmlns:a16="http://schemas.microsoft.com/office/drawing/2014/main" id="{D254EA50-D9B6-027B-1EDC-622414BD0D79}"/>
                </a:ext>
              </a:extLst>
            </p:cNvPr>
            <p:cNvSpPr/>
            <p:nvPr/>
          </p:nvSpPr>
          <p:spPr>
            <a:xfrm>
              <a:off x="8349093" y="3409052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83574806-4C63-9E81-59CE-3565FF2CE966}"/>
                </a:ext>
              </a:extLst>
            </p:cNvPr>
            <p:cNvGrpSpPr/>
            <p:nvPr/>
          </p:nvGrpSpPr>
          <p:grpSpPr>
            <a:xfrm>
              <a:off x="9147200" y="3228022"/>
              <a:ext cx="1347945" cy="626632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7F6239E1-1DA2-BE81-0C51-EEE431606FC6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7F6239E1-1DA2-BE81-0C51-EEE431606F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D94BCF14-E5D3-89AC-0848-3D19D2BDC27A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5100CDAF-2CF2-21F8-B1D8-39E48FAC2C2D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E2F97735-49EE-52D1-DFF6-4C6D47E10BC6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8A2160E4-FF64-F43B-33DF-41107DFB6E39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F84DBF33-E798-5847-D220-55B8B0B9C179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2D869D32-62B5-31E9-DE15-C968533E6CA5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69732AC-B812-C6AE-8A86-D8E9028518E0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093CDBAC-850B-3B6F-D916-9EE17AF3E9C0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BC786FD7-0304-46E6-A84F-A0D1A0691CEC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83DDDC7E-6973-3FD9-2A78-CC90C06A9294}"/>
                  </a:ext>
                </a:extLst>
              </p:cNvPr>
              <p:cNvCxnSpPr>
                <a:cxnSpLocks/>
                <a:endCxn id="11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3DAA306A-B30E-E954-9D89-E2D5CF05234A}"/>
                </a:ext>
              </a:extLst>
            </p:cNvPr>
            <p:cNvGrpSpPr/>
            <p:nvPr/>
          </p:nvGrpSpPr>
          <p:grpSpPr>
            <a:xfrm>
              <a:off x="11049048" y="3277511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252C7039-3EFE-2A10-7AE6-47478E001047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252C7039-3EFE-2A10-7AE6-47478E0010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F2F08D3E-D2A5-1112-BA95-0BE7CA234340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C67837A-5CB4-1C97-C806-52136A293AA2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E4A24109-466B-6DC9-2CD2-B01574352F9B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5DA534BC-7C24-D7FE-3845-27A495E2C45A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9E32B5F3-6AE0-71CF-32D6-5BD5B5921AFB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B7781CF8-31C0-4690-328A-356D45ED46C9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48510978-F902-FA7A-1A9B-142424E06D03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7A1DFCA7-7F17-7584-F77B-37F0A7BF095D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3C7936A1-3F7B-0562-7E77-B5B9451EED53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A62F615D-A828-1B41-422F-3276FBCDFC70}"/>
                  </a:ext>
                </a:extLst>
              </p:cNvPr>
              <p:cNvCxnSpPr>
                <a:cxnSpLocks/>
                <a:endCxn id="14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201E123E-554A-6E7C-9695-C32465E4BE7D}"/>
                </a:ext>
              </a:extLst>
            </p:cNvPr>
            <p:cNvGrpSpPr/>
            <p:nvPr/>
          </p:nvGrpSpPr>
          <p:grpSpPr>
            <a:xfrm>
              <a:off x="2817977" y="4388655"/>
              <a:ext cx="3801639" cy="532753"/>
              <a:chOff x="975600" y="2080173"/>
              <a:chExt cx="686920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矩形 159">
                    <a:extLst>
                      <a:ext uri="{FF2B5EF4-FFF2-40B4-BE49-F238E27FC236}">
                        <a16:creationId xmlns:a16="http://schemas.microsoft.com/office/drawing/2014/main" id="{EF6B3CE5-BC80-6FC1-3F85-F558EE024A9C}"/>
                      </a:ext>
                    </a:extLst>
                  </p:cNvPr>
                  <p:cNvSpPr/>
                  <p:nvPr/>
                </p:nvSpPr>
                <p:spPr>
                  <a:xfrm>
                    <a:off x="6872808" y="2086504"/>
                    <a:ext cx="972001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𝑚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𝜃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0" name="矩形 159">
                    <a:extLst>
                      <a:ext uri="{FF2B5EF4-FFF2-40B4-BE49-F238E27FC236}">
                        <a16:creationId xmlns:a16="http://schemas.microsoft.com/office/drawing/2014/main" id="{EF6B3CE5-BC80-6FC1-3F85-F558EE024A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2808" y="2086504"/>
                    <a:ext cx="972001" cy="6480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A56E8CBD-5372-9EBF-A2BB-BD697464D721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7DF41C8C-B0D3-C9DA-B568-B6FC1BC41A48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FE98D6AC-A670-A33F-ECB4-C54F572D6D7A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CF72B3B0-9D47-CC65-BEFE-60C6B182B5AA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FB632BD8-847B-A62B-4025-9C151A918453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7FE3E305-D0F2-DC6C-0922-EA5A7B920AEF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93DA530F-E55D-B038-F310-372D74A61B16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3A203CF7-29F5-B3B9-4499-729255ACDF52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EDFD7280-7771-D01C-A205-1049C637AD17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6EFCEC09-888F-BFC3-6460-DB5CD798607C}"/>
                  </a:ext>
                </a:extLst>
              </p:cNvPr>
              <p:cNvCxnSpPr>
                <a:cxnSpLocks/>
                <a:endCxn id="172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6DC06A5A-78CA-401E-8C00-91D6F4F7BD8C}"/>
                </a:ext>
              </a:extLst>
            </p:cNvPr>
            <p:cNvCxnSpPr>
              <a:cxnSpLocks/>
              <a:stCxn id="18" idx="6"/>
              <a:endCxn id="22" idx="1"/>
            </p:cNvCxnSpPr>
            <p:nvPr/>
          </p:nvCxnSpPr>
          <p:spPr>
            <a:xfrm flipV="1">
              <a:off x="1145560" y="3555856"/>
              <a:ext cx="462671" cy="43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9A29C2B6-A000-35D0-D827-E11879093CB2}"/>
                </a:ext>
              </a:extLst>
            </p:cNvPr>
            <p:cNvCxnSpPr>
              <a:cxnSpLocks/>
              <a:stCxn id="22" idx="3"/>
              <a:endCxn id="3" idx="1"/>
            </p:cNvCxnSpPr>
            <p:nvPr/>
          </p:nvCxnSpPr>
          <p:spPr>
            <a:xfrm flipV="1">
              <a:off x="2146167" y="3547205"/>
              <a:ext cx="525013" cy="86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ADE3467F-3290-88ED-110C-EAB9D575C34F}"/>
                </a:ext>
              </a:extLst>
            </p:cNvPr>
            <p:cNvCxnSpPr>
              <a:cxnSpLocks/>
              <a:stCxn id="3" idx="3"/>
              <a:endCxn id="34" idx="1"/>
            </p:cNvCxnSpPr>
            <p:nvPr/>
          </p:nvCxnSpPr>
          <p:spPr>
            <a:xfrm>
              <a:off x="3643180" y="3547205"/>
              <a:ext cx="568494" cy="86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14F21E9F-BC50-3CA1-A5E2-EFAE65CA8AF4}"/>
                </a:ext>
              </a:extLst>
            </p:cNvPr>
            <p:cNvCxnSpPr>
              <a:cxnSpLocks/>
              <a:stCxn id="34" idx="3"/>
              <a:endCxn id="57" idx="2"/>
            </p:cNvCxnSpPr>
            <p:nvPr/>
          </p:nvCxnSpPr>
          <p:spPr>
            <a:xfrm flipV="1">
              <a:off x="5210818" y="3541339"/>
              <a:ext cx="446304" cy="1453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0591E908-B7EE-70CD-C50E-C35A13046419}"/>
                </a:ext>
              </a:extLst>
            </p:cNvPr>
            <p:cNvCxnSpPr>
              <a:cxnSpLocks/>
              <a:stCxn id="57" idx="6"/>
              <a:endCxn id="60" idx="1"/>
            </p:cNvCxnSpPr>
            <p:nvPr/>
          </p:nvCxnSpPr>
          <p:spPr>
            <a:xfrm>
              <a:off x="5930502" y="3541339"/>
              <a:ext cx="341565" cy="137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接箭头连接符 298">
              <a:extLst>
                <a:ext uri="{FF2B5EF4-FFF2-40B4-BE49-F238E27FC236}">
                  <a16:creationId xmlns:a16="http://schemas.microsoft.com/office/drawing/2014/main" id="{B0C0DC57-CFFE-AD09-2EDA-A15B335AEFC5}"/>
                </a:ext>
              </a:extLst>
            </p:cNvPr>
            <p:cNvCxnSpPr>
              <a:cxnSpLocks/>
              <a:stCxn id="60" idx="3"/>
              <a:endCxn id="107" idx="2"/>
            </p:cNvCxnSpPr>
            <p:nvPr/>
          </p:nvCxnSpPr>
          <p:spPr>
            <a:xfrm flipV="1">
              <a:off x="7994160" y="3551559"/>
              <a:ext cx="354933" cy="353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箭头连接符 309">
              <a:extLst>
                <a:ext uri="{FF2B5EF4-FFF2-40B4-BE49-F238E27FC236}">
                  <a16:creationId xmlns:a16="http://schemas.microsoft.com/office/drawing/2014/main" id="{6F3E2CD0-DFD0-ACED-57B0-FA6B0AD5773B}"/>
                </a:ext>
              </a:extLst>
            </p:cNvPr>
            <p:cNvCxnSpPr>
              <a:cxnSpLocks/>
              <a:endCxn id="107" idx="4"/>
            </p:cNvCxnSpPr>
            <p:nvPr/>
          </p:nvCxnSpPr>
          <p:spPr>
            <a:xfrm flipV="1">
              <a:off x="8485783" y="3694065"/>
              <a:ext cx="0" cy="6290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箭头连接符 311">
              <a:extLst>
                <a:ext uri="{FF2B5EF4-FFF2-40B4-BE49-F238E27FC236}">
                  <a16:creationId xmlns:a16="http://schemas.microsoft.com/office/drawing/2014/main" id="{66928DFF-8520-E064-E536-11C325871659}"/>
                </a:ext>
              </a:extLst>
            </p:cNvPr>
            <p:cNvCxnSpPr>
              <a:cxnSpLocks/>
              <a:stCxn id="107" idx="6"/>
              <a:endCxn id="109" idx="1"/>
            </p:cNvCxnSpPr>
            <p:nvPr/>
          </p:nvCxnSpPr>
          <p:spPr>
            <a:xfrm flipV="1">
              <a:off x="8622473" y="3536218"/>
              <a:ext cx="524727" cy="1534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箭头连接符 316">
              <a:extLst>
                <a:ext uri="{FF2B5EF4-FFF2-40B4-BE49-F238E27FC236}">
                  <a16:creationId xmlns:a16="http://schemas.microsoft.com/office/drawing/2014/main" id="{8FAB1189-E0EC-0326-939D-03DC4183A343}"/>
                </a:ext>
              </a:extLst>
            </p:cNvPr>
            <p:cNvCxnSpPr>
              <a:cxnSpLocks/>
              <a:stCxn id="109" idx="3"/>
              <a:endCxn id="127" idx="1"/>
            </p:cNvCxnSpPr>
            <p:nvPr/>
          </p:nvCxnSpPr>
          <p:spPr>
            <a:xfrm>
              <a:off x="10491785" y="3536218"/>
              <a:ext cx="557263" cy="33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B0906D95-FED9-FED7-D706-38725E7EA45D}"/>
                </a:ext>
              </a:extLst>
            </p:cNvPr>
            <p:cNvCxnSpPr>
              <a:cxnSpLocks/>
              <a:stCxn id="127" idx="3"/>
            </p:cNvCxnSpPr>
            <p:nvPr/>
          </p:nvCxnSpPr>
          <p:spPr>
            <a:xfrm>
              <a:off x="11586984" y="3539534"/>
              <a:ext cx="80664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箭头连接符 298">
              <a:extLst>
                <a:ext uri="{FF2B5EF4-FFF2-40B4-BE49-F238E27FC236}">
                  <a16:creationId xmlns:a16="http://schemas.microsoft.com/office/drawing/2014/main" id="{6BAA5146-F42E-B64F-B539-3CB0487A8EAF}"/>
                </a:ext>
              </a:extLst>
            </p:cNvPr>
            <p:cNvCxnSpPr>
              <a:cxnSpLocks/>
              <a:stCxn id="109" idx="3"/>
              <a:endCxn id="84" idx="3"/>
            </p:cNvCxnSpPr>
            <p:nvPr/>
          </p:nvCxnSpPr>
          <p:spPr>
            <a:xfrm flipH="1" flipV="1">
              <a:off x="8211059" y="2656340"/>
              <a:ext cx="2280726" cy="879878"/>
            </a:xfrm>
            <a:prstGeom prst="bentConnector3">
              <a:avLst>
                <a:gd name="adj1" fmla="val -1002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箭头连接符 298">
              <a:extLst>
                <a:ext uri="{FF2B5EF4-FFF2-40B4-BE49-F238E27FC236}">
                  <a16:creationId xmlns:a16="http://schemas.microsoft.com/office/drawing/2014/main" id="{B4ED5E05-D228-F844-9764-A2EF19ED3B2A}"/>
                </a:ext>
              </a:extLst>
            </p:cNvPr>
            <p:cNvCxnSpPr>
              <a:cxnSpLocks/>
              <a:stCxn id="84" idx="1"/>
              <a:endCxn id="57" idx="0"/>
            </p:cNvCxnSpPr>
            <p:nvPr/>
          </p:nvCxnSpPr>
          <p:spPr>
            <a:xfrm rot="10800000" flipV="1">
              <a:off x="5793813" y="2656340"/>
              <a:ext cx="1879311" cy="74249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箭头连接符 298">
              <a:extLst>
                <a:ext uri="{FF2B5EF4-FFF2-40B4-BE49-F238E27FC236}">
                  <a16:creationId xmlns:a16="http://schemas.microsoft.com/office/drawing/2014/main" id="{BE8004F4-E971-AC2A-12C5-EF5461579666}"/>
                </a:ext>
              </a:extLst>
            </p:cNvPr>
            <p:cNvCxnSpPr>
              <a:cxnSpLocks/>
              <a:stCxn id="127" idx="3"/>
              <a:endCxn id="160" idx="3"/>
            </p:cNvCxnSpPr>
            <p:nvPr/>
          </p:nvCxnSpPr>
          <p:spPr>
            <a:xfrm flipH="1">
              <a:off x="6619616" y="3539534"/>
              <a:ext cx="4967368" cy="1116264"/>
            </a:xfrm>
            <a:prstGeom prst="bentConnector3">
              <a:avLst>
                <a:gd name="adj1" fmla="val -4602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箭头连接符 189">
              <a:extLst>
                <a:ext uri="{FF2B5EF4-FFF2-40B4-BE49-F238E27FC236}">
                  <a16:creationId xmlns:a16="http://schemas.microsoft.com/office/drawing/2014/main" id="{A859C6B6-CBC4-F907-2520-9A7063181CCF}"/>
                </a:ext>
              </a:extLst>
            </p:cNvPr>
            <p:cNvCxnSpPr>
              <a:cxnSpLocks/>
              <a:stCxn id="160" idx="1"/>
              <a:endCxn id="18" idx="4"/>
            </p:cNvCxnSpPr>
            <p:nvPr/>
          </p:nvCxnSpPr>
          <p:spPr>
            <a:xfrm rot="10800000">
              <a:off x="1008870" y="3702718"/>
              <a:ext cx="5072810" cy="953081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DAFA642D-AC63-A7F1-483A-E205733DD9D2}"/>
                    </a:ext>
                  </a:extLst>
                </p:cNvPr>
                <p:cNvSpPr txBox="1"/>
                <p:nvPr/>
              </p:nvSpPr>
              <p:spPr>
                <a:xfrm>
                  <a:off x="422993" y="3148720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DAFA642D-AC63-A7F1-483A-E205733DD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993" y="3148720"/>
                  <a:ext cx="41679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03DDFBBB-F640-F6FA-6420-CB947939E839}"/>
                    </a:ext>
                  </a:extLst>
                </p:cNvPr>
                <p:cNvSpPr txBox="1"/>
                <p:nvPr/>
              </p:nvSpPr>
              <p:spPr>
                <a:xfrm>
                  <a:off x="3686999" y="3148720"/>
                  <a:ext cx="416797" cy="390748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03DDFBBB-F640-F6FA-6420-CB947939E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999" y="3148720"/>
                  <a:ext cx="416797" cy="390748"/>
                </a:xfrm>
                <a:prstGeom prst="rect">
                  <a:avLst/>
                </a:prstGeom>
                <a:blipFill>
                  <a:blip r:embed="rId1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68F8EC8C-0C3F-10EB-5EBA-3C8B0D84870C}"/>
                    </a:ext>
                  </a:extLst>
                </p:cNvPr>
                <p:cNvSpPr txBox="1"/>
                <p:nvPr/>
              </p:nvSpPr>
              <p:spPr>
                <a:xfrm>
                  <a:off x="11765642" y="3166886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68F8EC8C-0C3F-10EB-5EBA-3C8B0D848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5642" y="3166886"/>
                  <a:ext cx="416797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4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文本框 378">
                  <a:extLst>
                    <a:ext uri="{FF2B5EF4-FFF2-40B4-BE49-F238E27FC236}">
                      <a16:creationId xmlns:a16="http://schemas.microsoft.com/office/drawing/2014/main" id="{31EFD9C7-169C-FF85-5482-9D17B48DFBC6}"/>
                    </a:ext>
                  </a:extLst>
                </p:cNvPr>
                <p:cNvSpPr txBox="1"/>
                <p:nvPr/>
              </p:nvSpPr>
              <p:spPr>
                <a:xfrm>
                  <a:off x="5802563" y="2968408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9" name="文本框 378">
                  <a:extLst>
                    <a:ext uri="{FF2B5EF4-FFF2-40B4-BE49-F238E27FC236}">
                      <a16:creationId xmlns:a16="http://schemas.microsoft.com/office/drawing/2014/main" id="{31EFD9C7-169C-FF85-5482-9D17B48DF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563" y="2968408"/>
                  <a:ext cx="27338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文本框 384">
                  <a:extLst>
                    <a:ext uri="{FF2B5EF4-FFF2-40B4-BE49-F238E27FC236}">
                      <a16:creationId xmlns:a16="http://schemas.microsoft.com/office/drawing/2014/main" id="{90BE60AF-C755-A9C5-B634-CA04A46B5A06}"/>
                    </a:ext>
                  </a:extLst>
                </p:cNvPr>
                <p:cNvSpPr txBox="1"/>
                <p:nvPr/>
              </p:nvSpPr>
              <p:spPr>
                <a:xfrm>
                  <a:off x="8075713" y="3087564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5" name="文本框 384">
                  <a:extLst>
                    <a:ext uri="{FF2B5EF4-FFF2-40B4-BE49-F238E27FC236}">
                      <a16:creationId xmlns:a16="http://schemas.microsoft.com/office/drawing/2014/main" id="{90BE60AF-C755-A9C5-B634-CA04A46B5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713" y="3087564"/>
                  <a:ext cx="273380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1111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文本框 385">
                  <a:extLst>
                    <a:ext uri="{FF2B5EF4-FFF2-40B4-BE49-F238E27FC236}">
                      <a16:creationId xmlns:a16="http://schemas.microsoft.com/office/drawing/2014/main" id="{AC9903F8-E6FE-C285-D692-F36E4BC9DD50}"/>
                    </a:ext>
                  </a:extLst>
                </p:cNvPr>
                <p:cNvSpPr txBox="1"/>
                <p:nvPr/>
              </p:nvSpPr>
              <p:spPr>
                <a:xfrm>
                  <a:off x="8164535" y="3663919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6" name="文本框 385">
                  <a:extLst>
                    <a:ext uri="{FF2B5EF4-FFF2-40B4-BE49-F238E27FC236}">
                      <a16:creationId xmlns:a16="http://schemas.microsoft.com/office/drawing/2014/main" id="{AC9903F8-E6FE-C285-D692-F36E4BC9D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4535" y="3663919"/>
                  <a:ext cx="27338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文本框 386">
                  <a:extLst>
                    <a:ext uri="{FF2B5EF4-FFF2-40B4-BE49-F238E27FC236}">
                      <a16:creationId xmlns:a16="http://schemas.microsoft.com/office/drawing/2014/main" id="{07754810-405B-F445-B558-F6A1CDB9E059}"/>
                    </a:ext>
                  </a:extLst>
                </p:cNvPr>
                <p:cNvSpPr txBox="1"/>
                <p:nvPr/>
              </p:nvSpPr>
              <p:spPr>
                <a:xfrm>
                  <a:off x="8453871" y="3747646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7" name="文本框 386">
                  <a:extLst>
                    <a:ext uri="{FF2B5EF4-FFF2-40B4-BE49-F238E27FC236}">
                      <a16:creationId xmlns:a16="http://schemas.microsoft.com/office/drawing/2014/main" id="{07754810-405B-F445-B558-F6A1CDB9E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3871" y="3747646"/>
                  <a:ext cx="416797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文本框 387">
                  <a:extLst>
                    <a:ext uri="{FF2B5EF4-FFF2-40B4-BE49-F238E27FC236}">
                      <a16:creationId xmlns:a16="http://schemas.microsoft.com/office/drawing/2014/main" id="{952FBDB4-12E7-4FFD-4DE4-CCAF7E0945C0}"/>
                    </a:ext>
                  </a:extLst>
                </p:cNvPr>
                <p:cNvSpPr txBox="1"/>
                <p:nvPr/>
              </p:nvSpPr>
              <p:spPr>
                <a:xfrm>
                  <a:off x="567490" y="3579138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8" name="文本框 387">
                  <a:extLst>
                    <a:ext uri="{FF2B5EF4-FFF2-40B4-BE49-F238E27FC236}">
                      <a16:creationId xmlns:a16="http://schemas.microsoft.com/office/drawing/2014/main" id="{952FBDB4-12E7-4FFD-4DE4-CCAF7E094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90" y="3579138"/>
                  <a:ext cx="273380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8889" r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文本框 388">
                  <a:extLst>
                    <a:ext uri="{FF2B5EF4-FFF2-40B4-BE49-F238E27FC236}">
                      <a16:creationId xmlns:a16="http://schemas.microsoft.com/office/drawing/2014/main" id="{1AC399DF-FCD4-F945-CBC5-C20F48C0A090}"/>
                    </a:ext>
                  </a:extLst>
                </p:cNvPr>
                <p:cNvSpPr txBox="1"/>
                <p:nvPr/>
              </p:nvSpPr>
              <p:spPr>
                <a:xfrm>
                  <a:off x="724104" y="3903943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9" name="文本框 388">
                  <a:extLst>
                    <a:ext uri="{FF2B5EF4-FFF2-40B4-BE49-F238E27FC236}">
                      <a16:creationId xmlns:a16="http://schemas.microsoft.com/office/drawing/2014/main" id="{1AC399DF-FCD4-F945-CBC5-C20F48C0A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04" y="3903943"/>
                  <a:ext cx="27338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10062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508DB-0C4D-ABF4-D5EA-2191B4222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EEF48707-6DE1-38E7-6D18-5291ED5DE585}"/>
              </a:ext>
            </a:extLst>
          </p:cNvPr>
          <p:cNvGrpSpPr/>
          <p:nvPr/>
        </p:nvGrpSpPr>
        <p:grpSpPr>
          <a:xfrm>
            <a:off x="8997826" y="2796890"/>
            <a:ext cx="1344585" cy="626632"/>
            <a:chOff x="975600" y="2080173"/>
            <a:chExt cx="972000" cy="658766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38B6E518-0268-6CE3-BCBB-0C35F48EED65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D51FE96-AB9E-6F86-8138-E66BB73448DB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3266E71-4EC7-C046-0C26-BFFD9C64B28A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8F4B53FB-43A6-7265-02DC-F4E4B90332FB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30D09EB1-0B13-41E9-63D8-F686459F6EE6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4A961413-CA4B-B7FB-798E-54C2E093E591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FF27E36-4E98-D611-4459-4249AA1C2B4D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135A9138-E88B-EF0C-CD81-8B2EC74A639A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7065E13E-E266-9B0B-E085-D426EAD75937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8005DB5-3879-259D-9F5B-53E0F51A1EFD}"/>
              </a:ext>
            </a:extLst>
          </p:cNvPr>
          <p:cNvGrpSpPr/>
          <p:nvPr/>
        </p:nvGrpSpPr>
        <p:grpSpPr>
          <a:xfrm>
            <a:off x="1185595" y="1958746"/>
            <a:ext cx="8932718" cy="2724088"/>
            <a:chOff x="617285" y="1766188"/>
            <a:chExt cx="8932718" cy="272408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C466654-4E4B-D8E6-089C-4981690BA7A3}"/>
                </a:ext>
              </a:extLst>
            </p:cNvPr>
            <p:cNvGrpSpPr/>
            <p:nvPr/>
          </p:nvGrpSpPr>
          <p:grpSpPr>
            <a:xfrm>
              <a:off x="2918800" y="2862685"/>
              <a:ext cx="974429" cy="524047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4736AA08-D69B-D8E9-A6B9-179CDDE3B9B2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𝑠𝑣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4736AA08-D69B-D8E9-A6B9-179CDDE3B9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D34821D-4961-1800-EE9B-F9638033B0B1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3BCE694-9436-12A7-0615-EC970B00A09F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F311AF7-CF91-F205-6074-CE86DA2B6255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4DB617B-A37E-574A-4A0D-863ECF6D81C4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EF651BF-E955-6CC8-3F4C-B842A67ED5DD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9AD871A-BD20-B324-A3B3-4A5D84E1C6E3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64FDD49-AF5D-5241-FFF4-B5D4363C8976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122E162-0D07-29B5-BE90-24B65398C8BC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4432C93-4CD6-2FB9-5187-5D32E8A0E3B2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39742D0-B809-2FA5-2064-54C2FABBA4A1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10EA567-FCE2-F0C5-BC8C-CFCE2695F1BA}"/>
                    </a:ext>
                  </a:extLst>
                </p:cNvPr>
                <p:cNvSpPr txBox="1"/>
                <p:nvPr/>
              </p:nvSpPr>
              <p:spPr>
                <a:xfrm>
                  <a:off x="1453414" y="2721942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10EA567-FCE2-F0C5-BC8C-CFCE2695F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414" y="2721942"/>
                  <a:ext cx="41679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流程图: 汇总连接 17">
              <a:extLst>
                <a:ext uri="{FF2B5EF4-FFF2-40B4-BE49-F238E27FC236}">
                  <a16:creationId xmlns:a16="http://schemas.microsoft.com/office/drawing/2014/main" id="{AD44C888-BB70-8638-2483-B798B2C2B4B6}"/>
                </a:ext>
              </a:extLst>
            </p:cNvPr>
            <p:cNvSpPr/>
            <p:nvPr/>
          </p:nvSpPr>
          <p:spPr>
            <a:xfrm>
              <a:off x="1119800" y="2990926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E777B79-AA2C-2279-D3C5-CF95A81F3F5C}"/>
                    </a:ext>
                  </a:extLst>
                </p:cNvPr>
                <p:cNvSpPr txBox="1"/>
                <p:nvPr/>
              </p:nvSpPr>
              <p:spPr>
                <a:xfrm>
                  <a:off x="5197270" y="2759746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E777B79-AA2C-2279-D3C5-CF95A81F3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7270" y="2759746"/>
                  <a:ext cx="27338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1111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2BDB1F3-A713-92AF-3C78-6158ED1DFF4A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617285" y="3133433"/>
              <a:ext cx="50251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3D99F74-C431-2925-9A01-2DE202D73F07}"/>
                </a:ext>
              </a:extLst>
            </p:cNvPr>
            <p:cNvGrpSpPr/>
            <p:nvPr/>
          </p:nvGrpSpPr>
          <p:grpSpPr>
            <a:xfrm>
              <a:off x="1855851" y="2867055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7E832A70-18D2-2119-7D86-7F48D466D67C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7E832A70-18D2-2119-7D86-7F48D466D6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9D1D164-B1A4-73EF-EE60-BF142A654AB1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12F61B9-4B71-39DF-8197-C86E58338D37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FD6F67D-137B-4563-3F78-D6685EB2F16B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EB50098-5CB3-B033-3545-B49B6D7177D1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EA06940-8552-CCEA-BCB3-297675C1938B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C5C31B0-68F0-BD92-C494-96725F555929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6FDA58C-4AAD-BA01-AFF5-147AD794DA64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9E3E3EA-397A-DE61-7205-E452325015B3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AE925DA-F340-1B6C-733E-9607E178D69F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DFD6436B-9E6F-527F-9949-A19742547C84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35969BE-19CF-E738-9D78-580FB8DEFB94}"/>
                </a:ext>
              </a:extLst>
            </p:cNvPr>
            <p:cNvGrpSpPr/>
            <p:nvPr/>
          </p:nvGrpSpPr>
          <p:grpSpPr>
            <a:xfrm>
              <a:off x="4459294" y="2862701"/>
              <a:ext cx="539280" cy="532753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FF201DC2-0120-70BC-7560-5E259ECEF0E7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𝑞𝑥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FF201DC2-0120-70BC-7560-5E259ECEF0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109F259-21E1-9DE9-475A-FD51CE0E453B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B774CA4-8918-0A51-E42E-503436F02D0D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C630AC3-750B-7149-CE26-8A998E1BD465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68693CB-1CEA-B8D1-0BFD-ACD0532B9600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9B241B7-0FB9-4367-3FB0-ACA952867B21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E898043-9129-DFFD-1098-60B0535F5DE6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59C5B69-912C-3488-1103-7BE8A19FDA3B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AD10617-0CE2-FFD9-647D-B38625E9A1CC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E2B1992-C1A9-DA88-9F04-8C84775CE2F2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BE36B311-8899-79FA-4CFF-2C32B3832AE0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流程图: 汇总连接 56">
              <a:extLst>
                <a:ext uri="{FF2B5EF4-FFF2-40B4-BE49-F238E27FC236}">
                  <a16:creationId xmlns:a16="http://schemas.microsoft.com/office/drawing/2014/main" id="{39623370-FB58-CE08-39E4-6B09BD0DBB36}"/>
                </a:ext>
              </a:extLst>
            </p:cNvPr>
            <p:cNvSpPr/>
            <p:nvPr/>
          </p:nvSpPr>
          <p:spPr>
            <a:xfrm>
              <a:off x="5504388" y="2967700"/>
              <a:ext cx="273380" cy="285013"/>
            </a:xfrm>
            <a:prstGeom prst="flowChartSummingJunct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6B889341-7D4E-D04C-4D01-62DB6BB6E850}"/>
                </a:ext>
              </a:extLst>
            </p:cNvPr>
            <p:cNvGrpSpPr/>
            <p:nvPr/>
          </p:nvGrpSpPr>
          <p:grpSpPr>
            <a:xfrm>
              <a:off x="6119333" y="2815762"/>
              <a:ext cx="1726396" cy="626632"/>
              <a:chOff x="973171" y="2080173"/>
              <a:chExt cx="97442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99B95835-8B59-DB99-6EBF-ABA53B6514DB}"/>
                      </a:ext>
                    </a:extLst>
                  </p:cNvPr>
                  <p:cNvSpPr/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/</m:t>
                              </m:r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+1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99B95835-8B59-DB99-6EBF-ABA53B6514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71" y="2080173"/>
                    <a:ext cx="972000" cy="6480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75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F432463-7AE3-7F5B-9835-81062E4FF3AA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F73D7CE4-87ED-8CC8-9CE0-D4906A1AAC52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F6A68D2-D549-ADD4-4640-57522F43F47C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8BAA762-F3C7-9FB0-9D86-E2710CE73C4D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10FE559-2928-A1E4-A35B-0C1EB2F42497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D088999-F722-CB7D-3CDC-CAA3B878EB9D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BAACB71-111E-808E-2661-FC9595E501B7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FCCA4C2-6144-4AF2-A632-01BA363BC410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A8C2C9D-92C6-6E3E-A582-07003B2F3BFC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FAC2A422-5089-D66C-DBD8-8E8DB320FA3A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3016804B-4027-42BB-C900-84E2C2B89BA7}"/>
                </a:ext>
              </a:extLst>
            </p:cNvPr>
            <p:cNvGrpSpPr/>
            <p:nvPr/>
          </p:nvGrpSpPr>
          <p:grpSpPr>
            <a:xfrm>
              <a:off x="4602704" y="1766188"/>
              <a:ext cx="3456965" cy="729750"/>
              <a:chOff x="-4298815" y="1836580"/>
              <a:chExt cx="6246415" cy="9023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8E00675A-05A7-EC7E-2AA6-70567776A901}"/>
                      </a:ext>
                    </a:extLst>
                  </p:cNvPr>
                  <p:cNvSpPr/>
                  <p:nvPr/>
                </p:nvSpPr>
                <p:spPr>
                  <a:xfrm>
                    <a:off x="-4298815" y="1836580"/>
                    <a:ext cx="3729547" cy="64800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𝑞𝑝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/(4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8E00675A-05A7-EC7E-2AA6-70567776A9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298815" y="1836580"/>
                    <a:ext cx="3729547" cy="6480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2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A538BCF4-E2CD-1AF4-097B-105F861FFAC9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702FB0DC-F299-D3F0-4C39-F9A9B8CC7F93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BCCE5C5B-C320-9DF6-171C-0785FD0D1638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A84F0C1-3760-30F6-299C-51312382E366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91B5F814-2F4D-D3F2-C055-D2E5DF14A748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B70E2296-4036-0F69-258F-E98D74EC86F1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8FD8631-487D-172F-4673-D8F9156D983A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0E0C6207-E552-C067-FCD0-73E6C08609DA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E6C0F00-256F-5DD0-4F48-3E81AC3F52B0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1E00976E-1C8B-934C-0CA3-40B3E8C156C8}"/>
                  </a:ext>
                </a:extLst>
              </p:cNvPr>
              <p:cNvCxnSpPr>
                <a:cxnSpLocks/>
                <a:endCxn id="91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A03A4857-31C0-8BA3-E88D-35AF215F70BB}"/>
                </a:ext>
              </a:extLst>
            </p:cNvPr>
            <p:cNvGrpSpPr/>
            <p:nvPr/>
          </p:nvGrpSpPr>
          <p:grpSpPr>
            <a:xfrm>
              <a:off x="2665243" y="3957523"/>
              <a:ext cx="3801639" cy="532753"/>
              <a:chOff x="975600" y="2080173"/>
              <a:chExt cx="6869209" cy="6587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矩形 159">
                    <a:extLst>
                      <a:ext uri="{FF2B5EF4-FFF2-40B4-BE49-F238E27FC236}">
                        <a16:creationId xmlns:a16="http://schemas.microsoft.com/office/drawing/2014/main" id="{67226DB0-C85B-421D-424B-7FABE68D1C6C}"/>
                      </a:ext>
                    </a:extLst>
                  </p:cNvPr>
                  <p:cNvSpPr/>
                  <p:nvPr/>
                </p:nvSpPr>
                <p:spPr>
                  <a:xfrm>
                    <a:off x="6872808" y="2086504"/>
                    <a:ext cx="972001" cy="6480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0" name="矩形 159">
                    <a:extLst>
                      <a:ext uri="{FF2B5EF4-FFF2-40B4-BE49-F238E27FC236}">
                        <a16:creationId xmlns:a16="http://schemas.microsoft.com/office/drawing/2014/main" id="{67226DB0-C85B-421D-424B-7FABE68D1C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2808" y="2086504"/>
                    <a:ext cx="972001" cy="6480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B2FB8468-218E-6580-9330-6715AAF3CC8A}"/>
                  </a:ext>
                </a:extLst>
              </p:cNvPr>
              <p:cNvSpPr/>
              <p:nvPr/>
            </p:nvSpPr>
            <p:spPr>
              <a:xfrm>
                <a:off x="975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F2069628-1378-A112-399C-FAC688695F68}"/>
                  </a:ext>
                </a:extLst>
              </p:cNvPr>
              <p:cNvSpPr/>
              <p:nvPr/>
            </p:nvSpPr>
            <p:spPr>
              <a:xfrm>
                <a:off x="1299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33A03B04-22C6-DA9E-51AD-7B5A68540A88}"/>
                  </a:ext>
                </a:extLst>
              </p:cNvPr>
              <p:cNvSpPr/>
              <p:nvPr/>
            </p:nvSpPr>
            <p:spPr>
              <a:xfrm>
                <a:off x="1623600" y="2080173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A1CD4930-D3F0-95A6-E9CB-48C607818803}"/>
                  </a:ext>
                </a:extLst>
              </p:cNvPr>
              <p:cNvSpPr/>
              <p:nvPr/>
            </p:nvSpPr>
            <p:spPr>
              <a:xfrm>
                <a:off x="975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D4BFDB46-140C-0675-ACDE-864190C877F0}"/>
                  </a:ext>
                </a:extLst>
              </p:cNvPr>
              <p:cNvSpPr/>
              <p:nvPr/>
            </p:nvSpPr>
            <p:spPr>
              <a:xfrm>
                <a:off x="1299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E5E7F638-48D3-8A8A-A349-0F4AF1E6C37C}"/>
                  </a:ext>
                </a:extLst>
              </p:cNvPr>
              <p:cNvSpPr/>
              <p:nvPr/>
            </p:nvSpPr>
            <p:spPr>
              <a:xfrm>
                <a:off x="1623600" y="2305131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2AC2A8DA-F071-23B1-4E17-21777F1538B0}"/>
                  </a:ext>
                </a:extLst>
              </p:cNvPr>
              <p:cNvSpPr/>
              <p:nvPr/>
            </p:nvSpPr>
            <p:spPr>
              <a:xfrm>
                <a:off x="975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4B8248A0-6DE7-2903-7E10-1852AF56A932}"/>
                  </a:ext>
                </a:extLst>
              </p:cNvPr>
              <p:cNvSpPr/>
              <p:nvPr/>
            </p:nvSpPr>
            <p:spPr>
              <a:xfrm>
                <a:off x="1299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E8CA3EF3-8584-D65B-FF1B-B1071A0C7188}"/>
                  </a:ext>
                </a:extLst>
              </p:cNvPr>
              <p:cNvSpPr/>
              <p:nvPr/>
            </p:nvSpPr>
            <p:spPr>
              <a:xfrm>
                <a:off x="1623600" y="2522939"/>
                <a:ext cx="324000" cy="21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94F241DD-D935-CA64-FACD-345CDB6D9FD1}"/>
                  </a:ext>
                </a:extLst>
              </p:cNvPr>
              <p:cNvCxnSpPr>
                <a:cxnSpLocks/>
                <a:endCxn id="172" idx="2"/>
              </p:cNvCxnSpPr>
              <p:nvPr/>
            </p:nvCxnSpPr>
            <p:spPr>
              <a:xfrm flipH="1">
                <a:off x="1137600" y="2706602"/>
                <a:ext cx="544690" cy="32337"/>
              </a:xfrm>
              <a:prstGeom prst="straightConnector1">
                <a:avLst/>
              </a:prstGeom>
              <a:ln w="1905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1228075E-E203-DD5E-E6DA-B6DE16FEA60E}"/>
                </a:ext>
              </a:extLst>
            </p:cNvPr>
            <p:cNvCxnSpPr>
              <a:cxnSpLocks/>
              <a:stCxn id="18" idx="6"/>
              <a:endCxn id="22" idx="1"/>
            </p:cNvCxnSpPr>
            <p:nvPr/>
          </p:nvCxnSpPr>
          <p:spPr>
            <a:xfrm flipV="1">
              <a:off x="1393180" y="3129078"/>
              <a:ext cx="462671" cy="43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BF54303E-ECD1-6486-6ED1-DA4793DD8C22}"/>
                </a:ext>
              </a:extLst>
            </p:cNvPr>
            <p:cNvCxnSpPr>
              <a:cxnSpLocks/>
              <a:stCxn id="22" idx="3"/>
              <a:endCxn id="3" idx="1"/>
            </p:cNvCxnSpPr>
            <p:nvPr/>
          </p:nvCxnSpPr>
          <p:spPr>
            <a:xfrm flipV="1">
              <a:off x="2393787" y="3120427"/>
              <a:ext cx="525013" cy="86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0D762B8B-5767-8999-A739-C4D7E1942D1F}"/>
                </a:ext>
              </a:extLst>
            </p:cNvPr>
            <p:cNvCxnSpPr>
              <a:cxnSpLocks/>
              <a:stCxn id="3" idx="3"/>
              <a:endCxn id="34" idx="1"/>
            </p:cNvCxnSpPr>
            <p:nvPr/>
          </p:nvCxnSpPr>
          <p:spPr>
            <a:xfrm>
              <a:off x="3890800" y="3120427"/>
              <a:ext cx="568494" cy="42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E226A7AC-8042-E436-B6EA-3095089FC3D2}"/>
                </a:ext>
              </a:extLst>
            </p:cNvPr>
            <p:cNvCxnSpPr>
              <a:cxnSpLocks/>
              <a:stCxn id="34" idx="3"/>
              <a:endCxn id="57" idx="2"/>
            </p:cNvCxnSpPr>
            <p:nvPr/>
          </p:nvCxnSpPr>
          <p:spPr>
            <a:xfrm flipV="1">
              <a:off x="4997230" y="3110207"/>
              <a:ext cx="507158" cy="145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DEFB11F8-38D5-BEEF-39FD-32D96ABEB99C}"/>
                </a:ext>
              </a:extLst>
            </p:cNvPr>
            <p:cNvCxnSpPr>
              <a:cxnSpLocks/>
              <a:stCxn id="57" idx="6"/>
              <a:endCxn id="60" idx="1"/>
            </p:cNvCxnSpPr>
            <p:nvPr/>
          </p:nvCxnSpPr>
          <p:spPr>
            <a:xfrm>
              <a:off x="5777768" y="3110207"/>
              <a:ext cx="341565" cy="1375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接箭头连接符 298">
              <a:extLst>
                <a:ext uri="{FF2B5EF4-FFF2-40B4-BE49-F238E27FC236}">
                  <a16:creationId xmlns:a16="http://schemas.microsoft.com/office/drawing/2014/main" id="{30DE7358-BEA5-4B42-05E1-8CE2367CE1B3}"/>
                </a:ext>
              </a:extLst>
            </p:cNvPr>
            <p:cNvCxnSpPr>
              <a:cxnSpLocks/>
              <a:stCxn id="60" idx="3"/>
              <a:endCxn id="15" idx="1"/>
            </p:cNvCxnSpPr>
            <p:nvPr/>
          </p:nvCxnSpPr>
          <p:spPr>
            <a:xfrm flipV="1">
              <a:off x="7841426" y="3110206"/>
              <a:ext cx="352230" cy="1375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6ED3CC23-5F5C-1A09-2B1B-F255E5CB8DB7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31592" y="3110206"/>
              <a:ext cx="818411" cy="188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箭头连接符 298">
              <a:extLst>
                <a:ext uri="{FF2B5EF4-FFF2-40B4-BE49-F238E27FC236}">
                  <a16:creationId xmlns:a16="http://schemas.microsoft.com/office/drawing/2014/main" id="{37BB6F44-2F82-2781-FFAA-F5BC8ED4F3DA}"/>
                </a:ext>
              </a:extLst>
            </p:cNvPr>
            <p:cNvCxnSpPr>
              <a:cxnSpLocks/>
              <a:stCxn id="84" idx="2"/>
              <a:endCxn id="57" idx="0"/>
            </p:cNvCxnSpPr>
            <p:nvPr/>
          </p:nvCxnSpPr>
          <p:spPr>
            <a:xfrm>
              <a:off x="5634729" y="2290235"/>
              <a:ext cx="6349" cy="6774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箭头连接符 298">
              <a:extLst>
                <a:ext uri="{FF2B5EF4-FFF2-40B4-BE49-F238E27FC236}">
                  <a16:creationId xmlns:a16="http://schemas.microsoft.com/office/drawing/2014/main" id="{5B2D33DF-75FF-9656-3E5A-98197A2CA917}"/>
                </a:ext>
              </a:extLst>
            </p:cNvPr>
            <p:cNvCxnSpPr>
              <a:cxnSpLocks/>
              <a:stCxn id="15" idx="3"/>
              <a:endCxn id="160" idx="3"/>
            </p:cNvCxnSpPr>
            <p:nvPr/>
          </p:nvCxnSpPr>
          <p:spPr>
            <a:xfrm flipH="1">
              <a:off x="6466882" y="3110206"/>
              <a:ext cx="2264710" cy="1114460"/>
            </a:xfrm>
            <a:prstGeom prst="bentConnector3">
              <a:avLst>
                <a:gd name="adj1" fmla="val -1009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箭头连接符 189">
              <a:extLst>
                <a:ext uri="{FF2B5EF4-FFF2-40B4-BE49-F238E27FC236}">
                  <a16:creationId xmlns:a16="http://schemas.microsoft.com/office/drawing/2014/main" id="{477ED1C1-B7E9-F616-1312-4C05649E58DE}"/>
                </a:ext>
              </a:extLst>
            </p:cNvPr>
            <p:cNvCxnSpPr>
              <a:cxnSpLocks/>
              <a:stCxn id="160" idx="1"/>
              <a:endCxn id="18" idx="4"/>
            </p:cNvCxnSpPr>
            <p:nvPr/>
          </p:nvCxnSpPr>
          <p:spPr>
            <a:xfrm rot="10800000">
              <a:off x="1256490" y="3275940"/>
              <a:ext cx="4672456" cy="948727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E1313E80-EBB3-448F-5AC8-A0807288E565}"/>
                    </a:ext>
                  </a:extLst>
                </p:cNvPr>
                <p:cNvSpPr txBox="1"/>
                <p:nvPr/>
              </p:nvSpPr>
              <p:spPr>
                <a:xfrm>
                  <a:off x="670613" y="2721942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5" name="文本框 364">
                  <a:extLst>
                    <a:ext uri="{FF2B5EF4-FFF2-40B4-BE49-F238E27FC236}">
                      <a16:creationId xmlns:a16="http://schemas.microsoft.com/office/drawing/2014/main" id="{E1313E80-EBB3-448F-5AC8-A0807288E5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13" y="2721942"/>
                  <a:ext cx="41679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40F0D773-357B-B547-C848-BDCDF1E98EB8}"/>
                    </a:ext>
                  </a:extLst>
                </p:cNvPr>
                <p:cNvSpPr txBox="1"/>
                <p:nvPr/>
              </p:nvSpPr>
              <p:spPr>
                <a:xfrm>
                  <a:off x="2455501" y="2740875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40F0D773-357B-B547-C848-BDCDF1E98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501" y="2740875"/>
                  <a:ext cx="41679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8ED7D1C6-5C8F-84B3-1AAE-D9C050800D67}"/>
                    </a:ext>
                  </a:extLst>
                </p:cNvPr>
                <p:cNvSpPr txBox="1"/>
                <p:nvPr/>
              </p:nvSpPr>
              <p:spPr>
                <a:xfrm>
                  <a:off x="3934619" y="2721942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8ED7D1C6-5C8F-84B3-1AAE-D9C050800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619" y="2721942"/>
                  <a:ext cx="41679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7BEA8FEB-F4DB-22D9-D275-6220E6528A15}"/>
                    </a:ext>
                  </a:extLst>
                </p:cNvPr>
                <p:cNvSpPr txBox="1"/>
                <p:nvPr/>
              </p:nvSpPr>
              <p:spPr>
                <a:xfrm>
                  <a:off x="8818370" y="2754626"/>
                  <a:ext cx="416797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7BEA8FEB-F4DB-22D9-D275-6220E6528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8370" y="2754626"/>
                  <a:ext cx="41679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文本框 378">
                  <a:extLst>
                    <a:ext uri="{FF2B5EF4-FFF2-40B4-BE49-F238E27FC236}">
                      <a16:creationId xmlns:a16="http://schemas.microsoft.com/office/drawing/2014/main" id="{9956091D-A964-7505-F843-A75421D31237}"/>
                    </a:ext>
                  </a:extLst>
                </p:cNvPr>
                <p:cNvSpPr txBox="1"/>
                <p:nvPr/>
              </p:nvSpPr>
              <p:spPr>
                <a:xfrm>
                  <a:off x="5649829" y="2537276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9" name="文本框 378">
                  <a:extLst>
                    <a:ext uri="{FF2B5EF4-FFF2-40B4-BE49-F238E27FC236}">
                      <a16:creationId xmlns:a16="http://schemas.microsoft.com/office/drawing/2014/main" id="{9956091D-A964-7505-F843-A75421D31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29" y="2537276"/>
                  <a:ext cx="27338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文本框 387">
                  <a:extLst>
                    <a:ext uri="{FF2B5EF4-FFF2-40B4-BE49-F238E27FC236}">
                      <a16:creationId xmlns:a16="http://schemas.microsoft.com/office/drawing/2014/main" id="{1A4F015D-C2CA-EED0-B280-2F3F14191E6A}"/>
                    </a:ext>
                  </a:extLst>
                </p:cNvPr>
                <p:cNvSpPr txBox="1"/>
                <p:nvPr/>
              </p:nvSpPr>
              <p:spPr>
                <a:xfrm>
                  <a:off x="815110" y="3152360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8" name="文本框 387">
                  <a:extLst>
                    <a:ext uri="{FF2B5EF4-FFF2-40B4-BE49-F238E27FC236}">
                      <a16:creationId xmlns:a16="http://schemas.microsoft.com/office/drawing/2014/main" id="{1A4F015D-C2CA-EED0-B280-2F3F14191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10" y="3152360"/>
                  <a:ext cx="273380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1111"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文本框 388">
                  <a:extLst>
                    <a:ext uri="{FF2B5EF4-FFF2-40B4-BE49-F238E27FC236}">
                      <a16:creationId xmlns:a16="http://schemas.microsoft.com/office/drawing/2014/main" id="{28783328-BC1C-1FDC-4AE5-66FB2971E8A6}"/>
                    </a:ext>
                  </a:extLst>
                </p:cNvPr>
                <p:cNvSpPr txBox="1"/>
                <p:nvPr/>
              </p:nvSpPr>
              <p:spPr>
                <a:xfrm>
                  <a:off x="971724" y="3477165"/>
                  <a:ext cx="273380" cy="36933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9" name="文本框 388">
                  <a:extLst>
                    <a:ext uri="{FF2B5EF4-FFF2-40B4-BE49-F238E27FC236}">
                      <a16:creationId xmlns:a16="http://schemas.microsoft.com/office/drawing/2014/main" id="{28783328-BC1C-1FDC-4AE5-66FB2971E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724" y="3477165"/>
                  <a:ext cx="27338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DADFD0D-498E-17AB-CBB2-C3DA73BB3630}"/>
                    </a:ext>
                  </a:extLst>
                </p:cNvPr>
                <p:cNvSpPr/>
                <p:nvPr/>
              </p:nvSpPr>
              <p:spPr>
                <a:xfrm>
                  <a:off x="8193656" y="2848183"/>
                  <a:ext cx="537936" cy="52404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DADFD0D-498E-17AB-CBB2-C3DA73BB3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656" y="2848183"/>
                  <a:ext cx="537936" cy="52404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94516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BAE1D-3C5F-77EB-9BBA-D43B24E5B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6BD81CB1-4D45-E579-D7BF-94DA7F3AC914}"/>
              </a:ext>
            </a:extLst>
          </p:cNvPr>
          <p:cNvGrpSpPr/>
          <p:nvPr/>
        </p:nvGrpSpPr>
        <p:grpSpPr>
          <a:xfrm>
            <a:off x="2221646" y="957297"/>
            <a:ext cx="3980199" cy="3047013"/>
            <a:chOff x="2419766" y="934437"/>
            <a:chExt cx="3980199" cy="3047013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94E423B-9A35-1D08-8226-1A8E557AD58F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2450499"/>
              <a:ext cx="3884279" cy="14889"/>
            </a:xfrm>
            <a:prstGeom prst="straightConnector1">
              <a:avLst/>
            </a:prstGeom>
            <a:ln w="9525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C0A70E8-07A7-1F9A-984F-331C19076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4281" y="979237"/>
              <a:ext cx="2172" cy="3002213"/>
            </a:xfrm>
            <a:prstGeom prst="straightConnector1">
              <a:avLst/>
            </a:prstGeom>
            <a:ln w="9525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0B0D5865-F952-A6A4-5C8F-E5D0A7D4FCB7}"/>
                </a:ext>
              </a:extLst>
            </p:cNvPr>
            <p:cNvSpPr/>
            <p:nvPr/>
          </p:nvSpPr>
          <p:spPr>
            <a:xfrm>
              <a:off x="4238625" y="1618519"/>
              <a:ext cx="1123950" cy="378897"/>
            </a:xfrm>
            <a:custGeom>
              <a:avLst/>
              <a:gdLst>
                <a:gd name="connsiteX0" fmla="*/ 0 w 1123950"/>
                <a:gd name="connsiteY0" fmla="*/ 86456 h 378897"/>
                <a:gd name="connsiteX1" fmla="*/ 161925 w 1123950"/>
                <a:gd name="connsiteY1" fmla="*/ 731 h 378897"/>
                <a:gd name="connsiteX2" fmla="*/ 376238 w 1123950"/>
                <a:gd name="connsiteY2" fmla="*/ 129319 h 378897"/>
                <a:gd name="connsiteX3" fmla="*/ 671513 w 1123950"/>
                <a:gd name="connsiteY3" fmla="*/ 376969 h 378897"/>
                <a:gd name="connsiteX4" fmla="*/ 1123950 w 1123950"/>
                <a:gd name="connsiteY4" fmla="*/ 243619 h 37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950" h="378897">
                  <a:moveTo>
                    <a:pt x="0" y="86456"/>
                  </a:moveTo>
                  <a:cubicBezTo>
                    <a:pt x="49609" y="40021"/>
                    <a:pt x="99219" y="-6413"/>
                    <a:pt x="161925" y="731"/>
                  </a:cubicBezTo>
                  <a:cubicBezTo>
                    <a:pt x="224631" y="7875"/>
                    <a:pt x="291307" y="66613"/>
                    <a:pt x="376238" y="129319"/>
                  </a:cubicBezTo>
                  <a:cubicBezTo>
                    <a:pt x="461169" y="192025"/>
                    <a:pt x="546894" y="357919"/>
                    <a:pt x="671513" y="376969"/>
                  </a:cubicBezTo>
                  <a:cubicBezTo>
                    <a:pt x="796132" y="396019"/>
                    <a:pt x="1042988" y="268225"/>
                    <a:pt x="1123950" y="243619"/>
                  </a:cubicBezTo>
                </a:path>
              </a:pathLst>
            </a:cu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16FCE0D-3597-0883-A389-CEF7843226AB}"/>
                </a:ext>
              </a:extLst>
            </p:cNvPr>
            <p:cNvCxnSpPr>
              <a:stCxn id="50" idx="4"/>
            </p:cNvCxnSpPr>
            <p:nvPr/>
          </p:nvCxnSpPr>
          <p:spPr>
            <a:xfrm flipV="1">
              <a:off x="5362575" y="1776413"/>
              <a:ext cx="690563" cy="857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411D5DC-D3FF-70F9-DA9E-F25851A0F801}"/>
                </a:ext>
              </a:extLst>
            </p:cNvPr>
            <p:cNvCxnSpPr/>
            <p:nvPr/>
          </p:nvCxnSpPr>
          <p:spPr>
            <a:xfrm flipV="1">
              <a:off x="4236452" y="1385888"/>
              <a:ext cx="0" cy="107950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F1BD0EF8-FBC7-6EAE-04D6-3B59CD681555}"/>
                </a:ext>
              </a:extLst>
            </p:cNvPr>
            <p:cNvGrpSpPr/>
            <p:nvPr/>
          </p:nvGrpSpPr>
          <p:grpSpPr>
            <a:xfrm rot="10800000">
              <a:off x="2419766" y="2450565"/>
              <a:ext cx="1816686" cy="1079500"/>
              <a:chOff x="3283952" y="1385888"/>
              <a:chExt cx="1816686" cy="1079500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0B96F989-8E4E-E9A9-B182-B3488B3F117A}"/>
                  </a:ext>
                </a:extLst>
              </p:cNvPr>
              <p:cNvSpPr/>
              <p:nvPr/>
            </p:nvSpPr>
            <p:spPr>
              <a:xfrm>
                <a:off x="3286125" y="1618519"/>
                <a:ext cx="1123950" cy="378897"/>
              </a:xfrm>
              <a:custGeom>
                <a:avLst/>
                <a:gdLst>
                  <a:gd name="connsiteX0" fmla="*/ 0 w 1123950"/>
                  <a:gd name="connsiteY0" fmla="*/ 86456 h 378897"/>
                  <a:gd name="connsiteX1" fmla="*/ 161925 w 1123950"/>
                  <a:gd name="connsiteY1" fmla="*/ 731 h 378897"/>
                  <a:gd name="connsiteX2" fmla="*/ 376238 w 1123950"/>
                  <a:gd name="connsiteY2" fmla="*/ 129319 h 378897"/>
                  <a:gd name="connsiteX3" fmla="*/ 671513 w 1123950"/>
                  <a:gd name="connsiteY3" fmla="*/ 376969 h 378897"/>
                  <a:gd name="connsiteX4" fmla="*/ 1123950 w 1123950"/>
                  <a:gd name="connsiteY4" fmla="*/ 243619 h 37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378897">
                    <a:moveTo>
                      <a:pt x="0" y="86456"/>
                    </a:moveTo>
                    <a:cubicBezTo>
                      <a:pt x="49609" y="40021"/>
                      <a:pt x="99219" y="-6413"/>
                      <a:pt x="161925" y="731"/>
                    </a:cubicBezTo>
                    <a:cubicBezTo>
                      <a:pt x="224631" y="7875"/>
                      <a:pt x="291307" y="66613"/>
                      <a:pt x="376238" y="129319"/>
                    </a:cubicBezTo>
                    <a:cubicBezTo>
                      <a:pt x="461169" y="192025"/>
                      <a:pt x="546894" y="357919"/>
                      <a:pt x="671513" y="376969"/>
                    </a:cubicBezTo>
                    <a:cubicBezTo>
                      <a:pt x="796132" y="396019"/>
                      <a:pt x="1042988" y="268225"/>
                      <a:pt x="1123950" y="243619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BDD67BF6-D44A-6A90-47EE-11FBBA0734FC}"/>
                  </a:ext>
                </a:extLst>
              </p:cNvPr>
              <p:cNvCxnSpPr>
                <a:stCxn id="55" idx="4"/>
              </p:cNvCxnSpPr>
              <p:nvPr/>
            </p:nvCxnSpPr>
            <p:spPr>
              <a:xfrm flipV="1">
                <a:off x="4410075" y="1776413"/>
                <a:ext cx="690563" cy="857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90FC4E8-73B2-8C72-EBBE-E27E1294CB43}"/>
                  </a:ext>
                </a:extLst>
              </p:cNvPr>
              <p:cNvCxnSpPr/>
              <p:nvPr/>
            </p:nvCxnSpPr>
            <p:spPr>
              <a:xfrm flipV="1">
                <a:off x="3283952" y="1385888"/>
                <a:ext cx="0" cy="107950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FEB0C69-D4CF-8CB5-C317-2AC0430F731F}"/>
                </a:ext>
              </a:extLst>
            </p:cNvPr>
            <p:cNvCxnSpPr>
              <a:cxnSpLocks/>
            </p:cNvCxnSpPr>
            <p:nvPr/>
          </p:nvCxnSpPr>
          <p:spPr>
            <a:xfrm>
              <a:off x="4456739" y="1625963"/>
              <a:ext cx="0" cy="83198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50DBDFE3-6CA8-EEBB-18F7-479B89AEDE3A}"/>
                </a:ext>
              </a:extLst>
            </p:cNvPr>
            <p:cNvCxnSpPr>
              <a:cxnSpLocks/>
            </p:cNvCxnSpPr>
            <p:nvPr/>
          </p:nvCxnSpPr>
          <p:spPr>
            <a:xfrm>
              <a:off x="4948238" y="1995488"/>
              <a:ext cx="0" cy="4848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8B2F3410-6861-1966-3741-34771D67750C}"/>
                </a:ext>
              </a:extLst>
            </p:cNvPr>
            <p:cNvCxnSpPr>
              <a:cxnSpLocks/>
            </p:cNvCxnSpPr>
            <p:nvPr/>
          </p:nvCxnSpPr>
          <p:spPr>
            <a:xfrm>
              <a:off x="5362575" y="1862138"/>
              <a:ext cx="0" cy="60325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D59C4FC1-AE55-E370-774A-AF2DCD1BFC0B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79" y="1995488"/>
              <a:ext cx="713959" cy="0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2AAAFD60-D2EC-C500-37C3-FCB75696649B}"/>
                    </a:ext>
                  </a:extLst>
                </p:cNvPr>
                <p:cNvSpPr txBox="1"/>
                <p:nvPr/>
              </p:nvSpPr>
              <p:spPr>
                <a:xfrm>
                  <a:off x="3850661" y="934437"/>
                  <a:ext cx="326668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2AAAFD60-D2EC-C500-37C3-FCB756966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661" y="934437"/>
                  <a:ext cx="32666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4815" r="-2037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5BA2060C-81BE-091F-CDEB-BAD29D225D1A}"/>
                    </a:ext>
                  </a:extLst>
                </p:cNvPr>
                <p:cNvSpPr txBox="1"/>
                <p:nvPr/>
              </p:nvSpPr>
              <p:spPr>
                <a:xfrm>
                  <a:off x="6136202" y="2457943"/>
                  <a:ext cx="263763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5BA2060C-81BE-091F-CDEB-BAD29D225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202" y="2457943"/>
                  <a:ext cx="26376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E89D1035-527A-D369-A938-3EDE2F30F56F}"/>
                    </a:ext>
                  </a:extLst>
                </p:cNvPr>
                <p:cNvSpPr txBox="1"/>
                <p:nvPr/>
              </p:nvSpPr>
              <p:spPr>
                <a:xfrm>
                  <a:off x="4800600" y="2430848"/>
                  <a:ext cx="263763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E89D1035-527A-D369-A938-3EDE2F30F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430848"/>
                  <a:ext cx="26376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C9CEC036-5F6E-DDBA-EC16-8CA7D3067C09}"/>
                    </a:ext>
                  </a:extLst>
                </p:cNvPr>
                <p:cNvSpPr txBox="1"/>
                <p:nvPr/>
              </p:nvSpPr>
              <p:spPr>
                <a:xfrm>
                  <a:off x="5212001" y="2430848"/>
                  <a:ext cx="263763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C9CEC036-5F6E-DDBA-EC16-8CA7D3067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001" y="2430848"/>
                  <a:ext cx="26376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920C33F1-5AD6-9167-8CD4-E001A44C40AC}"/>
                    </a:ext>
                  </a:extLst>
                </p:cNvPr>
                <p:cNvSpPr txBox="1"/>
                <p:nvPr/>
              </p:nvSpPr>
              <p:spPr>
                <a:xfrm>
                  <a:off x="3427363" y="1850718"/>
                  <a:ext cx="855904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zh-CN" altLang="en-US" sz="1200" b="0" dirty="0"/>
                    <a:t>库仑摩擦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920C33F1-5AD6-9167-8CD4-E001A44C4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363" y="1850718"/>
                  <a:ext cx="8559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429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CA43E50B-86A7-BC67-D0EB-3B32654B5C44}"/>
                    </a:ext>
                  </a:extLst>
                </p:cNvPr>
                <p:cNvSpPr txBox="1"/>
                <p:nvPr/>
              </p:nvSpPr>
              <p:spPr>
                <a:xfrm>
                  <a:off x="3274398" y="1269811"/>
                  <a:ext cx="973376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zh-CN" altLang="en-US" sz="1200" dirty="0"/>
                    <a:t>最大静</a:t>
                  </a:r>
                  <a:r>
                    <a:rPr lang="zh-CN" altLang="en-US" sz="1200" b="0" dirty="0"/>
                    <a:t>摩擦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CA43E50B-86A7-BC67-D0EB-3B32654B5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398" y="1269811"/>
                  <a:ext cx="97337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06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002B6020-303A-6F96-0E30-FAF2FAF3F805}"/>
                </a:ext>
              </a:extLst>
            </p:cNvPr>
            <p:cNvSpPr txBox="1"/>
            <p:nvPr/>
          </p:nvSpPr>
          <p:spPr>
            <a:xfrm>
              <a:off x="5368698" y="1549284"/>
              <a:ext cx="63245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dirty="0"/>
                <a:t>黏性</a:t>
              </a:r>
              <a:r>
                <a:rPr lang="zh-CN" altLang="en-US" sz="1200" b="0" dirty="0"/>
                <a:t>摩擦</a:t>
              </a:r>
              <a:endParaRPr lang="zh-CN" altLang="en-US" sz="1200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2A7DA258-F2E3-AEB2-A08D-066698104508}"/>
                </a:ext>
              </a:extLst>
            </p:cNvPr>
            <p:cNvSpPr txBox="1"/>
            <p:nvPr/>
          </p:nvSpPr>
          <p:spPr>
            <a:xfrm>
              <a:off x="4252842" y="1208223"/>
              <a:ext cx="197241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dirty="0"/>
                <a:t>①</a:t>
              </a: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7A2028C6-5279-42E4-F75F-8C943D96D3F3}"/>
                </a:ext>
              </a:extLst>
            </p:cNvPr>
            <p:cNvSpPr txBox="1"/>
            <p:nvPr/>
          </p:nvSpPr>
          <p:spPr>
            <a:xfrm>
              <a:off x="4276451" y="1625963"/>
              <a:ext cx="197241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dirty="0"/>
                <a:t>②</a:t>
              </a: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7878CB45-F360-F292-17E8-981954844205}"/>
                </a:ext>
              </a:extLst>
            </p:cNvPr>
            <p:cNvSpPr txBox="1"/>
            <p:nvPr/>
          </p:nvSpPr>
          <p:spPr>
            <a:xfrm>
              <a:off x="4729368" y="1668504"/>
              <a:ext cx="197241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dirty="0"/>
                <a:t>③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62F8DE5C-DB9F-6D44-AA04-19A798610FA4}"/>
                </a:ext>
              </a:extLst>
            </p:cNvPr>
            <p:cNvSpPr txBox="1"/>
            <p:nvPr/>
          </p:nvSpPr>
          <p:spPr>
            <a:xfrm>
              <a:off x="5220866" y="1887297"/>
              <a:ext cx="197241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dirty="0"/>
                <a:t>④</a:t>
              </a: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21BB59E3-123D-5C3F-0D21-84352CFD057B}"/>
                </a:ext>
              </a:extLst>
            </p:cNvPr>
            <p:cNvSpPr txBox="1"/>
            <p:nvPr/>
          </p:nvSpPr>
          <p:spPr>
            <a:xfrm>
              <a:off x="4603359" y="2788170"/>
              <a:ext cx="197241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dirty="0"/>
                <a:t>①</a:t>
              </a: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92C0F28A-240F-6E1C-6EF7-E76CF12F8782}"/>
                </a:ext>
              </a:extLst>
            </p:cNvPr>
            <p:cNvSpPr txBox="1"/>
            <p:nvPr/>
          </p:nvSpPr>
          <p:spPr>
            <a:xfrm>
              <a:off x="4598127" y="3067158"/>
              <a:ext cx="197241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dirty="0"/>
                <a:t>②</a:t>
              </a: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9B75D3ED-4462-9E95-DD04-61895082825B}"/>
                </a:ext>
              </a:extLst>
            </p:cNvPr>
            <p:cNvSpPr txBox="1"/>
            <p:nvPr/>
          </p:nvSpPr>
          <p:spPr>
            <a:xfrm>
              <a:off x="4591258" y="3344157"/>
              <a:ext cx="197241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dirty="0"/>
                <a:t>③</a:t>
              </a: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91EC451F-FC2F-4FCF-756B-BEF1A970078B}"/>
                </a:ext>
              </a:extLst>
            </p:cNvPr>
            <p:cNvSpPr txBox="1"/>
            <p:nvPr/>
          </p:nvSpPr>
          <p:spPr>
            <a:xfrm>
              <a:off x="4605334" y="3654332"/>
              <a:ext cx="197241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dirty="0"/>
                <a:t>④</a:t>
              </a: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14209C97-8F06-A221-E0DB-D1F64C6F31AB}"/>
                </a:ext>
              </a:extLst>
            </p:cNvPr>
            <p:cNvSpPr txBox="1"/>
            <p:nvPr/>
          </p:nvSpPr>
          <p:spPr>
            <a:xfrm>
              <a:off x="4802575" y="2781228"/>
              <a:ext cx="63245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b="0" dirty="0"/>
                <a:t>静摩擦区</a:t>
              </a:r>
              <a:endParaRPr lang="zh-CN" altLang="en-US" sz="1200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12995269-7177-AFAD-F21D-2BD7EB0FD994}"/>
                </a:ext>
              </a:extLst>
            </p:cNvPr>
            <p:cNvSpPr txBox="1"/>
            <p:nvPr/>
          </p:nvSpPr>
          <p:spPr>
            <a:xfrm>
              <a:off x="4795367" y="3067158"/>
              <a:ext cx="767231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dirty="0"/>
                <a:t>边界润滑</a:t>
              </a:r>
              <a:r>
                <a:rPr lang="zh-CN" altLang="en-US" sz="1200" b="0" dirty="0"/>
                <a:t>区</a:t>
              </a:r>
              <a:endParaRPr lang="zh-CN" altLang="en-US" sz="1200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A4701D1-6F2E-0D49-E209-73A55BA10F6A}"/>
                </a:ext>
              </a:extLst>
            </p:cNvPr>
            <p:cNvSpPr txBox="1"/>
            <p:nvPr/>
          </p:nvSpPr>
          <p:spPr>
            <a:xfrm>
              <a:off x="4807110" y="3384032"/>
              <a:ext cx="114033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dirty="0"/>
                <a:t>部分液体润滑</a:t>
              </a:r>
              <a:r>
                <a:rPr lang="zh-CN" altLang="en-US" sz="1200" b="0" dirty="0"/>
                <a:t>区</a:t>
              </a:r>
              <a:endParaRPr lang="zh-CN" altLang="en-US" sz="1200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B623018-12C5-EC8D-C797-0DA560FEF0F6}"/>
                </a:ext>
              </a:extLst>
            </p:cNvPr>
            <p:cNvSpPr txBox="1"/>
            <p:nvPr/>
          </p:nvSpPr>
          <p:spPr>
            <a:xfrm>
              <a:off x="4807110" y="3668928"/>
              <a:ext cx="1140336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dirty="0"/>
                <a:t>液体润滑</a:t>
              </a:r>
              <a:r>
                <a:rPr lang="zh-CN" altLang="en-US" sz="1200" b="0" dirty="0"/>
                <a:t>区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8805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12B8C5-0382-FC29-2484-3FB41B43599C}"/>
              </a:ext>
            </a:extLst>
          </p:cNvPr>
          <p:cNvGrpSpPr/>
          <p:nvPr/>
        </p:nvGrpSpPr>
        <p:grpSpPr>
          <a:xfrm>
            <a:off x="3851731" y="2975429"/>
            <a:ext cx="459011" cy="1669142"/>
            <a:chOff x="973171" y="2080173"/>
            <a:chExt cx="974429" cy="65876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13ADE16-DE69-FC9E-9575-5FF7BDFC033C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236E645-1355-4ED7-6007-20333236FC91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A749CB4-509B-CFB6-F38B-11E87BDC92BB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6DDB7C9-EF73-EE74-1E15-D62496111F11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439703-61FC-22C5-F96B-F69945254A99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6200370-139D-5B84-FAD4-C3A836EA9293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6607B04-CD0A-51C7-9E93-301D3C4ED153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B09DAF-E98B-52F5-072F-2EF0481F724B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778330B-C41D-848E-3D0B-DF6C52B5C53F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8129C0-A8A8-A1DF-FC80-932C97A8FF96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1188651-4D30-C631-85EF-FF220B9EEE82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E948664F-D0DB-6D2E-7C7A-6C9DC6E29E63}"/>
              </a:ext>
            </a:extLst>
          </p:cNvPr>
          <p:cNvSpPr/>
          <p:nvPr/>
        </p:nvSpPr>
        <p:spPr>
          <a:xfrm>
            <a:off x="3501190" y="3602605"/>
            <a:ext cx="335824" cy="33582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B706127-4F58-81D1-6EE4-654569DC68EE}"/>
              </a:ext>
            </a:extLst>
          </p:cNvPr>
          <p:cNvCxnSpPr>
            <a:stCxn id="17" idx="2"/>
          </p:cNvCxnSpPr>
          <p:nvPr/>
        </p:nvCxnSpPr>
        <p:spPr>
          <a:xfrm flipH="1">
            <a:off x="2569028" y="3770517"/>
            <a:ext cx="93216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C9BC39B-22DB-AB93-0FFB-8CDC7C112CF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310742" y="3249073"/>
            <a:ext cx="4644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F6DF05-DD98-D7A1-6B0C-87D459720A26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4310742" y="4370927"/>
            <a:ext cx="149985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2003DFA-42D1-5E0C-6B6E-E7A07CDC0D6F}"/>
              </a:ext>
            </a:extLst>
          </p:cNvPr>
          <p:cNvGrpSpPr/>
          <p:nvPr/>
        </p:nvGrpSpPr>
        <p:grpSpPr>
          <a:xfrm>
            <a:off x="4775198" y="2889805"/>
            <a:ext cx="1844808" cy="712800"/>
            <a:chOff x="3669102" y="1290171"/>
            <a:chExt cx="1844808" cy="71280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5AD9C80-2151-9E2A-3D0A-2E762FBA1B27}"/>
                </a:ext>
              </a:extLst>
            </p:cNvPr>
            <p:cNvCxnSpPr/>
            <p:nvPr/>
          </p:nvCxnSpPr>
          <p:spPr>
            <a:xfrm flipV="1">
              <a:off x="4688113" y="1291771"/>
              <a:ext cx="174171" cy="7112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B09B47B-4A6E-1C84-11E4-5535A1B62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2284" y="1291771"/>
              <a:ext cx="174171" cy="7112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19C204E-49FF-FF83-EC36-A06D1DF10F79}"/>
                </a:ext>
              </a:extLst>
            </p:cNvPr>
            <p:cNvCxnSpPr/>
            <p:nvPr/>
          </p:nvCxnSpPr>
          <p:spPr>
            <a:xfrm flipV="1">
              <a:off x="4331389" y="1290971"/>
              <a:ext cx="174171" cy="7112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EC2A1A2-E24B-EED6-935F-6E081C3871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9751" y="1290971"/>
              <a:ext cx="174171" cy="7112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227E732-15D5-6324-0BB1-053AEE3F45B9}"/>
                </a:ext>
              </a:extLst>
            </p:cNvPr>
            <p:cNvCxnSpPr/>
            <p:nvPr/>
          </p:nvCxnSpPr>
          <p:spPr>
            <a:xfrm flipV="1">
              <a:off x="3977736" y="1290971"/>
              <a:ext cx="174171" cy="7112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9297887-B141-6F86-A789-20F3132209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3027" y="1290971"/>
              <a:ext cx="174171" cy="7112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772690D-9EAA-06EE-4917-E691628D2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5986" y="1646571"/>
              <a:ext cx="86400" cy="356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8741E01-86F5-93E0-45B8-095B43DF403E}"/>
                </a:ext>
              </a:extLst>
            </p:cNvPr>
            <p:cNvCxnSpPr/>
            <p:nvPr/>
          </p:nvCxnSpPr>
          <p:spPr>
            <a:xfrm flipV="1">
              <a:off x="5036455" y="1290971"/>
              <a:ext cx="174171" cy="7112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E404FE5-5627-5A20-61DB-C70C91B310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0626" y="1290171"/>
              <a:ext cx="86400" cy="356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2111A5F-6A6E-C410-91F9-0FA735669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9102" y="1650806"/>
              <a:ext cx="21688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7A04EA8-FCF0-6D1B-C7DF-252839568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7026" y="1646571"/>
              <a:ext cx="21688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407EC5E-D5EA-7366-F0A0-2302AB87A9D6}"/>
              </a:ext>
            </a:extLst>
          </p:cNvPr>
          <p:cNvCxnSpPr>
            <a:cxnSpLocks/>
          </p:cNvCxnSpPr>
          <p:nvPr/>
        </p:nvCxnSpPr>
        <p:spPr>
          <a:xfrm>
            <a:off x="6620006" y="3249073"/>
            <a:ext cx="75543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5B9FC9D-E146-FB07-39E3-58678C1ABFE2}"/>
              </a:ext>
            </a:extLst>
          </p:cNvPr>
          <p:cNvGrpSpPr/>
          <p:nvPr/>
        </p:nvGrpSpPr>
        <p:grpSpPr>
          <a:xfrm>
            <a:off x="5543900" y="4233768"/>
            <a:ext cx="476050" cy="274317"/>
            <a:chOff x="5313968" y="4233768"/>
            <a:chExt cx="476050" cy="27431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FA77965-778F-AF87-2C99-058D4C8A0386}"/>
                </a:ext>
              </a:extLst>
            </p:cNvPr>
            <p:cNvSpPr/>
            <p:nvPr/>
          </p:nvSpPr>
          <p:spPr>
            <a:xfrm>
              <a:off x="5580668" y="4233768"/>
              <a:ext cx="209350" cy="2743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E243B6F-2F65-91EC-2F67-2E6EF862FA2F}"/>
                </a:ext>
              </a:extLst>
            </p:cNvPr>
            <p:cNvCxnSpPr>
              <a:stCxn id="30" idx="0"/>
            </p:cNvCxnSpPr>
            <p:nvPr/>
          </p:nvCxnSpPr>
          <p:spPr>
            <a:xfrm flipH="1">
              <a:off x="5313968" y="4233768"/>
              <a:ext cx="3713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70436B0-8F3B-370A-6AAD-D46B938248FC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>
              <a:off x="5329208" y="4508085"/>
              <a:ext cx="35613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1358196-9A10-9135-B1E6-1BBCB82338E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019950" y="4370926"/>
            <a:ext cx="13547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34EA0C4-28E6-0DF1-5A7F-6D363B27FC78}"/>
              </a:ext>
            </a:extLst>
          </p:cNvPr>
          <p:cNvGrpSpPr/>
          <p:nvPr/>
        </p:nvGrpSpPr>
        <p:grpSpPr>
          <a:xfrm>
            <a:off x="7376853" y="3139616"/>
            <a:ext cx="873913" cy="1358883"/>
            <a:chOff x="973171" y="2080173"/>
            <a:chExt cx="974429" cy="65876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788B8F-C4FC-F81A-CD0F-7B5A467784BD}"/>
                </a:ext>
              </a:extLst>
            </p:cNvPr>
            <p:cNvSpPr/>
            <p:nvPr/>
          </p:nvSpPr>
          <p:spPr>
            <a:xfrm>
              <a:off x="973171" y="2080173"/>
              <a:ext cx="972000" cy="64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负载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EFC5E7E-B62B-9D80-C2BA-7B8B470D90E7}"/>
                </a:ext>
              </a:extLst>
            </p:cNvPr>
            <p:cNvSpPr/>
            <p:nvPr/>
          </p:nvSpPr>
          <p:spPr>
            <a:xfrm>
              <a:off x="975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7A22B4A-3213-41F1-BF5C-0318DA78C721}"/>
                </a:ext>
              </a:extLst>
            </p:cNvPr>
            <p:cNvSpPr/>
            <p:nvPr/>
          </p:nvSpPr>
          <p:spPr>
            <a:xfrm>
              <a:off x="1299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8FD5BAF-DF16-5302-BFCA-3D7F81D9F341}"/>
                </a:ext>
              </a:extLst>
            </p:cNvPr>
            <p:cNvSpPr/>
            <p:nvPr/>
          </p:nvSpPr>
          <p:spPr>
            <a:xfrm>
              <a:off x="1623600" y="2080173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B8CB28D-D23E-39BF-32C0-8878C590FAD2}"/>
                </a:ext>
              </a:extLst>
            </p:cNvPr>
            <p:cNvSpPr/>
            <p:nvPr/>
          </p:nvSpPr>
          <p:spPr>
            <a:xfrm>
              <a:off x="975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E958B56-FBF1-29DC-40DE-5777C68D179D}"/>
                </a:ext>
              </a:extLst>
            </p:cNvPr>
            <p:cNvSpPr/>
            <p:nvPr/>
          </p:nvSpPr>
          <p:spPr>
            <a:xfrm>
              <a:off x="1299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240E08D-1F90-21FB-1916-2687E36B78D3}"/>
                </a:ext>
              </a:extLst>
            </p:cNvPr>
            <p:cNvSpPr/>
            <p:nvPr/>
          </p:nvSpPr>
          <p:spPr>
            <a:xfrm>
              <a:off x="1623600" y="2305131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98D94C9-3F03-8F4E-F439-CDC160DA3BA9}"/>
                </a:ext>
              </a:extLst>
            </p:cNvPr>
            <p:cNvSpPr/>
            <p:nvPr/>
          </p:nvSpPr>
          <p:spPr>
            <a:xfrm>
              <a:off x="975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F984E74-2334-2574-1621-2820EB19106A}"/>
                </a:ext>
              </a:extLst>
            </p:cNvPr>
            <p:cNvSpPr/>
            <p:nvPr/>
          </p:nvSpPr>
          <p:spPr>
            <a:xfrm>
              <a:off x="1299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36CF8FE-ED85-A6AB-CC50-8FA81631B91D}"/>
                </a:ext>
              </a:extLst>
            </p:cNvPr>
            <p:cNvSpPr/>
            <p:nvPr/>
          </p:nvSpPr>
          <p:spPr>
            <a:xfrm>
              <a:off x="1623600" y="2522939"/>
              <a:ext cx="324000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8CA5FF9-14E4-6C02-4884-984C2E9539EA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H="1">
              <a:off x="1137600" y="2706602"/>
              <a:ext cx="544690" cy="32337"/>
            </a:xfrm>
            <a:prstGeom prst="straightConnector1">
              <a:avLst/>
            </a:prstGeom>
            <a:ln w="1905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D244E06-06A4-05D3-6A60-3637A9FD42B9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7185660" y="4476291"/>
            <a:ext cx="62706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B49B716-B971-3EB1-1076-61037088721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7812721" y="4476291"/>
            <a:ext cx="727616" cy="18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3E0C4F7F-1278-D258-B55E-A93ED95E710B}"/>
              </a:ext>
            </a:extLst>
          </p:cNvPr>
          <p:cNvCxnSpPr/>
          <p:nvPr/>
        </p:nvCxnSpPr>
        <p:spPr>
          <a:xfrm flipH="1">
            <a:off x="7281863" y="4480805"/>
            <a:ext cx="93578" cy="1051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B418F91-34E7-5E53-1D5A-3594A53E6E22}"/>
              </a:ext>
            </a:extLst>
          </p:cNvPr>
          <p:cNvCxnSpPr/>
          <p:nvPr/>
        </p:nvCxnSpPr>
        <p:spPr>
          <a:xfrm flipH="1">
            <a:off x="7424855" y="4476291"/>
            <a:ext cx="93578" cy="1051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75061D9-1E05-E563-3FF5-57DE143DB780}"/>
              </a:ext>
            </a:extLst>
          </p:cNvPr>
          <p:cNvCxnSpPr/>
          <p:nvPr/>
        </p:nvCxnSpPr>
        <p:spPr>
          <a:xfrm flipH="1">
            <a:off x="7573063" y="4476291"/>
            <a:ext cx="93578" cy="1051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7D2B3B2-27D2-3E92-6851-CBFB9975CBBB}"/>
              </a:ext>
            </a:extLst>
          </p:cNvPr>
          <p:cNvCxnSpPr/>
          <p:nvPr/>
        </p:nvCxnSpPr>
        <p:spPr>
          <a:xfrm flipH="1">
            <a:off x="7718353" y="4476291"/>
            <a:ext cx="93578" cy="1051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3944874-DDB7-0C77-0CB1-659050058BC9}"/>
              </a:ext>
            </a:extLst>
          </p:cNvPr>
          <p:cNvCxnSpPr/>
          <p:nvPr/>
        </p:nvCxnSpPr>
        <p:spPr>
          <a:xfrm flipH="1">
            <a:off x="7866736" y="4476291"/>
            <a:ext cx="93578" cy="1051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EDBE73A-A0E3-8121-78E9-A6AD739103C9}"/>
              </a:ext>
            </a:extLst>
          </p:cNvPr>
          <p:cNvCxnSpPr/>
          <p:nvPr/>
        </p:nvCxnSpPr>
        <p:spPr>
          <a:xfrm flipH="1">
            <a:off x="8001202" y="4480021"/>
            <a:ext cx="93578" cy="1051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D16074E-6CCE-A166-A4A0-F84E3EA74166}"/>
              </a:ext>
            </a:extLst>
          </p:cNvPr>
          <p:cNvCxnSpPr/>
          <p:nvPr/>
        </p:nvCxnSpPr>
        <p:spPr>
          <a:xfrm flipH="1">
            <a:off x="8144194" y="4482202"/>
            <a:ext cx="93578" cy="1051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3922383F-3803-10FE-2F62-B1342D16BA86}"/>
              </a:ext>
            </a:extLst>
          </p:cNvPr>
          <p:cNvCxnSpPr/>
          <p:nvPr/>
        </p:nvCxnSpPr>
        <p:spPr>
          <a:xfrm flipH="1">
            <a:off x="8301119" y="4476291"/>
            <a:ext cx="93578" cy="1051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A5D477A-8CB7-38C2-76B6-9647DED11D53}"/>
                  </a:ext>
                </a:extLst>
              </p:cNvPr>
              <p:cNvSpPr txBox="1"/>
              <p:nvPr/>
            </p:nvSpPr>
            <p:spPr>
              <a:xfrm>
                <a:off x="2966315" y="3417139"/>
                <a:ext cx="416797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A5D477A-8CB7-38C2-76B6-9647DED11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315" y="3417139"/>
                <a:ext cx="41679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80EEA1D-CDE2-DCD0-AE96-ACBCEEAFC0D2}"/>
              </a:ext>
            </a:extLst>
          </p:cNvPr>
          <p:cNvSpPr txBox="1"/>
          <p:nvPr/>
        </p:nvSpPr>
        <p:spPr>
          <a:xfrm>
            <a:off x="5222146" y="2390935"/>
            <a:ext cx="1125473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dirty="0"/>
              <a:t>液压弹簧</a:t>
            </a:r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5B0AFB4-9439-C015-545D-BF3425D093F3}"/>
              </a:ext>
            </a:extLst>
          </p:cNvPr>
          <p:cNvSpPr txBox="1"/>
          <p:nvPr/>
        </p:nvSpPr>
        <p:spPr>
          <a:xfrm>
            <a:off x="5313725" y="4528843"/>
            <a:ext cx="1125473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dirty="0"/>
              <a:t>黏性阻尼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3104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>
            <a:extLst>
              <a:ext uri="{FF2B5EF4-FFF2-40B4-BE49-F238E27FC236}">
                <a16:creationId xmlns:a16="http://schemas.microsoft.com/office/drawing/2014/main" id="{697BDAD0-CEDB-624A-FDB4-B5A996AA9AE0}"/>
              </a:ext>
            </a:extLst>
          </p:cNvPr>
          <p:cNvGrpSpPr/>
          <p:nvPr/>
        </p:nvGrpSpPr>
        <p:grpSpPr>
          <a:xfrm>
            <a:off x="1358900" y="406821"/>
            <a:ext cx="6010272" cy="6231955"/>
            <a:chOff x="228600" y="495721"/>
            <a:chExt cx="6010272" cy="6231955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BAFD9EC0-EDC6-9E36-1F4D-752999A481D3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1880728"/>
              <a:ext cx="2752725" cy="0"/>
            </a:xfrm>
            <a:prstGeom prst="straightConnector1">
              <a:avLst/>
            </a:prstGeom>
            <a:ln w="9525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6CCC6DB-E703-3631-EDCC-31B613538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508" y="634221"/>
              <a:ext cx="0" cy="2509029"/>
            </a:xfrm>
            <a:prstGeom prst="straightConnector1">
              <a:avLst/>
            </a:prstGeom>
            <a:ln w="9525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5E62E7F-FD72-12AF-826C-EC4C0BF2FB4E}"/>
                    </a:ext>
                  </a:extLst>
                </p:cNvPr>
                <p:cNvSpPr txBox="1"/>
                <p:nvPr/>
              </p:nvSpPr>
              <p:spPr>
                <a:xfrm>
                  <a:off x="742600" y="495721"/>
                  <a:ext cx="862362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zh-CN" altLang="en-US" sz="1200" b="0" dirty="0"/>
                    <a:t>摩擦力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5E62E7F-FD72-12AF-826C-EC4C0BF2F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00" y="495721"/>
                  <a:ext cx="86236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563" t="-22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D658F04-3C51-4BFB-859C-6AC380C64004}"/>
                    </a:ext>
                  </a:extLst>
                </p:cNvPr>
                <p:cNvSpPr txBox="1"/>
                <p:nvPr/>
              </p:nvSpPr>
              <p:spPr>
                <a:xfrm>
                  <a:off x="2527400" y="1903128"/>
                  <a:ext cx="453925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zh-CN" altLang="en-US" sz="1200" b="0" dirty="0"/>
                    <a:t>速度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D658F04-3C51-4BFB-859C-6AC380C64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400" y="1903128"/>
                  <a:ext cx="45392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270" t="-22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39D9840-B419-67C3-FC10-1F6E6F0F5863}"/>
                </a:ext>
              </a:extLst>
            </p:cNvPr>
            <p:cNvCxnSpPr/>
            <p:nvPr/>
          </p:nvCxnSpPr>
          <p:spPr>
            <a:xfrm>
              <a:off x="1628508" y="1262152"/>
              <a:ext cx="0" cy="12371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0006171-455B-EFAF-AF81-5496117D4A87}"/>
                </a:ext>
              </a:extLst>
            </p:cNvPr>
            <p:cNvCxnSpPr>
              <a:cxnSpLocks/>
            </p:cNvCxnSpPr>
            <p:nvPr/>
          </p:nvCxnSpPr>
          <p:spPr>
            <a:xfrm>
              <a:off x="1628508" y="1266183"/>
              <a:ext cx="898892" cy="76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B45F92B-DE5D-0044-80AA-FF0A6CD964DE}"/>
                </a:ext>
              </a:extLst>
            </p:cNvPr>
            <p:cNvSpPr txBox="1"/>
            <p:nvPr/>
          </p:nvSpPr>
          <p:spPr>
            <a:xfrm>
              <a:off x="1318812" y="3290500"/>
              <a:ext cx="69311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dirty="0"/>
                <a:t>库仑</a:t>
              </a:r>
              <a:r>
                <a:rPr lang="zh-CN" altLang="en-US" sz="1200" b="0" dirty="0"/>
                <a:t>摩擦</a:t>
              </a:r>
              <a:endParaRPr lang="zh-CN" altLang="en-US" sz="1200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F8A80A5-D557-AF26-D170-6ED9C685C0CF}"/>
                </a:ext>
              </a:extLst>
            </p:cNvPr>
            <p:cNvCxnSpPr>
              <a:cxnSpLocks/>
            </p:cNvCxnSpPr>
            <p:nvPr/>
          </p:nvCxnSpPr>
          <p:spPr>
            <a:xfrm>
              <a:off x="3291021" y="1880728"/>
              <a:ext cx="2752725" cy="0"/>
            </a:xfrm>
            <a:prstGeom prst="straightConnector1">
              <a:avLst/>
            </a:prstGeom>
            <a:ln w="9525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B3CE381-29D0-F1C3-028A-E6DA2DA8F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0929" y="634221"/>
              <a:ext cx="0" cy="2509029"/>
            </a:xfrm>
            <a:prstGeom prst="straightConnector1">
              <a:avLst/>
            </a:prstGeom>
            <a:ln w="9525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D497E5E-99E4-540D-32D3-EA71865A326C}"/>
                    </a:ext>
                  </a:extLst>
                </p:cNvPr>
                <p:cNvSpPr txBox="1"/>
                <p:nvPr/>
              </p:nvSpPr>
              <p:spPr>
                <a:xfrm>
                  <a:off x="3805021" y="495721"/>
                  <a:ext cx="862362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zh-CN" altLang="en-US" sz="1200" b="0" dirty="0"/>
                    <a:t>摩擦力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D497E5E-99E4-540D-32D3-EA71865A3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21" y="495721"/>
                  <a:ext cx="86236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348" t="-22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4AA11D9-26E0-AF76-BF3E-838B0B3B227E}"/>
                    </a:ext>
                  </a:extLst>
                </p:cNvPr>
                <p:cNvSpPr txBox="1"/>
                <p:nvPr/>
              </p:nvSpPr>
              <p:spPr>
                <a:xfrm>
                  <a:off x="5589821" y="1903128"/>
                  <a:ext cx="453925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zh-CN" altLang="en-US" sz="1200" b="0" dirty="0"/>
                    <a:t>速度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4AA11D9-26E0-AF76-BF3E-838B0B3B2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821" y="1903128"/>
                  <a:ext cx="45392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2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5CA26A9-8901-C5F9-013C-E633AEEC90ED}"/>
                </a:ext>
              </a:extLst>
            </p:cNvPr>
            <p:cNvCxnSpPr/>
            <p:nvPr/>
          </p:nvCxnSpPr>
          <p:spPr>
            <a:xfrm>
              <a:off x="4690929" y="1262152"/>
              <a:ext cx="0" cy="12371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E0D2715-7727-F9EA-DDDB-A282930B9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0929" y="1061864"/>
              <a:ext cx="1052646" cy="2043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B98F6B4-9428-FBE0-8AA0-2B48D46A3A45}"/>
                </a:ext>
              </a:extLst>
            </p:cNvPr>
            <p:cNvSpPr txBox="1"/>
            <p:nvPr/>
          </p:nvSpPr>
          <p:spPr>
            <a:xfrm>
              <a:off x="4381232" y="3290500"/>
              <a:ext cx="1052643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dirty="0"/>
                <a:t>库仑</a:t>
              </a:r>
              <a:r>
                <a:rPr lang="en-US" altLang="zh-CN" sz="1200" dirty="0"/>
                <a:t>+</a:t>
              </a:r>
              <a:r>
                <a:rPr lang="zh-CN" altLang="en-US" sz="1200" dirty="0"/>
                <a:t>黏性</a:t>
              </a:r>
              <a:r>
                <a:rPr lang="zh-CN" altLang="en-US" sz="1200" b="0" dirty="0"/>
                <a:t>摩擦</a:t>
              </a:r>
              <a:endParaRPr lang="zh-CN" altLang="en-US" sz="1200" dirty="0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E2EF66A-1F53-D716-D037-0264BA48D5D3}"/>
                </a:ext>
              </a:extLst>
            </p:cNvPr>
            <p:cNvCxnSpPr>
              <a:cxnSpLocks/>
            </p:cNvCxnSpPr>
            <p:nvPr/>
          </p:nvCxnSpPr>
          <p:spPr>
            <a:xfrm>
              <a:off x="729617" y="2503145"/>
              <a:ext cx="898892" cy="768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F0EFE00-0D39-2F98-998E-E153E10E2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8283" y="2516297"/>
              <a:ext cx="1052646" cy="2043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C387E36-4619-35CC-E7E4-FC027984DA6B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" y="5111326"/>
              <a:ext cx="2752725" cy="0"/>
            </a:xfrm>
            <a:prstGeom prst="straightConnector1">
              <a:avLst/>
            </a:prstGeom>
            <a:ln w="9525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9C3B69B-FCF9-86E2-F456-979EB8F38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508" y="3864819"/>
              <a:ext cx="0" cy="2509029"/>
            </a:xfrm>
            <a:prstGeom prst="straightConnector1">
              <a:avLst/>
            </a:prstGeom>
            <a:ln w="9525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E3937003-8C12-32CA-E2C7-EAB89977003D}"/>
                    </a:ext>
                  </a:extLst>
                </p:cNvPr>
                <p:cNvSpPr txBox="1"/>
                <p:nvPr/>
              </p:nvSpPr>
              <p:spPr>
                <a:xfrm>
                  <a:off x="742600" y="3726319"/>
                  <a:ext cx="862362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zh-CN" altLang="en-US" sz="1200" b="0" dirty="0"/>
                    <a:t>摩擦力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E3937003-8C12-32CA-E2C7-EAB899770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00" y="3726319"/>
                  <a:ext cx="86236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563" t="-22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5A2EED2-E676-6C46-8EFC-1BA66B68B8B7}"/>
                    </a:ext>
                  </a:extLst>
                </p:cNvPr>
                <p:cNvSpPr txBox="1"/>
                <p:nvPr/>
              </p:nvSpPr>
              <p:spPr>
                <a:xfrm>
                  <a:off x="2527400" y="5133726"/>
                  <a:ext cx="453925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zh-CN" altLang="en-US" sz="1200" b="0" dirty="0"/>
                    <a:t>速度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5A2EED2-E676-6C46-8EFC-1BA66B68B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400" y="5133726"/>
                  <a:ext cx="45392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270" t="-22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4730491-450C-2041-F48F-6B5DF3717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8507" y="4135122"/>
              <a:ext cx="1" cy="19621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ECF697B-A669-26F2-C6F1-91D41D100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508" y="4292462"/>
              <a:ext cx="1052646" cy="2043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563DA27-BB96-2238-EF63-1D251657309E}"/>
                </a:ext>
              </a:extLst>
            </p:cNvPr>
            <p:cNvSpPr txBox="1"/>
            <p:nvPr/>
          </p:nvSpPr>
          <p:spPr>
            <a:xfrm>
              <a:off x="850942" y="6448282"/>
              <a:ext cx="162885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dirty="0"/>
                <a:t>静摩擦</a:t>
              </a:r>
              <a:r>
                <a:rPr lang="en-US" altLang="zh-CN" sz="1200" dirty="0"/>
                <a:t>+</a:t>
              </a:r>
              <a:r>
                <a:rPr lang="zh-CN" altLang="en-US" sz="1200" dirty="0"/>
                <a:t>库仑</a:t>
              </a:r>
              <a:r>
                <a:rPr lang="en-US" altLang="zh-CN" sz="1200" dirty="0"/>
                <a:t>+</a:t>
              </a:r>
              <a:r>
                <a:rPr lang="zh-CN" altLang="en-US" sz="1200" dirty="0"/>
                <a:t>黏性</a:t>
              </a:r>
              <a:r>
                <a:rPr lang="zh-CN" altLang="en-US" sz="1200" b="0" dirty="0"/>
                <a:t>摩擦</a:t>
              </a:r>
              <a:endParaRPr lang="zh-CN" altLang="en-US" sz="1200" dirty="0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CC8404AC-330A-D1E6-9AE0-345C6BE85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862" y="5746895"/>
              <a:ext cx="1052646" cy="2043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3CEF63C-F93A-13D1-85CD-4F86F9DE5514}"/>
                </a:ext>
              </a:extLst>
            </p:cNvPr>
            <p:cNvCxnSpPr>
              <a:cxnSpLocks/>
            </p:cNvCxnSpPr>
            <p:nvPr/>
          </p:nvCxnSpPr>
          <p:spPr>
            <a:xfrm>
              <a:off x="3291021" y="5110125"/>
              <a:ext cx="2752725" cy="0"/>
            </a:xfrm>
            <a:prstGeom prst="straightConnector1">
              <a:avLst/>
            </a:prstGeom>
            <a:ln w="9525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49D6A7E-CB1B-18D8-D869-A99C2DBCA4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0929" y="3863618"/>
              <a:ext cx="0" cy="2509029"/>
            </a:xfrm>
            <a:prstGeom prst="straightConnector1">
              <a:avLst/>
            </a:prstGeom>
            <a:ln w="9525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703436F7-1069-9AC2-591D-F9AE289263A6}"/>
                    </a:ext>
                  </a:extLst>
                </p:cNvPr>
                <p:cNvSpPr txBox="1"/>
                <p:nvPr/>
              </p:nvSpPr>
              <p:spPr>
                <a:xfrm>
                  <a:off x="3805021" y="3725118"/>
                  <a:ext cx="862362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zh-CN" altLang="en-US" sz="1200" b="0" dirty="0"/>
                    <a:t>摩擦力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703436F7-1069-9AC2-591D-F9AE28926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021" y="3725118"/>
                  <a:ext cx="86236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34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F56A6E31-DDD5-7A15-AE6A-7AB71F427A15}"/>
                    </a:ext>
                  </a:extLst>
                </p:cNvPr>
                <p:cNvSpPr txBox="1"/>
                <p:nvPr/>
              </p:nvSpPr>
              <p:spPr>
                <a:xfrm>
                  <a:off x="5589821" y="5132525"/>
                  <a:ext cx="453925" cy="276999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zh-CN" altLang="en-US" sz="1200" b="0" dirty="0"/>
                    <a:t>速度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F56A6E31-DDD5-7A15-AE6A-7AB71F427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821" y="5132525"/>
                  <a:ext cx="45392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000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6DD8E61-4001-1BD0-7272-9A83F8F1CDA7}"/>
                </a:ext>
              </a:extLst>
            </p:cNvPr>
            <p:cNvCxnSpPr/>
            <p:nvPr/>
          </p:nvCxnSpPr>
          <p:spPr>
            <a:xfrm>
              <a:off x="4690929" y="4491549"/>
              <a:ext cx="0" cy="12371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F35D49C-0333-AC70-280C-3D53C5649DED}"/>
                </a:ext>
              </a:extLst>
            </p:cNvPr>
            <p:cNvSpPr txBox="1"/>
            <p:nvPr/>
          </p:nvSpPr>
          <p:spPr>
            <a:xfrm>
              <a:off x="3638282" y="6450677"/>
              <a:ext cx="2546613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zh-CN" altLang="en-US" sz="1200" dirty="0"/>
                <a:t>静摩擦</a:t>
              </a:r>
              <a:r>
                <a:rPr lang="en-US" altLang="zh-CN" sz="1200" dirty="0"/>
                <a:t>+</a:t>
              </a:r>
              <a:r>
                <a:rPr lang="zh-CN" altLang="en-US" sz="1200" dirty="0"/>
                <a:t>库仑</a:t>
              </a:r>
              <a:r>
                <a:rPr lang="en-US" altLang="zh-CN" sz="1200" dirty="0"/>
                <a:t>+</a:t>
              </a:r>
              <a:r>
                <a:rPr lang="zh-CN" altLang="en-US" sz="1200" dirty="0"/>
                <a:t>黏性</a:t>
              </a:r>
              <a:r>
                <a:rPr lang="zh-CN" altLang="en-US" sz="1200" b="0" dirty="0"/>
                <a:t>摩擦</a:t>
              </a:r>
              <a:r>
                <a:rPr lang="en-US" altLang="zh-CN" sz="1200" b="0" dirty="0"/>
                <a:t>+</a:t>
              </a:r>
              <a:r>
                <a:rPr lang="en-US" altLang="zh-CN" sz="1200" b="0" dirty="0" err="1"/>
                <a:t>Stribeck</a:t>
              </a:r>
              <a:r>
                <a:rPr lang="zh-CN" altLang="en-US" sz="1200" b="0" dirty="0"/>
                <a:t>摩擦</a:t>
              </a:r>
              <a:endParaRPr lang="zh-CN" altLang="en-US" sz="1200" dirty="0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6B3E098-23D7-6ECF-A950-2CFBFB8FC903}"/>
                </a:ext>
              </a:extLst>
            </p:cNvPr>
            <p:cNvSpPr/>
            <p:nvPr/>
          </p:nvSpPr>
          <p:spPr>
            <a:xfrm>
              <a:off x="4690928" y="4402561"/>
              <a:ext cx="1123950" cy="378897"/>
            </a:xfrm>
            <a:custGeom>
              <a:avLst/>
              <a:gdLst>
                <a:gd name="connsiteX0" fmla="*/ 0 w 1123950"/>
                <a:gd name="connsiteY0" fmla="*/ 86456 h 378897"/>
                <a:gd name="connsiteX1" fmla="*/ 161925 w 1123950"/>
                <a:gd name="connsiteY1" fmla="*/ 731 h 378897"/>
                <a:gd name="connsiteX2" fmla="*/ 376238 w 1123950"/>
                <a:gd name="connsiteY2" fmla="*/ 129319 h 378897"/>
                <a:gd name="connsiteX3" fmla="*/ 671513 w 1123950"/>
                <a:gd name="connsiteY3" fmla="*/ 376969 h 378897"/>
                <a:gd name="connsiteX4" fmla="*/ 1123950 w 1123950"/>
                <a:gd name="connsiteY4" fmla="*/ 243619 h 37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950" h="378897">
                  <a:moveTo>
                    <a:pt x="0" y="86456"/>
                  </a:moveTo>
                  <a:cubicBezTo>
                    <a:pt x="49609" y="40021"/>
                    <a:pt x="99219" y="-6413"/>
                    <a:pt x="161925" y="731"/>
                  </a:cubicBezTo>
                  <a:cubicBezTo>
                    <a:pt x="224631" y="7875"/>
                    <a:pt x="291307" y="66613"/>
                    <a:pt x="376238" y="129319"/>
                  </a:cubicBezTo>
                  <a:cubicBezTo>
                    <a:pt x="461169" y="192025"/>
                    <a:pt x="546894" y="357919"/>
                    <a:pt x="671513" y="376969"/>
                  </a:cubicBezTo>
                  <a:cubicBezTo>
                    <a:pt x="796132" y="396019"/>
                    <a:pt x="1042988" y="268225"/>
                    <a:pt x="1123950" y="243619"/>
                  </a:cubicBezTo>
                </a:path>
              </a:pathLst>
            </a:cu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86EF68C-8960-2C24-94B5-AFC19B0842BE}"/>
                </a:ext>
              </a:extLst>
            </p:cNvPr>
            <p:cNvCxnSpPr>
              <a:cxnSpLocks/>
              <a:stCxn id="58" idx="4"/>
            </p:cNvCxnSpPr>
            <p:nvPr/>
          </p:nvCxnSpPr>
          <p:spPr>
            <a:xfrm flipV="1">
              <a:off x="5814878" y="4569636"/>
              <a:ext cx="423994" cy="765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83223A26-6441-547B-6EDF-F088B1350B95}"/>
                </a:ext>
              </a:extLst>
            </p:cNvPr>
            <p:cNvSpPr/>
            <p:nvPr/>
          </p:nvSpPr>
          <p:spPr>
            <a:xfrm rot="10800000">
              <a:off x="3566978" y="5434217"/>
              <a:ext cx="1123950" cy="378897"/>
            </a:xfrm>
            <a:custGeom>
              <a:avLst/>
              <a:gdLst>
                <a:gd name="connsiteX0" fmla="*/ 0 w 1123950"/>
                <a:gd name="connsiteY0" fmla="*/ 86456 h 378897"/>
                <a:gd name="connsiteX1" fmla="*/ 161925 w 1123950"/>
                <a:gd name="connsiteY1" fmla="*/ 731 h 378897"/>
                <a:gd name="connsiteX2" fmla="*/ 376238 w 1123950"/>
                <a:gd name="connsiteY2" fmla="*/ 129319 h 378897"/>
                <a:gd name="connsiteX3" fmla="*/ 671513 w 1123950"/>
                <a:gd name="connsiteY3" fmla="*/ 376969 h 378897"/>
                <a:gd name="connsiteX4" fmla="*/ 1123950 w 1123950"/>
                <a:gd name="connsiteY4" fmla="*/ 243619 h 37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950" h="378897">
                  <a:moveTo>
                    <a:pt x="0" y="86456"/>
                  </a:moveTo>
                  <a:cubicBezTo>
                    <a:pt x="49609" y="40021"/>
                    <a:pt x="99219" y="-6413"/>
                    <a:pt x="161925" y="731"/>
                  </a:cubicBezTo>
                  <a:cubicBezTo>
                    <a:pt x="224631" y="7875"/>
                    <a:pt x="291307" y="66613"/>
                    <a:pt x="376238" y="129319"/>
                  </a:cubicBezTo>
                  <a:cubicBezTo>
                    <a:pt x="461169" y="192025"/>
                    <a:pt x="546894" y="357919"/>
                    <a:pt x="671513" y="376969"/>
                  </a:cubicBezTo>
                  <a:cubicBezTo>
                    <a:pt x="796132" y="396019"/>
                    <a:pt x="1042988" y="268225"/>
                    <a:pt x="1123950" y="243619"/>
                  </a:cubicBezTo>
                </a:path>
              </a:pathLst>
            </a:cu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162A2FB-6962-9E63-DCAE-C9995BA2E49A}"/>
                </a:ext>
              </a:extLst>
            </p:cNvPr>
            <p:cNvCxnSpPr>
              <a:cxnSpLocks/>
              <a:stCxn id="60" idx="4"/>
            </p:cNvCxnSpPr>
            <p:nvPr/>
          </p:nvCxnSpPr>
          <p:spPr>
            <a:xfrm flipH="1">
              <a:off x="3155950" y="5569495"/>
              <a:ext cx="411028" cy="470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79630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55464A1-4F5C-A1C0-6356-527BA4517A50}"/>
              </a:ext>
            </a:extLst>
          </p:cNvPr>
          <p:cNvGrpSpPr/>
          <p:nvPr/>
        </p:nvGrpSpPr>
        <p:grpSpPr>
          <a:xfrm>
            <a:off x="241968" y="166055"/>
            <a:ext cx="1200752" cy="570999"/>
            <a:chOff x="1283368" y="2181726"/>
            <a:chExt cx="1200752" cy="57099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D95DB07-32A6-006A-F1B4-14AD87EE0884}"/>
                </a:ext>
              </a:extLst>
            </p:cNvPr>
            <p:cNvSpPr/>
            <p:nvPr/>
          </p:nvSpPr>
          <p:spPr>
            <a:xfrm>
              <a:off x="1283368" y="2181726"/>
              <a:ext cx="570999" cy="570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A7CDBBB-AABB-7E19-3F92-6C7B11DD8D6B}"/>
                </a:ext>
              </a:extLst>
            </p:cNvPr>
            <p:cNvCxnSpPr>
              <a:cxnSpLocks/>
            </p:cNvCxnSpPr>
            <p:nvPr/>
          </p:nvCxnSpPr>
          <p:spPr>
            <a:xfrm>
              <a:off x="1854367" y="2392680"/>
              <a:ext cx="62975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2D5A7EF-B765-2F4B-781D-89C33CB510BC}"/>
                </a:ext>
              </a:extLst>
            </p:cNvPr>
            <p:cNvCxnSpPr>
              <a:cxnSpLocks/>
            </p:cNvCxnSpPr>
            <p:nvPr/>
          </p:nvCxnSpPr>
          <p:spPr>
            <a:xfrm>
              <a:off x="1854367" y="2529840"/>
              <a:ext cx="62975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A5C66FB7-FE1B-62D9-B44B-6AB6BE512E22}"/>
              </a:ext>
            </a:extLst>
          </p:cNvPr>
          <p:cNvSpPr txBox="1"/>
          <p:nvPr/>
        </p:nvSpPr>
        <p:spPr>
          <a:xfrm>
            <a:off x="213454" y="8359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电动机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5E5DB2E-C54B-CCCD-CD7F-CDF440DD10F2}"/>
              </a:ext>
            </a:extLst>
          </p:cNvPr>
          <p:cNvGrpSpPr/>
          <p:nvPr/>
        </p:nvGrpSpPr>
        <p:grpSpPr>
          <a:xfrm>
            <a:off x="309938" y="1242607"/>
            <a:ext cx="1226976" cy="1025525"/>
            <a:chOff x="137193" y="1949450"/>
            <a:chExt cx="1226976" cy="102552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A6FD68E-57C2-6F8B-66F0-89509790E8DD}"/>
                </a:ext>
              </a:extLst>
            </p:cNvPr>
            <p:cNvSpPr/>
            <p:nvPr/>
          </p:nvSpPr>
          <p:spPr>
            <a:xfrm>
              <a:off x="137193" y="2194426"/>
              <a:ext cx="570999" cy="570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ABA1A29-61BE-51B1-E822-1057469023B9}"/>
                </a:ext>
              </a:extLst>
            </p:cNvPr>
            <p:cNvGrpSpPr/>
            <p:nvPr/>
          </p:nvGrpSpPr>
          <p:grpSpPr>
            <a:xfrm>
              <a:off x="422692" y="1949450"/>
              <a:ext cx="1" cy="316976"/>
              <a:chOff x="422692" y="1949450"/>
              <a:chExt cx="1" cy="316976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C84A0E65-074A-DB41-FD88-E5BFECA5A3D2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 flipV="1">
                <a:off x="422692" y="2194426"/>
                <a:ext cx="1" cy="72000"/>
              </a:xfrm>
              <a:prstGeom prst="line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7BE9B7E0-60ED-727B-6568-1DB384346C01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422692" y="1949450"/>
                <a:ext cx="1" cy="2449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8EE78A1-F532-B307-47A3-AF4E789AD4EB}"/>
                </a:ext>
              </a:extLst>
            </p:cNvPr>
            <p:cNvGrpSpPr/>
            <p:nvPr/>
          </p:nvGrpSpPr>
          <p:grpSpPr>
            <a:xfrm flipV="1">
              <a:off x="422692" y="2693425"/>
              <a:ext cx="1" cy="281550"/>
              <a:chOff x="422692" y="1984876"/>
              <a:chExt cx="1" cy="281550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4CC8BAC-6AC0-D4B9-588B-3391EE579F93}"/>
                  </a:ext>
                </a:extLst>
              </p:cNvPr>
              <p:cNvCxnSpPr>
                <a:cxnSpLocks/>
                <a:endCxn id="22" idx="4"/>
              </p:cNvCxnSpPr>
              <p:nvPr/>
            </p:nvCxnSpPr>
            <p:spPr>
              <a:xfrm flipV="1">
                <a:off x="422692" y="2194426"/>
                <a:ext cx="1" cy="72000"/>
              </a:xfrm>
              <a:prstGeom prst="line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E0043E70-D6DB-AB52-4BE2-AED94B560C29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>
              <a:xfrm flipV="1">
                <a:off x="422693" y="1984876"/>
                <a:ext cx="0" cy="20955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4012E17-70E3-878C-4A1F-FF81EE74AB56}"/>
                </a:ext>
              </a:extLst>
            </p:cNvPr>
            <p:cNvCxnSpPr>
              <a:cxnSpLocks/>
            </p:cNvCxnSpPr>
            <p:nvPr/>
          </p:nvCxnSpPr>
          <p:spPr>
            <a:xfrm>
              <a:off x="708192" y="2411730"/>
              <a:ext cx="39161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6596D06-196C-8D49-8758-635F4DE69AE0}"/>
                </a:ext>
              </a:extLst>
            </p:cNvPr>
            <p:cNvCxnSpPr>
              <a:cxnSpLocks/>
            </p:cNvCxnSpPr>
            <p:nvPr/>
          </p:nvCxnSpPr>
          <p:spPr>
            <a:xfrm>
              <a:off x="708192" y="2532380"/>
              <a:ext cx="39161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弧形 48">
              <a:extLst>
                <a:ext uri="{FF2B5EF4-FFF2-40B4-BE49-F238E27FC236}">
                  <a16:creationId xmlns:a16="http://schemas.microsoft.com/office/drawing/2014/main" id="{D374F7A0-21A9-0CA3-BB79-89C191DAD43A}"/>
                </a:ext>
              </a:extLst>
            </p:cNvPr>
            <p:cNvSpPr/>
            <p:nvPr/>
          </p:nvSpPr>
          <p:spPr>
            <a:xfrm rot="13347487">
              <a:off x="835450" y="2174030"/>
              <a:ext cx="528719" cy="582416"/>
            </a:xfrm>
            <a:prstGeom prst="arc">
              <a:avLst>
                <a:gd name="adj1" fmla="val 15552790"/>
                <a:gd name="adj2" fmla="val 6790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68A4577-38D4-3EAD-0B6B-8787A4FFF086}"/>
              </a:ext>
            </a:extLst>
          </p:cNvPr>
          <p:cNvSpPr txBox="1"/>
          <p:nvPr/>
        </p:nvSpPr>
        <p:spPr>
          <a:xfrm>
            <a:off x="100438" y="23591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双向液压定量泵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F3575CF-C139-793E-E2F3-8591359494D6}"/>
              </a:ext>
            </a:extLst>
          </p:cNvPr>
          <p:cNvGrpSpPr/>
          <p:nvPr/>
        </p:nvGrpSpPr>
        <p:grpSpPr>
          <a:xfrm>
            <a:off x="343586" y="2868207"/>
            <a:ext cx="1226976" cy="1025525"/>
            <a:chOff x="137193" y="1949450"/>
            <a:chExt cx="1226976" cy="102552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B24F106-E579-3FB0-FEBE-B6DEC47CF4C6}"/>
                </a:ext>
              </a:extLst>
            </p:cNvPr>
            <p:cNvSpPr/>
            <p:nvPr/>
          </p:nvSpPr>
          <p:spPr>
            <a:xfrm>
              <a:off x="137193" y="2194426"/>
              <a:ext cx="570999" cy="5709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6B4EC4A9-F4EA-50EB-72B6-72EAA4446DCB}"/>
                </a:ext>
              </a:extLst>
            </p:cNvPr>
            <p:cNvGrpSpPr/>
            <p:nvPr/>
          </p:nvGrpSpPr>
          <p:grpSpPr>
            <a:xfrm>
              <a:off x="422692" y="1949450"/>
              <a:ext cx="1" cy="316976"/>
              <a:chOff x="422692" y="1949450"/>
              <a:chExt cx="1" cy="316976"/>
            </a:xfrm>
          </p:grpSpPr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902E8481-453D-81E3-7B83-F345E2521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692" y="2194426"/>
                <a:ext cx="1" cy="72000"/>
              </a:xfrm>
              <a:prstGeom prst="line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08F14468-7B07-805E-84B5-4427752858DD}"/>
                  </a:ext>
                </a:extLst>
              </p:cNvPr>
              <p:cNvCxnSpPr>
                <a:cxnSpLocks/>
                <a:stCxn id="58" idx="0"/>
              </p:cNvCxnSpPr>
              <p:nvPr/>
            </p:nvCxnSpPr>
            <p:spPr>
              <a:xfrm flipH="1" flipV="1">
                <a:off x="422692" y="1949450"/>
                <a:ext cx="1" cy="24497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2AFEA5AF-91AA-3405-B4AC-F7E8B930CD14}"/>
                </a:ext>
              </a:extLst>
            </p:cNvPr>
            <p:cNvGrpSpPr/>
            <p:nvPr/>
          </p:nvGrpSpPr>
          <p:grpSpPr>
            <a:xfrm flipV="1">
              <a:off x="422692" y="2693425"/>
              <a:ext cx="1" cy="281550"/>
              <a:chOff x="422692" y="1984876"/>
              <a:chExt cx="1" cy="281550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E85A280B-E82F-E9D8-6283-FA7F0BDE9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692" y="2194426"/>
                <a:ext cx="1" cy="72000"/>
              </a:xfrm>
              <a:prstGeom prst="line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5AAD312A-D67C-CD57-FB27-7923FAFC1C63}"/>
                  </a:ext>
                </a:extLst>
              </p:cNvPr>
              <p:cNvCxnSpPr>
                <a:cxnSpLocks/>
                <a:stCxn id="58" idx="4"/>
              </p:cNvCxnSpPr>
              <p:nvPr/>
            </p:nvCxnSpPr>
            <p:spPr>
              <a:xfrm flipV="1">
                <a:off x="422693" y="1984876"/>
                <a:ext cx="0" cy="20955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013FCA5-06E0-E266-24FD-D20E5FD3CBAB}"/>
                </a:ext>
              </a:extLst>
            </p:cNvPr>
            <p:cNvCxnSpPr>
              <a:cxnSpLocks/>
            </p:cNvCxnSpPr>
            <p:nvPr/>
          </p:nvCxnSpPr>
          <p:spPr>
            <a:xfrm>
              <a:off x="708192" y="2411730"/>
              <a:ext cx="39161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0A256B8-AC9E-7C3F-50B5-5592E42FB679}"/>
                </a:ext>
              </a:extLst>
            </p:cNvPr>
            <p:cNvCxnSpPr>
              <a:cxnSpLocks/>
            </p:cNvCxnSpPr>
            <p:nvPr/>
          </p:nvCxnSpPr>
          <p:spPr>
            <a:xfrm>
              <a:off x="708192" y="2532380"/>
              <a:ext cx="39161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弧形 62">
              <a:extLst>
                <a:ext uri="{FF2B5EF4-FFF2-40B4-BE49-F238E27FC236}">
                  <a16:creationId xmlns:a16="http://schemas.microsoft.com/office/drawing/2014/main" id="{00C4EC3F-6AA5-28BB-31E1-F8D632B4F0C9}"/>
                </a:ext>
              </a:extLst>
            </p:cNvPr>
            <p:cNvSpPr/>
            <p:nvPr/>
          </p:nvSpPr>
          <p:spPr>
            <a:xfrm rot="13347487">
              <a:off x="835450" y="2174030"/>
              <a:ext cx="528719" cy="582416"/>
            </a:xfrm>
            <a:prstGeom prst="arc">
              <a:avLst>
                <a:gd name="adj1" fmla="val 15552790"/>
                <a:gd name="adj2" fmla="val 6790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A206987E-32FC-0C4F-D021-AD30B9F9C381}"/>
              </a:ext>
            </a:extLst>
          </p:cNvPr>
          <p:cNvSpPr txBox="1"/>
          <p:nvPr/>
        </p:nvSpPr>
        <p:spPr>
          <a:xfrm>
            <a:off x="213454" y="402213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双向液压马达</a:t>
            </a: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AD767150-0D6A-B032-13E9-033F652EBABE}"/>
              </a:ext>
            </a:extLst>
          </p:cNvPr>
          <p:cNvGrpSpPr/>
          <p:nvPr/>
        </p:nvGrpSpPr>
        <p:grpSpPr>
          <a:xfrm>
            <a:off x="241968" y="4541637"/>
            <a:ext cx="1207363" cy="657339"/>
            <a:chOff x="166791" y="5011752"/>
            <a:chExt cx="1207363" cy="657339"/>
          </a:xfrm>
        </p:grpSpPr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ECA4B898-72A7-EBF0-2B06-7FAF28119C76}"/>
                </a:ext>
              </a:extLst>
            </p:cNvPr>
            <p:cNvSpPr/>
            <p:nvPr/>
          </p:nvSpPr>
          <p:spPr>
            <a:xfrm>
              <a:off x="494262" y="5011752"/>
              <a:ext cx="472845" cy="47284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1703EA5-CEE3-8601-0D79-0B64D30B2B12}"/>
                </a:ext>
              </a:extLst>
            </p:cNvPr>
            <p:cNvCxnSpPr>
              <a:cxnSpLocks/>
            </p:cNvCxnSpPr>
            <p:nvPr/>
          </p:nvCxnSpPr>
          <p:spPr>
            <a:xfrm>
              <a:off x="166791" y="5238750"/>
              <a:ext cx="1207363" cy="94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C603A17B-75A9-90BB-A7DF-A862DE4706B0}"/>
                </a:ext>
              </a:extLst>
            </p:cNvPr>
            <p:cNvCxnSpPr>
              <a:cxnSpLocks/>
              <a:stCxn id="71" idx="0"/>
              <a:endCxn id="71" idx="2"/>
            </p:cNvCxnSpPr>
            <p:nvPr/>
          </p:nvCxnSpPr>
          <p:spPr>
            <a:xfrm>
              <a:off x="730685" y="5011752"/>
              <a:ext cx="0" cy="472845"/>
            </a:xfrm>
            <a:prstGeom prst="line">
              <a:avLst/>
            </a:prstGeom>
            <a:ln w="12700">
              <a:headEnd type="triangl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462F6E7-1806-336E-AC4E-DCB03363BD40}"/>
                </a:ext>
              </a:extLst>
            </p:cNvPr>
            <p:cNvCxnSpPr>
              <a:cxnSpLocks/>
            </p:cNvCxnSpPr>
            <p:nvPr/>
          </p:nvCxnSpPr>
          <p:spPr>
            <a:xfrm>
              <a:off x="581448" y="5340422"/>
              <a:ext cx="0" cy="328669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F3FF23C2-AF67-9706-61D4-CC122C350F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922" y="5585398"/>
              <a:ext cx="1" cy="7200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E61BD101-90D6-038E-7458-5708BC8E10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922" y="5340422"/>
              <a:ext cx="1" cy="2449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41033EEF-CC3B-7579-96CA-E26E1A3EE8EB}"/>
              </a:ext>
            </a:extLst>
          </p:cNvPr>
          <p:cNvSpPr txBox="1"/>
          <p:nvPr/>
        </p:nvSpPr>
        <p:spPr>
          <a:xfrm>
            <a:off x="369743" y="52993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热交换器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6547402-7D1E-9A78-2E83-638CE8534BDD}"/>
              </a:ext>
            </a:extLst>
          </p:cNvPr>
          <p:cNvGrpSpPr/>
          <p:nvPr/>
        </p:nvGrpSpPr>
        <p:grpSpPr>
          <a:xfrm>
            <a:off x="262313" y="5833954"/>
            <a:ext cx="1207363" cy="472845"/>
            <a:chOff x="358561" y="6030882"/>
            <a:chExt cx="1207363" cy="472845"/>
          </a:xfrm>
        </p:grpSpPr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9EFE743D-3293-2235-8F9B-09B986A87F79}"/>
                </a:ext>
              </a:extLst>
            </p:cNvPr>
            <p:cNvCxnSpPr>
              <a:cxnSpLocks/>
            </p:cNvCxnSpPr>
            <p:nvPr/>
          </p:nvCxnSpPr>
          <p:spPr>
            <a:xfrm>
              <a:off x="358561" y="6273075"/>
              <a:ext cx="1207363" cy="94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2E01EA11-27AC-D76A-AC42-8392C850E56E}"/>
                </a:ext>
              </a:extLst>
            </p:cNvPr>
            <p:cNvSpPr/>
            <p:nvPr/>
          </p:nvSpPr>
          <p:spPr>
            <a:xfrm>
              <a:off x="668664" y="6030882"/>
              <a:ext cx="472845" cy="47284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3E97F9F0-B8D4-D191-77B2-B0796627978B}"/>
                </a:ext>
              </a:extLst>
            </p:cNvPr>
            <p:cNvCxnSpPr>
              <a:cxnSpLocks/>
              <a:stCxn id="85" idx="0"/>
              <a:endCxn id="85" idx="2"/>
            </p:cNvCxnSpPr>
            <p:nvPr/>
          </p:nvCxnSpPr>
          <p:spPr>
            <a:xfrm>
              <a:off x="905087" y="6030882"/>
              <a:ext cx="0" cy="47284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1374532F-6244-FA4B-11EE-EE6D1873436F}"/>
              </a:ext>
            </a:extLst>
          </p:cNvPr>
          <p:cNvSpPr txBox="1"/>
          <p:nvPr/>
        </p:nvSpPr>
        <p:spPr>
          <a:xfrm>
            <a:off x="414513" y="638714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49BD5BA-5117-25BD-EBF4-DC8EDDEA1315}"/>
              </a:ext>
            </a:extLst>
          </p:cNvPr>
          <p:cNvGrpSpPr/>
          <p:nvPr/>
        </p:nvGrpSpPr>
        <p:grpSpPr>
          <a:xfrm>
            <a:off x="1697820" y="166055"/>
            <a:ext cx="1202153" cy="572400"/>
            <a:chOff x="2271136" y="166055"/>
            <a:chExt cx="1202153" cy="572400"/>
          </a:xfrm>
        </p:grpSpPr>
        <p:sp>
          <p:nvSpPr>
            <p:cNvPr id="93" name="弦形 92">
              <a:extLst>
                <a:ext uri="{FF2B5EF4-FFF2-40B4-BE49-F238E27FC236}">
                  <a16:creationId xmlns:a16="http://schemas.microsoft.com/office/drawing/2014/main" id="{C2C3B516-3739-F60E-2E62-BEB946CA9FAA}"/>
                </a:ext>
              </a:extLst>
            </p:cNvPr>
            <p:cNvSpPr/>
            <p:nvPr/>
          </p:nvSpPr>
          <p:spPr>
            <a:xfrm rot="16200000">
              <a:off x="2271136" y="166055"/>
              <a:ext cx="572400" cy="572400"/>
            </a:xfrm>
            <a:prstGeom prst="chord">
              <a:avLst>
                <a:gd name="adj1" fmla="val 876"/>
                <a:gd name="adj2" fmla="val 108082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A37D02CC-F419-8A93-01C5-8FA0DB097473}"/>
                </a:ext>
              </a:extLst>
            </p:cNvPr>
            <p:cNvCxnSpPr>
              <a:cxnSpLocks/>
            </p:cNvCxnSpPr>
            <p:nvPr/>
          </p:nvCxnSpPr>
          <p:spPr>
            <a:xfrm>
              <a:off x="2271136" y="323669"/>
              <a:ext cx="416375" cy="0"/>
            </a:xfrm>
            <a:prstGeom prst="line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85B1BE0-8F73-BA27-D230-79E6D463F480}"/>
                </a:ext>
              </a:extLst>
            </p:cNvPr>
            <p:cNvCxnSpPr>
              <a:cxnSpLocks/>
            </p:cNvCxnSpPr>
            <p:nvPr/>
          </p:nvCxnSpPr>
          <p:spPr>
            <a:xfrm>
              <a:off x="2271136" y="605084"/>
              <a:ext cx="416375" cy="0"/>
            </a:xfrm>
            <a:prstGeom prst="line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2E9CD154-A3DF-DFEF-FEB5-683F83322859}"/>
                </a:ext>
              </a:extLst>
            </p:cNvPr>
            <p:cNvCxnSpPr>
              <a:cxnSpLocks/>
            </p:cNvCxnSpPr>
            <p:nvPr/>
          </p:nvCxnSpPr>
          <p:spPr>
            <a:xfrm>
              <a:off x="2843536" y="377009"/>
              <a:ext cx="62975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BC2B2EA8-1868-BCD7-4BC5-2C8211DC327B}"/>
                </a:ext>
              </a:extLst>
            </p:cNvPr>
            <p:cNvCxnSpPr>
              <a:cxnSpLocks/>
            </p:cNvCxnSpPr>
            <p:nvPr/>
          </p:nvCxnSpPr>
          <p:spPr>
            <a:xfrm>
              <a:off x="2843536" y="522878"/>
              <a:ext cx="62975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10836D7-2D59-BFD1-7815-3F7BC0F53498}"/>
              </a:ext>
            </a:extLst>
          </p:cNvPr>
          <p:cNvSpPr txBox="1"/>
          <p:nvPr/>
        </p:nvSpPr>
        <p:spPr>
          <a:xfrm>
            <a:off x="1861821" y="8359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摆动油缸</a:t>
            </a: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F0AE2337-7BAE-5FA3-FA50-64C8EB31D811}"/>
              </a:ext>
            </a:extLst>
          </p:cNvPr>
          <p:cNvGrpSpPr/>
          <p:nvPr/>
        </p:nvGrpSpPr>
        <p:grpSpPr>
          <a:xfrm>
            <a:off x="1906007" y="1262300"/>
            <a:ext cx="416376" cy="1021564"/>
            <a:chOff x="1923115" y="1345904"/>
            <a:chExt cx="416376" cy="1021564"/>
          </a:xfrm>
        </p:grpSpPr>
        <p:sp>
          <p:nvSpPr>
            <p:cNvPr id="105" name="流程图: 终止 104">
              <a:extLst>
                <a:ext uri="{FF2B5EF4-FFF2-40B4-BE49-F238E27FC236}">
                  <a16:creationId xmlns:a16="http://schemas.microsoft.com/office/drawing/2014/main" id="{E8B4785D-DCDB-8AE7-E55A-8E4D7E0FC54C}"/>
                </a:ext>
              </a:extLst>
            </p:cNvPr>
            <p:cNvSpPr/>
            <p:nvPr/>
          </p:nvSpPr>
          <p:spPr>
            <a:xfrm rot="5400000">
              <a:off x="1705703" y="1563316"/>
              <a:ext cx="851199" cy="41637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61842532-167F-7F73-C0C1-4620BD6E2DDD}"/>
                </a:ext>
              </a:extLst>
            </p:cNvPr>
            <p:cNvCxnSpPr>
              <a:cxnSpLocks/>
              <a:stCxn id="105" idx="2"/>
              <a:endCxn id="105" idx="0"/>
            </p:cNvCxnSpPr>
            <p:nvPr/>
          </p:nvCxnSpPr>
          <p:spPr>
            <a:xfrm>
              <a:off x="1923115" y="1771505"/>
              <a:ext cx="41637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C102B0EE-1E44-88F2-A597-BEBB10C57745}"/>
                </a:ext>
              </a:extLst>
            </p:cNvPr>
            <p:cNvGrpSpPr/>
            <p:nvPr/>
          </p:nvGrpSpPr>
          <p:grpSpPr>
            <a:xfrm rot="5400000">
              <a:off x="2017734" y="1591958"/>
              <a:ext cx="227135" cy="123956"/>
              <a:chOff x="3977736" y="1290179"/>
              <a:chExt cx="1306108" cy="712792"/>
            </a:xfrm>
          </p:grpSpPr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5A86AA91-B76B-022E-B307-587B5321D22E}"/>
                  </a:ext>
                </a:extLst>
              </p:cNvPr>
              <p:cNvCxnSpPr/>
              <p:nvPr/>
            </p:nvCxnSpPr>
            <p:spPr>
              <a:xfrm flipV="1">
                <a:off x="4688113" y="1291771"/>
                <a:ext cx="174171" cy="7112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0B155086-78C9-DC63-3E2D-E32E42ADA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62284" y="1291771"/>
                <a:ext cx="174171" cy="7112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C14ABEED-3246-F0BB-3144-C72CA908E3F9}"/>
                  </a:ext>
                </a:extLst>
              </p:cNvPr>
              <p:cNvCxnSpPr/>
              <p:nvPr/>
            </p:nvCxnSpPr>
            <p:spPr>
              <a:xfrm flipV="1">
                <a:off x="4331389" y="1290971"/>
                <a:ext cx="174171" cy="7112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D90E16E4-E69D-0D97-E045-7BA8BCC92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09751" y="1290971"/>
                <a:ext cx="174171" cy="7112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76D427E1-804C-0497-1ADC-569785B7930C}"/>
                  </a:ext>
                </a:extLst>
              </p:cNvPr>
              <p:cNvCxnSpPr/>
              <p:nvPr/>
            </p:nvCxnSpPr>
            <p:spPr>
              <a:xfrm flipV="1">
                <a:off x="3977736" y="1290971"/>
                <a:ext cx="174171" cy="7112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1FD114A0-AC6F-D45A-399F-88AAEC321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53027" y="1290971"/>
                <a:ext cx="174171" cy="7112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63E78C60-DC92-7BD4-309B-EBD5050C1284}"/>
                  </a:ext>
                </a:extLst>
              </p:cNvPr>
              <p:cNvCxnSpPr/>
              <p:nvPr/>
            </p:nvCxnSpPr>
            <p:spPr>
              <a:xfrm flipV="1">
                <a:off x="5036455" y="1290971"/>
                <a:ext cx="174171" cy="71120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CEB378F5-83F2-B11D-0352-61CB5EE4D1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068639" y="1432165"/>
                <a:ext cx="357191" cy="7321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8ECB6218-FB8A-0C08-17FD-CD395BA7FC5C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2131303" y="2197104"/>
              <a:ext cx="0" cy="17036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08A17E9-69A6-762A-FC8E-26C2E6260192}"/>
              </a:ext>
            </a:extLst>
          </p:cNvPr>
          <p:cNvSpPr txBox="1"/>
          <p:nvPr/>
        </p:nvSpPr>
        <p:spPr>
          <a:xfrm>
            <a:off x="1697820" y="23668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弹簧式蓄能器</a:t>
            </a:r>
          </a:p>
        </p:txBody>
      </p: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286FF0B8-5641-F7EF-669A-49431BE69749}"/>
              </a:ext>
            </a:extLst>
          </p:cNvPr>
          <p:cNvGrpSpPr/>
          <p:nvPr/>
        </p:nvGrpSpPr>
        <p:grpSpPr>
          <a:xfrm>
            <a:off x="1983318" y="2773336"/>
            <a:ext cx="416376" cy="1021564"/>
            <a:chOff x="1928356" y="2887900"/>
            <a:chExt cx="416376" cy="1021564"/>
          </a:xfrm>
        </p:grpSpPr>
        <p:sp>
          <p:nvSpPr>
            <p:cNvPr id="192" name="流程图: 终止 191">
              <a:extLst>
                <a:ext uri="{FF2B5EF4-FFF2-40B4-BE49-F238E27FC236}">
                  <a16:creationId xmlns:a16="http://schemas.microsoft.com/office/drawing/2014/main" id="{DB2CB4AB-4BB6-CC29-054C-E3E16B95BD85}"/>
                </a:ext>
              </a:extLst>
            </p:cNvPr>
            <p:cNvSpPr/>
            <p:nvPr/>
          </p:nvSpPr>
          <p:spPr>
            <a:xfrm rot="5400000">
              <a:off x="1710944" y="3105312"/>
              <a:ext cx="851199" cy="416376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40A406E5-0AAD-0E49-AB95-7C95F4E70DCF}"/>
                </a:ext>
              </a:extLst>
            </p:cNvPr>
            <p:cNvCxnSpPr>
              <a:cxnSpLocks/>
              <a:stCxn id="192" idx="2"/>
              <a:endCxn id="192" idx="0"/>
            </p:cNvCxnSpPr>
            <p:nvPr/>
          </p:nvCxnSpPr>
          <p:spPr>
            <a:xfrm>
              <a:off x="1928356" y="3313501"/>
              <a:ext cx="41637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55E1D71A-E840-B5B4-108E-5522CF743312}"/>
                </a:ext>
              </a:extLst>
            </p:cNvPr>
            <p:cNvCxnSpPr>
              <a:cxnSpLocks/>
              <a:stCxn id="192" idx="3"/>
            </p:cNvCxnSpPr>
            <p:nvPr/>
          </p:nvCxnSpPr>
          <p:spPr>
            <a:xfrm>
              <a:off x="2136544" y="3739100"/>
              <a:ext cx="0" cy="17036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等腰三角形 203">
              <a:extLst>
                <a:ext uri="{FF2B5EF4-FFF2-40B4-BE49-F238E27FC236}">
                  <a16:creationId xmlns:a16="http://schemas.microsoft.com/office/drawing/2014/main" id="{A82DA866-2FBB-831D-69A8-22FDBD533BA0}"/>
                </a:ext>
              </a:extLst>
            </p:cNvPr>
            <p:cNvSpPr/>
            <p:nvPr/>
          </p:nvSpPr>
          <p:spPr>
            <a:xfrm rot="10800000">
              <a:off x="2069868" y="3195796"/>
              <a:ext cx="133350" cy="11495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C29FFEB-8A74-726E-1103-536C9963E0D8}"/>
              </a:ext>
            </a:extLst>
          </p:cNvPr>
          <p:cNvSpPr txBox="1"/>
          <p:nvPr/>
        </p:nvSpPr>
        <p:spPr>
          <a:xfrm>
            <a:off x="1664172" y="4015524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气压式蓄能器</a:t>
            </a:r>
          </a:p>
        </p:txBody>
      </p: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7FFC57D2-F8F4-B00F-1613-562B5A60F83E}"/>
              </a:ext>
            </a:extLst>
          </p:cNvPr>
          <p:cNvGrpSpPr/>
          <p:nvPr/>
        </p:nvGrpSpPr>
        <p:grpSpPr>
          <a:xfrm>
            <a:off x="1943907" y="4383860"/>
            <a:ext cx="652626" cy="830326"/>
            <a:chOff x="1787881" y="4447374"/>
            <a:chExt cx="652626" cy="830326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07692725-80A6-225D-C94C-3C901D6EC862}"/>
                </a:ext>
              </a:extLst>
            </p:cNvPr>
            <p:cNvSpPr/>
            <p:nvPr/>
          </p:nvSpPr>
          <p:spPr>
            <a:xfrm>
              <a:off x="1906006" y="4686300"/>
              <a:ext cx="416375" cy="416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2D6A2915-6F8F-82AD-4D8E-DF5472E9BA75}"/>
                </a:ext>
              </a:extLst>
            </p:cNvPr>
            <p:cNvCxnSpPr>
              <a:cxnSpLocks/>
            </p:cNvCxnSpPr>
            <p:nvPr/>
          </p:nvCxnSpPr>
          <p:spPr>
            <a:xfrm>
              <a:off x="2119771" y="4447374"/>
              <a:ext cx="139" cy="266915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11A3A60C-0034-170B-E880-E58A9203907F}"/>
                </a:ext>
              </a:extLst>
            </p:cNvPr>
            <p:cNvCxnSpPr>
              <a:cxnSpLocks/>
              <a:stCxn id="207" idx="0"/>
            </p:cNvCxnSpPr>
            <p:nvPr/>
          </p:nvCxnSpPr>
          <p:spPr>
            <a:xfrm rot="16200000" flipH="1" flipV="1">
              <a:off x="1845504" y="4833985"/>
              <a:ext cx="416375" cy="121004"/>
            </a:xfrm>
            <a:prstGeom prst="bentConnector3">
              <a:avLst>
                <a:gd name="adj1" fmla="val 7626"/>
              </a:avLst>
            </a:prstGeom>
            <a:ln w="1270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接连接符 211">
              <a:extLst>
                <a:ext uri="{FF2B5EF4-FFF2-40B4-BE49-F238E27FC236}">
                  <a16:creationId xmlns:a16="http://schemas.microsoft.com/office/drawing/2014/main" id="{CE4852AD-4F81-8E8B-BE63-581EA22465A6}"/>
                </a:ext>
              </a:extLst>
            </p:cNvPr>
            <p:cNvCxnSpPr>
              <a:cxnSpLocks/>
              <a:stCxn id="207" idx="0"/>
            </p:cNvCxnSpPr>
            <p:nvPr/>
          </p:nvCxnSpPr>
          <p:spPr>
            <a:xfrm rot="16200000" flipH="1">
              <a:off x="1967508" y="4832985"/>
              <a:ext cx="416375" cy="123005"/>
            </a:xfrm>
            <a:prstGeom prst="bentConnector3">
              <a:avLst>
                <a:gd name="adj1" fmla="val 7626"/>
              </a:avLst>
            </a:prstGeom>
            <a:ln w="1270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弧形 222">
              <a:extLst>
                <a:ext uri="{FF2B5EF4-FFF2-40B4-BE49-F238E27FC236}">
                  <a16:creationId xmlns:a16="http://schemas.microsoft.com/office/drawing/2014/main" id="{BF4B2EBC-8AB5-68CE-2526-09C42ED025DD}"/>
                </a:ext>
              </a:extLst>
            </p:cNvPr>
            <p:cNvSpPr/>
            <p:nvPr/>
          </p:nvSpPr>
          <p:spPr>
            <a:xfrm rot="2700000">
              <a:off x="1787881" y="4776885"/>
              <a:ext cx="186841" cy="18684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弧形 223">
              <a:extLst>
                <a:ext uri="{FF2B5EF4-FFF2-40B4-BE49-F238E27FC236}">
                  <a16:creationId xmlns:a16="http://schemas.microsoft.com/office/drawing/2014/main" id="{F403CFEE-38DC-B872-DBBC-776084B0CA37}"/>
                </a:ext>
              </a:extLst>
            </p:cNvPr>
            <p:cNvSpPr/>
            <p:nvPr/>
          </p:nvSpPr>
          <p:spPr>
            <a:xfrm rot="18900000" flipH="1">
              <a:off x="2013654" y="4776886"/>
              <a:ext cx="186841" cy="18684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弧形 224">
              <a:extLst>
                <a:ext uri="{FF2B5EF4-FFF2-40B4-BE49-F238E27FC236}">
                  <a16:creationId xmlns:a16="http://schemas.microsoft.com/office/drawing/2014/main" id="{BBA940A6-6879-4199-8E69-A5D35EDC4983}"/>
                </a:ext>
              </a:extLst>
            </p:cNvPr>
            <p:cNvSpPr/>
            <p:nvPr/>
          </p:nvSpPr>
          <p:spPr>
            <a:xfrm rot="2700000">
              <a:off x="2027893" y="4783013"/>
              <a:ext cx="186841" cy="18684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弧形 225">
              <a:extLst>
                <a:ext uri="{FF2B5EF4-FFF2-40B4-BE49-F238E27FC236}">
                  <a16:creationId xmlns:a16="http://schemas.microsoft.com/office/drawing/2014/main" id="{2E706D08-E062-C47A-BA26-59160132B5AE}"/>
                </a:ext>
              </a:extLst>
            </p:cNvPr>
            <p:cNvSpPr/>
            <p:nvPr/>
          </p:nvSpPr>
          <p:spPr>
            <a:xfrm rot="18900000" flipH="1">
              <a:off x="2253666" y="4783014"/>
              <a:ext cx="186841" cy="186841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92FD7CDC-E863-2D63-5A29-6B8DACCB9FD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189" y="5102675"/>
              <a:ext cx="0" cy="1750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D0CBB7A7-AA12-63D4-9B6E-32FD6FC1D970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62" y="5102675"/>
              <a:ext cx="0" cy="1750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4" name="文本框 233">
            <a:extLst>
              <a:ext uri="{FF2B5EF4-FFF2-40B4-BE49-F238E27FC236}">
                <a16:creationId xmlns:a16="http://schemas.microsoft.com/office/drawing/2014/main" id="{39B1FC25-9B06-E534-0651-2E97022C302A}"/>
              </a:ext>
            </a:extLst>
          </p:cNvPr>
          <p:cNvSpPr txBox="1"/>
          <p:nvPr/>
        </p:nvSpPr>
        <p:spPr>
          <a:xfrm>
            <a:off x="1908580" y="52141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分流器</a:t>
            </a:r>
          </a:p>
        </p:txBody>
      </p: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102482CA-D13A-3D77-3C8E-18CF62F69D07}"/>
              </a:ext>
            </a:extLst>
          </p:cNvPr>
          <p:cNvGrpSpPr/>
          <p:nvPr/>
        </p:nvGrpSpPr>
        <p:grpSpPr>
          <a:xfrm>
            <a:off x="1881774" y="5873813"/>
            <a:ext cx="750081" cy="223591"/>
            <a:chOff x="1753554" y="6029325"/>
            <a:chExt cx="750081" cy="223591"/>
          </a:xfrm>
        </p:grpSpPr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8B5164C5-7FC2-F403-5167-A93B0FEEC21E}"/>
                </a:ext>
              </a:extLst>
            </p:cNvPr>
            <p:cNvGrpSpPr/>
            <p:nvPr/>
          </p:nvGrpSpPr>
          <p:grpSpPr>
            <a:xfrm>
              <a:off x="1753554" y="6029325"/>
              <a:ext cx="362504" cy="223591"/>
              <a:chOff x="1753554" y="6029325"/>
              <a:chExt cx="362504" cy="223591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651A7CF6-6CFB-F2C3-46CF-0A62738E2572}"/>
                  </a:ext>
                </a:extLst>
              </p:cNvPr>
              <p:cNvSpPr/>
              <p:nvPr/>
            </p:nvSpPr>
            <p:spPr>
              <a:xfrm>
                <a:off x="1838325" y="6029325"/>
                <a:ext cx="223591" cy="2235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39" name="直接箭头连接符 238">
                <a:extLst>
                  <a:ext uri="{FF2B5EF4-FFF2-40B4-BE49-F238E27FC236}">
                    <a16:creationId xmlns:a16="http://schemas.microsoft.com/office/drawing/2014/main" id="{4A29A2F4-F4BC-FD8F-8919-56BF9D694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3554" y="6129577"/>
                <a:ext cx="251172" cy="0"/>
              </a:xfrm>
              <a:prstGeom prst="straightConnector1">
                <a:avLst/>
              </a:prstGeom>
              <a:ln w="12700">
                <a:tailEnd type="arrow" w="lg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DECEE66F-EDCD-32D1-2700-E8F590452C4B}"/>
                  </a:ext>
                </a:extLst>
              </p:cNvPr>
              <p:cNvSpPr/>
              <p:nvPr/>
            </p:nvSpPr>
            <p:spPr>
              <a:xfrm>
                <a:off x="1896355" y="6090523"/>
                <a:ext cx="78107" cy="781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40CB4D4F-4690-325C-5F6A-CEA3DF871502}"/>
                  </a:ext>
                </a:extLst>
              </p:cNvPr>
              <p:cNvCxnSpPr>
                <a:cxnSpLocks/>
                <a:stCxn id="241" idx="6"/>
              </p:cNvCxnSpPr>
              <p:nvPr/>
            </p:nvCxnSpPr>
            <p:spPr>
              <a:xfrm>
                <a:off x="1974462" y="6129577"/>
                <a:ext cx="13959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68CC9796-E94B-C869-5E79-06F9763E8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055" y="6101595"/>
                <a:ext cx="2003" cy="559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E53434DF-79AB-8B1D-D6C9-EBE38C75F5EE}"/>
                </a:ext>
              </a:extLst>
            </p:cNvPr>
            <p:cNvGrpSpPr/>
            <p:nvPr/>
          </p:nvGrpSpPr>
          <p:grpSpPr>
            <a:xfrm flipH="1">
              <a:off x="2141131" y="6029325"/>
              <a:ext cx="362504" cy="223591"/>
              <a:chOff x="1905954" y="6181725"/>
              <a:chExt cx="362504" cy="223591"/>
            </a:xfrm>
          </p:grpSpPr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5219B3F6-59DE-E208-61E2-519688ED0CE3}"/>
                  </a:ext>
                </a:extLst>
              </p:cNvPr>
              <p:cNvSpPr/>
              <p:nvPr/>
            </p:nvSpPr>
            <p:spPr>
              <a:xfrm>
                <a:off x="1990725" y="6181725"/>
                <a:ext cx="223591" cy="2235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C43AD01A-0A08-CDC7-A684-D1ECC24A8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5954" y="6281977"/>
                <a:ext cx="251172" cy="0"/>
              </a:xfrm>
              <a:prstGeom prst="straightConnector1">
                <a:avLst/>
              </a:prstGeom>
              <a:ln w="12700">
                <a:tailEnd type="arrow" w="lg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E5FA60EA-455A-B49D-BE35-3F3AC1E0B06B}"/>
                  </a:ext>
                </a:extLst>
              </p:cNvPr>
              <p:cNvSpPr/>
              <p:nvPr/>
            </p:nvSpPr>
            <p:spPr>
              <a:xfrm>
                <a:off x="2048755" y="6242923"/>
                <a:ext cx="78107" cy="7810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4677B5D9-EC34-032E-DEA3-7F20E642B10E}"/>
                  </a:ext>
                </a:extLst>
              </p:cNvPr>
              <p:cNvCxnSpPr>
                <a:cxnSpLocks/>
                <a:stCxn id="261" idx="6"/>
              </p:cNvCxnSpPr>
              <p:nvPr/>
            </p:nvCxnSpPr>
            <p:spPr>
              <a:xfrm>
                <a:off x="2126862" y="6281977"/>
                <a:ext cx="13959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2DF7DC68-5EDD-D51B-A22A-0C8744E7E1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8458" y="6253995"/>
                <a:ext cx="0" cy="559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68" name="文本框 267">
            <a:extLst>
              <a:ext uri="{FF2B5EF4-FFF2-40B4-BE49-F238E27FC236}">
                <a16:creationId xmlns:a16="http://schemas.microsoft.com/office/drawing/2014/main" id="{DF69BB7F-B21B-A782-CEC9-CA0218A73718}"/>
              </a:ext>
            </a:extLst>
          </p:cNvPr>
          <p:cNvSpPr txBox="1"/>
          <p:nvPr/>
        </p:nvSpPr>
        <p:spPr>
          <a:xfrm>
            <a:off x="1881774" y="6233254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离合器</a:t>
            </a:r>
          </a:p>
        </p:txBody>
      </p:sp>
      <p:grpSp>
        <p:nvGrpSpPr>
          <p:cNvPr id="478" name="组合 477">
            <a:extLst>
              <a:ext uri="{FF2B5EF4-FFF2-40B4-BE49-F238E27FC236}">
                <a16:creationId xmlns:a16="http://schemas.microsoft.com/office/drawing/2014/main" id="{DC8A5769-8D32-40CA-48CB-E8F225C7D947}"/>
              </a:ext>
            </a:extLst>
          </p:cNvPr>
          <p:cNvGrpSpPr/>
          <p:nvPr/>
        </p:nvGrpSpPr>
        <p:grpSpPr>
          <a:xfrm>
            <a:off x="3227899" y="166054"/>
            <a:ext cx="1149104" cy="570999"/>
            <a:chOff x="3227899" y="166054"/>
            <a:chExt cx="1149104" cy="570999"/>
          </a:xfrm>
        </p:grpSpPr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900A3502-A667-F7A7-61FA-08C8A88A1DAD}"/>
                </a:ext>
              </a:extLst>
            </p:cNvPr>
            <p:cNvSpPr/>
            <p:nvPr/>
          </p:nvSpPr>
          <p:spPr>
            <a:xfrm>
              <a:off x="3450041" y="166054"/>
              <a:ext cx="570999" cy="570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5" name="等腰三角形 274">
              <a:extLst>
                <a:ext uri="{FF2B5EF4-FFF2-40B4-BE49-F238E27FC236}">
                  <a16:creationId xmlns:a16="http://schemas.microsoft.com/office/drawing/2014/main" id="{B07A56A1-F935-7EC8-1FCE-49BDA7DE560C}"/>
                </a:ext>
              </a:extLst>
            </p:cNvPr>
            <p:cNvSpPr/>
            <p:nvPr/>
          </p:nvSpPr>
          <p:spPr>
            <a:xfrm rot="5400000">
              <a:off x="3437604" y="292361"/>
              <a:ext cx="180341" cy="15546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578E960A-7F37-5EE7-72D2-E97D6ED236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041" y="166054"/>
              <a:ext cx="570999" cy="5709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EC286F33-9F8C-64C2-289A-39E703921C0B}"/>
                </a:ext>
              </a:extLst>
            </p:cNvPr>
            <p:cNvCxnSpPr>
              <a:cxnSpLocks/>
            </p:cNvCxnSpPr>
            <p:nvPr/>
          </p:nvCxnSpPr>
          <p:spPr>
            <a:xfrm>
              <a:off x="3935315" y="355184"/>
              <a:ext cx="0" cy="111623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6E124D15-28DC-CFB9-CF56-0332DEA5D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315" y="607829"/>
              <a:ext cx="0" cy="122264"/>
            </a:xfrm>
            <a:prstGeom prst="line">
              <a:avLst/>
            </a:prstGeom>
            <a:ln w="127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CCEB108A-60A2-5A82-FA15-6D2F9C487D2A}"/>
                </a:ext>
              </a:extLst>
            </p:cNvPr>
            <p:cNvCxnSpPr>
              <a:cxnSpLocks/>
            </p:cNvCxnSpPr>
            <p:nvPr/>
          </p:nvCxnSpPr>
          <p:spPr>
            <a:xfrm>
              <a:off x="3838575" y="460263"/>
              <a:ext cx="96740" cy="1606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3BA5D9EF-C39A-EC42-D90C-F0B3215899AC}"/>
                </a:ext>
              </a:extLst>
            </p:cNvPr>
            <p:cNvGrpSpPr/>
            <p:nvPr/>
          </p:nvGrpSpPr>
          <p:grpSpPr>
            <a:xfrm flipV="1">
              <a:off x="4032055" y="261054"/>
              <a:ext cx="344948" cy="199209"/>
              <a:chOff x="3977736" y="1290971"/>
              <a:chExt cx="1232890" cy="712000"/>
            </a:xfrm>
          </p:grpSpPr>
          <p:cxnSp>
            <p:nvCxnSpPr>
              <p:cNvPr id="294" name="直接连接符 293">
                <a:extLst>
                  <a:ext uri="{FF2B5EF4-FFF2-40B4-BE49-F238E27FC236}">
                    <a16:creationId xmlns:a16="http://schemas.microsoft.com/office/drawing/2014/main" id="{7A258EE0-F04E-EBAD-7F09-1938A457A2BB}"/>
                  </a:ext>
                </a:extLst>
              </p:cNvPr>
              <p:cNvCxnSpPr/>
              <p:nvPr/>
            </p:nvCxnSpPr>
            <p:spPr>
              <a:xfrm flipV="1">
                <a:off x="4688113" y="12917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541CB23C-3381-EB12-5587-BE173BCE47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62284" y="12917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AC92F64C-1DB3-0431-459C-D6030FF78AA5}"/>
                  </a:ext>
                </a:extLst>
              </p:cNvPr>
              <p:cNvCxnSpPr/>
              <p:nvPr/>
            </p:nvCxnSpPr>
            <p:spPr>
              <a:xfrm flipV="1">
                <a:off x="4331389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81B873D9-BA2D-A990-FAB4-F23767A0A6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09751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 297">
                <a:extLst>
                  <a:ext uri="{FF2B5EF4-FFF2-40B4-BE49-F238E27FC236}">
                    <a16:creationId xmlns:a16="http://schemas.microsoft.com/office/drawing/2014/main" id="{74167D23-8EFF-9B77-E474-6E730A27F82D}"/>
                  </a:ext>
                </a:extLst>
              </p:cNvPr>
              <p:cNvCxnSpPr/>
              <p:nvPr/>
            </p:nvCxnSpPr>
            <p:spPr>
              <a:xfrm flipV="1">
                <a:off x="3977736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接连接符 298">
                <a:extLst>
                  <a:ext uri="{FF2B5EF4-FFF2-40B4-BE49-F238E27FC236}">
                    <a16:creationId xmlns:a16="http://schemas.microsoft.com/office/drawing/2014/main" id="{B4546CB3-7D0C-309E-3D88-3F6E6BB567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53027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接连接符 300">
                <a:extLst>
                  <a:ext uri="{FF2B5EF4-FFF2-40B4-BE49-F238E27FC236}">
                    <a16:creationId xmlns:a16="http://schemas.microsoft.com/office/drawing/2014/main" id="{497E5587-4301-472E-83B6-7149C4C15987}"/>
                  </a:ext>
                </a:extLst>
              </p:cNvPr>
              <p:cNvCxnSpPr/>
              <p:nvPr/>
            </p:nvCxnSpPr>
            <p:spPr>
              <a:xfrm flipV="1">
                <a:off x="5036455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F28506C9-9C06-F7A2-EFF1-E2BF3AF5C757}"/>
                </a:ext>
              </a:extLst>
            </p:cNvPr>
            <p:cNvCxnSpPr>
              <a:cxnSpLocks/>
            </p:cNvCxnSpPr>
            <p:nvPr/>
          </p:nvCxnSpPr>
          <p:spPr>
            <a:xfrm>
              <a:off x="3227899" y="355884"/>
              <a:ext cx="155467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0" name="文本框 309">
            <a:extLst>
              <a:ext uri="{FF2B5EF4-FFF2-40B4-BE49-F238E27FC236}">
                <a16:creationId xmlns:a16="http://schemas.microsoft.com/office/drawing/2014/main" id="{21652F37-D94F-6C01-0716-D3485F835548}"/>
              </a:ext>
            </a:extLst>
          </p:cNvPr>
          <p:cNvSpPr txBox="1"/>
          <p:nvPr/>
        </p:nvSpPr>
        <p:spPr>
          <a:xfrm>
            <a:off x="3266933" y="8336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压力开关</a:t>
            </a:r>
          </a:p>
        </p:txBody>
      </p: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3FEAF69B-7878-4DE9-B442-0414D7F51085}"/>
              </a:ext>
            </a:extLst>
          </p:cNvPr>
          <p:cNvGrpSpPr/>
          <p:nvPr/>
        </p:nvGrpSpPr>
        <p:grpSpPr>
          <a:xfrm>
            <a:off x="3159606" y="1662920"/>
            <a:ext cx="1151866" cy="488776"/>
            <a:chOff x="3227899" y="2832102"/>
            <a:chExt cx="863236" cy="371244"/>
          </a:xfrm>
        </p:grpSpPr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27D27223-3B66-DAE1-2DDC-428866AD775F}"/>
                </a:ext>
              </a:extLst>
            </p:cNvPr>
            <p:cNvSpPr/>
            <p:nvPr/>
          </p:nvSpPr>
          <p:spPr>
            <a:xfrm>
              <a:off x="3383719" y="2832102"/>
              <a:ext cx="551596" cy="249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14" name="直接箭头连接符 313">
              <a:extLst>
                <a:ext uri="{FF2B5EF4-FFF2-40B4-BE49-F238E27FC236}">
                  <a16:creationId xmlns:a16="http://schemas.microsoft.com/office/drawing/2014/main" id="{6D8A3D8A-AAD7-0DA6-A0ED-DFB05E0F8F89}"/>
                </a:ext>
              </a:extLst>
            </p:cNvPr>
            <p:cNvCxnSpPr>
              <a:cxnSpLocks/>
              <a:endCxn id="311" idx="1"/>
            </p:cNvCxnSpPr>
            <p:nvPr/>
          </p:nvCxnSpPr>
          <p:spPr>
            <a:xfrm flipH="1">
              <a:off x="3383719" y="2956498"/>
              <a:ext cx="275798" cy="166"/>
            </a:xfrm>
            <a:prstGeom prst="straightConnector1">
              <a:avLst/>
            </a:prstGeom>
            <a:ln w="12700">
              <a:headEnd type="oval" w="sm" len="sm"/>
              <a:tailEnd type="arrow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C0E3061E-5504-7C42-25D6-21D6B8BBC70A}"/>
                </a:ext>
              </a:extLst>
            </p:cNvPr>
            <p:cNvSpPr/>
            <p:nvPr/>
          </p:nvSpPr>
          <p:spPr>
            <a:xfrm flipH="1">
              <a:off x="3410987" y="2917445"/>
              <a:ext cx="78107" cy="781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F04DFF47-26FA-F1B0-4F88-2176CC8AD630}"/>
                </a:ext>
              </a:extLst>
            </p:cNvPr>
            <p:cNvCxnSpPr>
              <a:cxnSpLocks/>
              <a:endCxn id="311" idx="3"/>
            </p:cNvCxnSpPr>
            <p:nvPr/>
          </p:nvCxnSpPr>
          <p:spPr>
            <a:xfrm>
              <a:off x="3666467" y="2956664"/>
              <a:ext cx="268848" cy="0"/>
            </a:xfrm>
            <a:prstGeom prst="line">
              <a:avLst/>
            </a:prstGeom>
            <a:ln w="12700">
              <a:tailEnd type="arrow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BAA52FB0-6AE6-1EFC-D2AE-6A9C96B2E783}"/>
                </a:ext>
              </a:extLst>
            </p:cNvPr>
            <p:cNvCxnSpPr>
              <a:cxnSpLocks/>
            </p:cNvCxnSpPr>
            <p:nvPr/>
          </p:nvCxnSpPr>
          <p:spPr>
            <a:xfrm>
              <a:off x="3659517" y="2959104"/>
              <a:ext cx="0" cy="2442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112933CE-5928-70BE-CDF5-15CF5D2DB280}"/>
                </a:ext>
              </a:extLst>
            </p:cNvPr>
            <p:cNvCxnSpPr>
              <a:cxnSpLocks/>
              <a:endCxn id="311" idx="1"/>
            </p:cNvCxnSpPr>
            <p:nvPr/>
          </p:nvCxnSpPr>
          <p:spPr>
            <a:xfrm>
              <a:off x="3227899" y="2956498"/>
              <a:ext cx="155820" cy="1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D37725C4-2B1E-E0D3-0A75-086245BF6A8E}"/>
                </a:ext>
              </a:extLst>
            </p:cNvPr>
            <p:cNvCxnSpPr>
              <a:cxnSpLocks/>
              <a:stCxn id="311" idx="3"/>
            </p:cNvCxnSpPr>
            <p:nvPr/>
          </p:nvCxnSpPr>
          <p:spPr>
            <a:xfrm>
              <a:off x="3935315" y="2956664"/>
              <a:ext cx="1558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5" name="文本框 334">
            <a:extLst>
              <a:ext uri="{FF2B5EF4-FFF2-40B4-BE49-F238E27FC236}">
                <a16:creationId xmlns:a16="http://schemas.microsoft.com/office/drawing/2014/main" id="{A0918FF3-0B8E-5A2D-0E11-AC42D827189A}"/>
              </a:ext>
            </a:extLst>
          </p:cNvPr>
          <p:cNvSpPr txBox="1"/>
          <p:nvPr/>
        </p:nvSpPr>
        <p:spPr>
          <a:xfrm>
            <a:off x="3297765" y="236680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往复阀</a:t>
            </a:r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C241B69-71AB-DC0D-E655-05EC55D14CDB}"/>
              </a:ext>
            </a:extLst>
          </p:cNvPr>
          <p:cNvGrpSpPr/>
          <p:nvPr/>
        </p:nvGrpSpPr>
        <p:grpSpPr>
          <a:xfrm>
            <a:off x="3305632" y="2949185"/>
            <a:ext cx="975140" cy="714916"/>
            <a:chOff x="3305632" y="2949185"/>
            <a:chExt cx="975140" cy="714916"/>
          </a:xfrm>
        </p:grpSpPr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73FA1BBF-7F5E-CB38-2FB1-3785AF327961}"/>
                </a:ext>
              </a:extLst>
            </p:cNvPr>
            <p:cNvSpPr/>
            <p:nvPr/>
          </p:nvSpPr>
          <p:spPr>
            <a:xfrm>
              <a:off x="3305632" y="2949186"/>
              <a:ext cx="736027" cy="32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9FFC8415-CD24-C232-D1AD-59DA9DCBD7E0}"/>
                </a:ext>
              </a:extLst>
            </p:cNvPr>
            <p:cNvSpPr/>
            <p:nvPr/>
          </p:nvSpPr>
          <p:spPr>
            <a:xfrm>
              <a:off x="3426976" y="3012384"/>
              <a:ext cx="201596" cy="2015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95296FBD-4870-25F0-06D6-9E6EA59C3829}"/>
                </a:ext>
              </a:extLst>
            </p:cNvPr>
            <p:cNvSpPr/>
            <p:nvPr/>
          </p:nvSpPr>
          <p:spPr>
            <a:xfrm>
              <a:off x="3493443" y="2949185"/>
              <a:ext cx="58089" cy="32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8503E088-4F0A-0232-48EE-3833B56C3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8000" y="3193899"/>
              <a:ext cx="0" cy="470202"/>
            </a:xfrm>
            <a:prstGeom prst="line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53F68F35-08A8-4E92-D826-B79DE569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6000" y="3193899"/>
              <a:ext cx="0" cy="470202"/>
            </a:xfrm>
            <a:prstGeom prst="line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145C4B39-BA80-9872-206C-8EEB1FC7CDB3}"/>
                </a:ext>
              </a:extLst>
            </p:cNvPr>
            <p:cNvSpPr/>
            <p:nvPr/>
          </p:nvSpPr>
          <p:spPr>
            <a:xfrm rot="5400000">
              <a:off x="3927752" y="2785692"/>
              <a:ext cx="53839" cy="652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48" name="文本框 347">
            <a:extLst>
              <a:ext uri="{FF2B5EF4-FFF2-40B4-BE49-F238E27FC236}">
                <a16:creationId xmlns:a16="http://schemas.microsoft.com/office/drawing/2014/main" id="{07E9DE50-1015-A1DD-9260-1FE00CE704D2}"/>
              </a:ext>
            </a:extLst>
          </p:cNvPr>
          <p:cNvSpPr txBox="1"/>
          <p:nvPr/>
        </p:nvSpPr>
        <p:spPr>
          <a:xfrm>
            <a:off x="3266933" y="367432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带缓冲的液压缸</a:t>
            </a:r>
          </a:p>
        </p:txBody>
      </p: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53529304-28F4-0EC3-B7F8-945E98D63497}"/>
              </a:ext>
            </a:extLst>
          </p:cNvPr>
          <p:cNvGrpSpPr/>
          <p:nvPr/>
        </p:nvGrpSpPr>
        <p:grpSpPr>
          <a:xfrm>
            <a:off x="3343331" y="4598935"/>
            <a:ext cx="975140" cy="490111"/>
            <a:chOff x="3305632" y="2949185"/>
            <a:chExt cx="975140" cy="490111"/>
          </a:xfrm>
        </p:grpSpPr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CD954159-7948-DD69-A8D3-50494E41128D}"/>
                </a:ext>
              </a:extLst>
            </p:cNvPr>
            <p:cNvSpPr/>
            <p:nvPr/>
          </p:nvSpPr>
          <p:spPr>
            <a:xfrm>
              <a:off x="3305632" y="2949186"/>
              <a:ext cx="736027" cy="32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8E0EA61-943D-C0BD-7408-AC7CC8B332E3}"/>
                </a:ext>
              </a:extLst>
            </p:cNvPr>
            <p:cNvSpPr/>
            <p:nvPr/>
          </p:nvSpPr>
          <p:spPr>
            <a:xfrm>
              <a:off x="3308808" y="3012384"/>
              <a:ext cx="319766" cy="2015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A0227431-A781-16A4-5F26-00F866878F5A}"/>
                </a:ext>
              </a:extLst>
            </p:cNvPr>
            <p:cNvSpPr/>
            <p:nvPr/>
          </p:nvSpPr>
          <p:spPr>
            <a:xfrm>
              <a:off x="3493443" y="2949185"/>
              <a:ext cx="58089" cy="32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46779CF8-2D89-5AB8-B631-222A44CA0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0134" y="3270946"/>
              <a:ext cx="0" cy="162000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953A9168-5228-F745-1C07-B1A5B0B6CC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6000" y="3277296"/>
              <a:ext cx="0" cy="162000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F07E4007-DF86-2564-C4F7-D8DB18331451}"/>
                </a:ext>
              </a:extLst>
            </p:cNvPr>
            <p:cNvSpPr/>
            <p:nvPr/>
          </p:nvSpPr>
          <p:spPr>
            <a:xfrm rot="5400000">
              <a:off x="3927752" y="2785692"/>
              <a:ext cx="53839" cy="652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2D001018-C093-3D1D-1B02-8DFBF1B3C790}"/>
                </a:ext>
              </a:extLst>
            </p:cNvPr>
            <p:cNvSpPr/>
            <p:nvPr/>
          </p:nvSpPr>
          <p:spPr>
            <a:xfrm>
              <a:off x="3372793" y="2949185"/>
              <a:ext cx="58089" cy="32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4" name="文本框 363">
            <a:extLst>
              <a:ext uri="{FF2B5EF4-FFF2-40B4-BE49-F238E27FC236}">
                <a16:creationId xmlns:a16="http://schemas.microsoft.com/office/drawing/2014/main" id="{9D9BF99B-8CE9-06D7-ABD3-E02F2ED07174}"/>
              </a:ext>
            </a:extLst>
          </p:cNvPr>
          <p:cNvSpPr txBox="1"/>
          <p:nvPr/>
        </p:nvSpPr>
        <p:spPr>
          <a:xfrm>
            <a:off x="3146906" y="520518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带磁环的液压缸</a:t>
            </a:r>
          </a:p>
        </p:txBody>
      </p:sp>
      <p:grpSp>
        <p:nvGrpSpPr>
          <p:cNvPr id="387" name="组合 386">
            <a:extLst>
              <a:ext uri="{FF2B5EF4-FFF2-40B4-BE49-F238E27FC236}">
                <a16:creationId xmlns:a16="http://schemas.microsoft.com/office/drawing/2014/main" id="{EE12C731-63AC-5588-8355-5CC0DDD82B0C}"/>
              </a:ext>
            </a:extLst>
          </p:cNvPr>
          <p:cNvGrpSpPr/>
          <p:nvPr/>
        </p:nvGrpSpPr>
        <p:grpSpPr>
          <a:xfrm>
            <a:off x="3345829" y="5754566"/>
            <a:ext cx="905706" cy="534986"/>
            <a:chOff x="3367525" y="5852156"/>
            <a:chExt cx="905706" cy="534986"/>
          </a:xfrm>
        </p:grpSpPr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B23E2A01-905E-F2F0-4069-E3FE32264015}"/>
                </a:ext>
              </a:extLst>
            </p:cNvPr>
            <p:cNvSpPr/>
            <p:nvPr/>
          </p:nvSpPr>
          <p:spPr>
            <a:xfrm>
              <a:off x="3367525" y="5858062"/>
              <a:ext cx="736027" cy="32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18455951-3785-B260-1ABC-1786C7E0FB62}"/>
                </a:ext>
              </a:extLst>
            </p:cNvPr>
            <p:cNvSpPr/>
            <p:nvPr/>
          </p:nvSpPr>
          <p:spPr>
            <a:xfrm>
              <a:off x="3531142" y="5858062"/>
              <a:ext cx="58089" cy="32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47E23152-D310-1411-D0F9-98CE7A357FFB}"/>
                </a:ext>
              </a:extLst>
            </p:cNvPr>
            <p:cNvCxnSpPr>
              <a:cxnSpLocks/>
              <a:stCxn id="370" idx="2"/>
            </p:cNvCxnSpPr>
            <p:nvPr/>
          </p:nvCxnSpPr>
          <p:spPr>
            <a:xfrm flipV="1">
              <a:off x="3735539" y="5852156"/>
              <a:ext cx="139986" cy="3338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2BD2579B-73D9-2835-73A5-E5F124022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55" y="5995059"/>
              <a:ext cx="81897" cy="1909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975C9F27-DE90-7D7C-C779-6748596BA874}"/>
                </a:ext>
              </a:extLst>
            </p:cNvPr>
            <p:cNvSpPr/>
            <p:nvPr/>
          </p:nvSpPr>
          <p:spPr>
            <a:xfrm rot="5400000">
              <a:off x="3904231" y="5680059"/>
              <a:ext cx="54000" cy="68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73" name="直接连接符 372">
              <a:extLst>
                <a:ext uri="{FF2B5EF4-FFF2-40B4-BE49-F238E27FC236}">
                  <a16:creationId xmlns:a16="http://schemas.microsoft.com/office/drawing/2014/main" id="{7252DC9A-926D-4040-93A8-7E371B99C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2000" y="6114321"/>
              <a:ext cx="0" cy="272821"/>
            </a:xfrm>
            <a:prstGeom prst="line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07116FB4-3A2A-093E-5062-A3AAA14A5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8000" y="6186055"/>
              <a:ext cx="0" cy="201087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EDDA3805-EEF8-6256-7A0E-B94F0AEB0BAB}"/>
                </a:ext>
              </a:extLst>
            </p:cNvPr>
            <p:cNvCxnSpPr>
              <a:cxnSpLocks/>
              <a:endCxn id="370" idx="2"/>
            </p:cNvCxnSpPr>
            <p:nvPr/>
          </p:nvCxnSpPr>
          <p:spPr>
            <a:xfrm>
              <a:off x="3594106" y="5852156"/>
              <a:ext cx="141433" cy="3338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CA36D1F4-3558-74E1-76CB-DA6BE437F2B2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01" y="5852156"/>
              <a:ext cx="141433" cy="3338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8" name="文本框 387">
            <a:extLst>
              <a:ext uri="{FF2B5EF4-FFF2-40B4-BE49-F238E27FC236}">
                <a16:creationId xmlns:a16="http://schemas.microsoft.com/office/drawing/2014/main" id="{34E6C2BE-823B-AA52-A3FD-BE8B8A99FCCC}"/>
              </a:ext>
            </a:extLst>
          </p:cNvPr>
          <p:cNvSpPr txBox="1"/>
          <p:nvPr/>
        </p:nvSpPr>
        <p:spPr>
          <a:xfrm>
            <a:off x="3146906" y="629738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单作用液压缸</a:t>
            </a:r>
          </a:p>
        </p:txBody>
      </p:sp>
      <p:grpSp>
        <p:nvGrpSpPr>
          <p:cNvPr id="389" name="组合 388">
            <a:extLst>
              <a:ext uri="{FF2B5EF4-FFF2-40B4-BE49-F238E27FC236}">
                <a16:creationId xmlns:a16="http://schemas.microsoft.com/office/drawing/2014/main" id="{8C09F194-92D2-05E0-356F-0A54144EFED8}"/>
              </a:ext>
            </a:extLst>
          </p:cNvPr>
          <p:cNvGrpSpPr/>
          <p:nvPr/>
        </p:nvGrpSpPr>
        <p:grpSpPr>
          <a:xfrm>
            <a:off x="4708353" y="306861"/>
            <a:ext cx="905706" cy="529080"/>
            <a:chOff x="3367525" y="5858062"/>
            <a:chExt cx="905706" cy="529080"/>
          </a:xfrm>
        </p:grpSpPr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225AB0F6-CA52-820D-5323-910320C88D1C}"/>
                </a:ext>
              </a:extLst>
            </p:cNvPr>
            <p:cNvSpPr/>
            <p:nvPr/>
          </p:nvSpPr>
          <p:spPr>
            <a:xfrm>
              <a:off x="3367525" y="5858062"/>
              <a:ext cx="736027" cy="32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6FCA84BD-A20A-A575-5BDB-F6B0116B85DD}"/>
                </a:ext>
              </a:extLst>
            </p:cNvPr>
            <p:cNvSpPr/>
            <p:nvPr/>
          </p:nvSpPr>
          <p:spPr>
            <a:xfrm>
              <a:off x="3531142" y="5858062"/>
              <a:ext cx="58089" cy="32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0FCCE71D-B563-4740-6EA0-234B6C3FCBB2}"/>
                </a:ext>
              </a:extLst>
            </p:cNvPr>
            <p:cNvSpPr/>
            <p:nvPr/>
          </p:nvSpPr>
          <p:spPr>
            <a:xfrm rot="5400000">
              <a:off x="3904231" y="5680059"/>
              <a:ext cx="54000" cy="68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C8DC828-FDA9-88E3-1B20-9E056CAD8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2000" y="6114321"/>
              <a:ext cx="0" cy="272821"/>
            </a:xfrm>
            <a:prstGeom prst="line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87A6F082-5BBC-BFA7-1863-AD1B409DE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8000" y="6186055"/>
              <a:ext cx="0" cy="201087"/>
            </a:xfrm>
            <a:prstGeom prst="line">
              <a:avLst/>
            </a:prstGeom>
            <a:ln w="12700"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9" name="文本框 398">
            <a:extLst>
              <a:ext uri="{FF2B5EF4-FFF2-40B4-BE49-F238E27FC236}">
                <a16:creationId xmlns:a16="http://schemas.microsoft.com/office/drawing/2014/main" id="{E282334F-F7DE-A566-5CA1-031298F0BC29}"/>
              </a:ext>
            </a:extLst>
          </p:cNvPr>
          <p:cNvSpPr txBox="1"/>
          <p:nvPr/>
        </p:nvSpPr>
        <p:spPr>
          <a:xfrm>
            <a:off x="4408790" y="8359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单输出杆液压缸</a:t>
            </a:r>
          </a:p>
        </p:txBody>
      </p:sp>
      <p:grpSp>
        <p:nvGrpSpPr>
          <p:cNvPr id="400" name="组合 399">
            <a:extLst>
              <a:ext uri="{FF2B5EF4-FFF2-40B4-BE49-F238E27FC236}">
                <a16:creationId xmlns:a16="http://schemas.microsoft.com/office/drawing/2014/main" id="{8AE57D0C-0766-1EA4-66D3-201F0E5A6F3C}"/>
              </a:ext>
            </a:extLst>
          </p:cNvPr>
          <p:cNvGrpSpPr/>
          <p:nvPr/>
        </p:nvGrpSpPr>
        <p:grpSpPr>
          <a:xfrm>
            <a:off x="4579408" y="1628377"/>
            <a:ext cx="1215200" cy="477104"/>
            <a:chOff x="3065572" y="2949185"/>
            <a:chExt cx="1215200" cy="477104"/>
          </a:xfrm>
        </p:grpSpPr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96CF4D69-5806-4010-A4F4-1EC872738EF3}"/>
                </a:ext>
              </a:extLst>
            </p:cNvPr>
            <p:cNvSpPr/>
            <p:nvPr/>
          </p:nvSpPr>
          <p:spPr>
            <a:xfrm>
              <a:off x="3305632" y="2949186"/>
              <a:ext cx="736027" cy="32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EEB6B205-FA6D-D647-3306-DF2323D54B73}"/>
                </a:ext>
              </a:extLst>
            </p:cNvPr>
            <p:cNvSpPr/>
            <p:nvPr/>
          </p:nvSpPr>
          <p:spPr>
            <a:xfrm>
              <a:off x="3569643" y="2949185"/>
              <a:ext cx="58089" cy="32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C5303D2F-BC00-CCE6-7B61-54918BBA6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8000" y="3210289"/>
              <a:ext cx="0" cy="216000"/>
            </a:xfrm>
            <a:prstGeom prst="line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9BFC1D89-8AE9-37B8-0A26-E41913F3D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6000" y="3210289"/>
              <a:ext cx="0" cy="216000"/>
            </a:xfrm>
            <a:prstGeom prst="line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6D515CD8-1021-DA3F-F5F5-E1DD5C264B1F}"/>
                </a:ext>
              </a:extLst>
            </p:cNvPr>
            <p:cNvSpPr/>
            <p:nvPr/>
          </p:nvSpPr>
          <p:spPr>
            <a:xfrm rot="5400000">
              <a:off x="3927752" y="2785692"/>
              <a:ext cx="53839" cy="652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7A32DB9C-70DE-B599-9262-7CBE62D070C3}"/>
                </a:ext>
              </a:extLst>
            </p:cNvPr>
            <p:cNvSpPr/>
            <p:nvPr/>
          </p:nvSpPr>
          <p:spPr>
            <a:xfrm rot="5400000">
              <a:off x="3290652" y="2859548"/>
              <a:ext cx="53839" cy="50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08" name="文本框 407">
            <a:extLst>
              <a:ext uri="{FF2B5EF4-FFF2-40B4-BE49-F238E27FC236}">
                <a16:creationId xmlns:a16="http://schemas.microsoft.com/office/drawing/2014/main" id="{89AAEDBA-A025-729A-E962-501AE9736825}"/>
              </a:ext>
            </a:extLst>
          </p:cNvPr>
          <p:cNvSpPr txBox="1"/>
          <p:nvPr/>
        </p:nvSpPr>
        <p:spPr>
          <a:xfrm>
            <a:off x="4532724" y="236680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双输出杆液压缸</a:t>
            </a: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3935BD9C-E2DB-5574-B4BC-0FFCC29C735D}"/>
              </a:ext>
            </a:extLst>
          </p:cNvPr>
          <p:cNvGrpSpPr/>
          <p:nvPr/>
        </p:nvGrpSpPr>
        <p:grpSpPr>
          <a:xfrm>
            <a:off x="4922956" y="2960594"/>
            <a:ext cx="660956" cy="468406"/>
            <a:chOff x="4841485" y="2937949"/>
            <a:chExt cx="660956" cy="468406"/>
          </a:xfrm>
        </p:grpSpPr>
        <p:sp>
          <p:nvSpPr>
            <p:cNvPr id="412" name="任意多边形: 形状 411">
              <a:extLst>
                <a:ext uri="{FF2B5EF4-FFF2-40B4-BE49-F238E27FC236}">
                  <a16:creationId xmlns:a16="http://schemas.microsoft.com/office/drawing/2014/main" id="{1F6F8113-8567-DB14-8684-53155762BDB4}"/>
                </a:ext>
              </a:extLst>
            </p:cNvPr>
            <p:cNvSpPr/>
            <p:nvPr/>
          </p:nvSpPr>
          <p:spPr>
            <a:xfrm>
              <a:off x="4841485" y="2938342"/>
              <a:ext cx="660956" cy="327600"/>
            </a:xfrm>
            <a:custGeom>
              <a:avLst/>
              <a:gdLst>
                <a:gd name="connsiteX0" fmla="*/ 0 w 2882900"/>
                <a:gd name="connsiteY0" fmla="*/ 12700 h 2895600"/>
                <a:gd name="connsiteX1" fmla="*/ 0 w 2882900"/>
                <a:gd name="connsiteY1" fmla="*/ 2895600 h 2895600"/>
                <a:gd name="connsiteX2" fmla="*/ 1447800 w 2882900"/>
                <a:gd name="connsiteY2" fmla="*/ 2889250 h 2895600"/>
                <a:gd name="connsiteX3" fmla="*/ 1441450 w 2882900"/>
                <a:gd name="connsiteY3" fmla="*/ 2171700 h 2895600"/>
                <a:gd name="connsiteX4" fmla="*/ 2882900 w 2882900"/>
                <a:gd name="connsiteY4" fmla="*/ 2178050 h 2895600"/>
                <a:gd name="connsiteX5" fmla="*/ 2876550 w 2882900"/>
                <a:gd name="connsiteY5" fmla="*/ 730250 h 2895600"/>
                <a:gd name="connsiteX6" fmla="*/ 1447800 w 2882900"/>
                <a:gd name="connsiteY6" fmla="*/ 730250 h 2895600"/>
                <a:gd name="connsiteX7" fmla="*/ 1435100 w 2882900"/>
                <a:gd name="connsiteY7" fmla="*/ 0 h 2895600"/>
                <a:gd name="connsiteX8" fmla="*/ 0 w 2882900"/>
                <a:gd name="connsiteY8" fmla="*/ 12700 h 289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2900" h="2895600">
                  <a:moveTo>
                    <a:pt x="0" y="12700"/>
                  </a:moveTo>
                  <a:lnTo>
                    <a:pt x="0" y="2895600"/>
                  </a:lnTo>
                  <a:lnTo>
                    <a:pt x="1447800" y="2889250"/>
                  </a:lnTo>
                  <a:cubicBezTo>
                    <a:pt x="1445683" y="2650067"/>
                    <a:pt x="1443567" y="2410883"/>
                    <a:pt x="1441450" y="2171700"/>
                  </a:cubicBezTo>
                  <a:lnTo>
                    <a:pt x="2882900" y="2178050"/>
                  </a:lnTo>
                  <a:cubicBezTo>
                    <a:pt x="2880783" y="1695450"/>
                    <a:pt x="2878667" y="1212850"/>
                    <a:pt x="2876550" y="730250"/>
                  </a:cubicBezTo>
                  <a:lnTo>
                    <a:pt x="1447800" y="730250"/>
                  </a:lnTo>
                  <a:lnTo>
                    <a:pt x="1435100" y="0"/>
                  </a:lnTo>
                  <a:lnTo>
                    <a:pt x="0" y="1270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28F18785-447F-1515-7A0F-1B9ED65CEEAC}"/>
                </a:ext>
              </a:extLst>
            </p:cNvPr>
            <p:cNvSpPr/>
            <p:nvPr/>
          </p:nvSpPr>
          <p:spPr>
            <a:xfrm>
              <a:off x="4962857" y="2937949"/>
              <a:ext cx="58089" cy="32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FF3B29AC-39CC-2F43-F2EE-103AC87396C3}"/>
                </a:ext>
              </a:extLst>
            </p:cNvPr>
            <p:cNvSpPr/>
            <p:nvPr/>
          </p:nvSpPr>
          <p:spPr>
            <a:xfrm>
              <a:off x="5318760" y="3022524"/>
              <a:ext cx="75950" cy="1635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50B3813E-4BA5-3C15-4151-E416F14E8EA6}"/>
                </a:ext>
              </a:extLst>
            </p:cNvPr>
            <p:cNvSpPr/>
            <p:nvPr/>
          </p:nvSpPr>
          <p:spPr>
            <a:xfrm rot="5400000">
              <a:off x="5148300" y="2954345"/>
              <a:ext cx="45719" cy="295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" name="等腰三角形 415">
              <a:extLst>
                <a:ext uri="{FF2B5EF4-FFF2-40B4-BE49-F238E27FC236}">
                  <a16:creationId xmlns:a16="http://schemas.microsoft.com/office/drawing/2014/main" id="{9E9709E6-D688-B1D0-2752-D56F41EE7C33}"/>
                </a:ext>
              </a:extLst>
            </p:cNvPr>
            <p:cNvSpPr/>
            <p:nvPr/>
          </p:nvSpPr>
          <p:spPr>
            <a:xfrm rot="10800000" flipV="1">
              <a:off x="4860000" y="3204964"/>
              <a:ext cx="70734" cy="6097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312B0008-C732-FB5E-2AEE-1F086613E919}"/>
                </a:ext>
              </a:extLst>
            </p:cNvPr>
            <p:cNvCxnSpPr>
              <a:cxnSpLocks/>
              <a:stCxn id="416" idx="3"/>
            </p:cNvCxnSpPr>
            <p:nvPr/>
          </p:nvCxnSpPr>
          <p:spPr>
            <a:xfrm>
              <a:off x="4895367" y="3265942"/>
              <a:ext cx="2250" cy="1285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CA4222C8-4138-78E5-5123-351BE398BB18}"/>
                </a:ext>
              </a:extLst>
            </p:cNvPr>
            <p:cNvCxnSpPr>
              <a:cxnSpLocks/>
            </p:cNvCxnSpPr>
            <p:nvPr/>
          </p:nvCxnSpPr>
          <p:spPr>
            <a:xfrm>
              <a:off x="5448574" y="3124805"/>
              <a:ext cx="1" cy="7200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AAD50B38-7913-2ABC-8371-35DC22C4B360}"/>
                </a:ext>
              </a:extLst>
            </p:cNvPr>
            <p:cNvCxnSpPr>
              <a:cxnSpLocks/>
            </p:cNvCxnSpPr>
            <p:nvPr/>
          </p:nvCxnSpPr>
          <p:spPr>
            <a:xfrm>
              <a:off x="5448575" y="3196805"/>
              <a:ext cx="0" cy="2095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2" name="文本框 421">
            <a:extLst>
              <a:ext uri="{FF2B5EF4-FFF2-40B4-BE49-F238E27FC236}">
                <a16:creationId xmlns:a16="http://schemas.microsoft.com/office/drawing/2014/main" id="{9D3DC72B-1C4D-0561-D3CB-B201D4990E27}"/>
              </a:ext>
            </a:extLst>
          </p:cNvPr>
          <p:cNvSpPr txBox="1"/>
          <p:nvPr/>
        </p:nvSpPr>
        <p:spPr>
          <a:xfrm>
            <a:off x="4712260" y="367275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气液增压缸</a:t>
            </a:r>
          </a:p>
        </p:txBody>
      </p: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3D97B6CB-0217-8CBE-E005-D82F22FF1B05}"/>
              </a:ext>
            </a:extLst>
          </p:cNvPr>
          <p:cNvGrpSpPr/>
          <p:nvPr/>
        </p:nvGrpSpPr>
        <p:grpSpPr>
          <a:xfrm>
            <a:off x="4738803" y="4323301"/>
            <a:ext cx="804628" cy="803365"/>
            <a:chOff x="4435200" y="4176025"/>
            <a:chExt cx="804628" cy="803365"/>
          </a:xfrm>
        </p:grpSpPr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36F34671-D836-59A8-ECCA-27690F3B033D}"/>
                </a:ext>
              </a:extLst>
            </p:cNvPr>
            <p:cNvSpPr/>
            <p:nvPr/>
          </p:nvSpPr>
          <p:spPr>
            <a:xfrm>
              <a:off x="4595941" y="4276800"/>
              <a:ext cx="643887" cy="64388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24" name="直接箭头连接符 423">
              <a:extLst>
                <a:ext uri="{FF2B5EF4-FFF2-40B4-BE49-F238E27FC236}">
                  <a16:creationId xmlns:a16="http://schemas.microsoft.com/office/drawing/2014/main" id="{CF3C1E65-FAEE-302C-21D8-1761E67212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89868" y="4525370"/>
              <a:ext cx="337284" cy="335212"/>
            </a:xfrm>
            <a:prstGeom prst="bentConnector3">
              <a:avLst>
                <a:gd name="adj1" fmla="val 109"/>
              </a:avLst>
            </a:prstGeom>
            <a:ln w="12700">
              <a:headEnd type="oval" w="sm" len="sm"/>
              <a:tailEnd type="arrow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5" name="椭圆 424">
              <a:extLst>
                <a:ext uri="{FF2B5EF4-FFF2-40B4-BE49-F238E27FC236}">
                  <a16:creationId xmlns:a16="http://schemas.microsoft.com/office/drawing/2014/main" id="{272F8597-7780-770B-ADC3-C0D706F0C7FA}"/>
                </a:ext>
              </a:extLst>
            </p:cNvPr>
            <p:cNvSpPr/>
            <p:nvPr/>
          </p:nvSpPr>
          <p:spPr>
            <a:xfrm rot="5400000" flipH="1">
              <a:off x="5074221" y="4561412"/>
              <a:ext cx="104223" cy="102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0D91801A-094A-D94D-A2C4-204A70486EBA}"/>
                </a:ext>
              </a:extLst>
            </p:cNvPr>
            <p:cNvCxnSpPr>
              <a:cxnSpLocks/>
            </p:cNvCxnSpPr>
            <p:nvPr/>
          </p:nvCxnSpPr>
          <p:spPr>
            <a:xfrm>
              <a:off x="4790903" y="4176025"/>
              <a:ext cx="0" cy="8033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4EFB5C0B-9B35-A91B-D3B6-3B547F75661C}"/>
                </a:ext>
              </a:extLst>
            </p:cNvPr>
            <p:cNvCxnSpPr>
              <a:cxnSpLocks/>
              <a:endCxn id="425" idx="6"/>
            </p:cNvCxnSpPr>
            <p:nvPr/>
          </p:nvCxnSpPr>
          <p:spPr>
            <a:xfrm>
              <a:off x="4790903" y="4329914"/>
              <a:ext cx="335429" cy="230804"/>
            </a:xfrm>
            <a:prstGeom prst="bentConnector2">
              <a:avLst/>
            </a:prstGeom>
            <a:ln w="12700">
              <a:headEnd type="oval" w="sm" len="sm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1" name="弧形 450">
              <a:extLst>
                <a:ext uri="{FF2B5EF4-FFF2-40B4-BE49-F238E27FC236}">
                  <a16:creationId xmlns:a16="http://schemas.microsoft.com/office/drawing/2014/main" id="{FF432850-F7C5-ABF0-00AB-A3D1896B364E}"/>
                </a:ext>
              </a:extLst>
            </p:cNvPr>
            <p:cNvSpPr/>
            <p:nvPr/>
          </p:nvSpPr>
          <p:spPr>
            <a:xfrm rot="2700000">
              <a:off x="4435200" y="4429408"/>
              <a:ext cx="325335" cy="32533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弧形 452">
              <a:extLst>
                <a:ext uri="{FF2B5EF4-FFF2-40B4-BE49-F238E27FC236}">
                  <a16:creationId xmlns:a16="http://schemas.microsoft.com/office/drawing/2014/main" id="{837764C0-D092-1604-07F4-2533D5301D67}"/>
                </a:ext>
              </a:extLst>
            </p:cNvPr>
            <p:cNvSpPr/>
            <p:nvPr/>
          </p:nvSpPr>
          <p:spPr>
            <a:xfrm rot="18900000" flipH="1">
              <a:off x="4819321" y="4429409"/>
              <a:ext cx="325335" cy="32533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5" name="直接连接符 454">
              <a:extLst>
                <a:ext uri="{FF2B5EF4-FFF2-40B4-BE49-F238E27FC236}">
                  <a16:creationId xmlns:a16="http://schemas.microsoft.com/office/drawing/2014/main" id="{623C63E5-F928-4E3E-0AE4-0832466ED600}"/>
                </a:ext>
              </a:extLst>
            </p:cNvPr>
            <p:cNvCxnSpPr>
              <a:cxnSpLocks/>
            </p:cNvCxnSpPr>
            <p:nvPr/>
          </p:nvCxnSpPr>
          <p:spPr>
            <a:xfrm>
              <a:off x="4679924" y="4500089"/>
              <a:ext cx="221527" cy="1858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1" name="文本框 460">
            <a:extLst>
              <a:ext uri="{FF2B5EF4-FFF2-40B4-BE49-F238E27FC236}">
                <a16:creationId xmlns:a16="http://schemas.microsoft.com/office/drawing/2014/main" id="{4E6B1FC4-87AA-2351-D1F2-B50158C92EB8}"/>
              </a:ext>
            </a:extLst>
          </p:cNvPr>
          <p:cNvSpPr txBox="1"/>
          <p:nvPr/>
        </p:nvSpPr>
        <p:spPr>
          <a:xfrm>
            <a:off x="4648760" y="523388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单向节流阀</a:t>
            </a:r>
          </a:p>
        </p:txBody>
      </p: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6A72B191-07B7-CED8-49BF-2CD43514D4A3}"/>
              </a:ext>
            </a:extLst>
          </p:cNvPr>
          <p:cNvGrpSpPr/>
          <p:nvPr/>
        </p:nvGrpSpPr>
        <p:grpSpPr>
          <a:xfrm>
            <a:off x="4858544" y="5672360"/>
            <a:ext cx="791601" cy="827577"/>
            <a:chOff x="4858544" y="5672360"/>
            <a:chExt cx="791601" cy="827577"/>
          </a:xfrm>
        </p:grpSpPr>
        <p:cxnSp>
          <p:nvCxnSpPr>
            <p:cNvPr id="468" name="直接连接符 467">
              <a:extLst>
                <a:ext uri="{FF2B5EF4-FFF2-40B4-BE49-F238E27FC236}">
                  <a16:creationId xmlns:a16="http://schemas.microsoft.com/office/drawing/2014/main" id="{484ED109-0C1A-E1BE-AB71-45C914AE0742}"/>
                </a:ext>
              </a:extLst>
            </p:cNvPr>
            <p:cNvCxnSpPr>
              <a:cxnSpLocks/>
            </p:cNvCxnSpPr>
            <p:nvPr/>
          </p:nvCxnSpPr>
          <p:spPr>
            <a:xfrm>
              <a:off x="5191918" y="5672360"/>
              <a:ext cx="4366" cy="8275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7" name="任意多边形: 形状 476">
              <a:extLst>
                <a:ext uri="{FF2B5EF4-FFF2-40B4-BE49-F238E27FC236}">
                  <a16:creationId xmlns:a16="http://schemas.microsoft.com/office/drawing/2014/main" id="{55DAFBAA-9582-C2F3-8DC1-66C10A8D80AF}"/>
                </a:ext>
              </a:extLst>
            </p:cNvPr>
            <p:cNvSpPr/>
            <p:nvPr/>
          </p:nvSpPr>
          <p:spPr>
            <a:xfrm>
              <a:off x="4858544" y="5782811"/>
              <a:ext cx="339724" cy="409575"/>
            </a:xfrm>
            <a:custGeom>
              <a:avLst/>
              <a:gdLst>
                <a:gd name="connsiteX0" fmla="*/ 298450 w 298450"/>
                <a:gd name="connsiteY0" fmla="*/ 127000 h 409575"/>
                <a:gd name="connsiteX1" fmla="*/ 238125 w 298450"/>
                <a:gd name="connsiteY1" fmla="*/ 0 h 409575"/>
                <a:gd name="connsiteX2" fmla="*/ 0 w 298450"/>
                <a:gd name="connsiteY2" fmla="*/ 0 h 409575"/>
                <a:gd name="connsiteX3" fmla="*/ 9525 w 298450"/>
                <a:gd name="connsiteY3" fmla="*/ 409575 h 409575"/>
                <a:gd name="connsiteX4" fmla="*/ 92075 w 298450"/>
                <a:gd name="connsiteY4" fmla="*/ 409575 h 409575"/>
                <a:gd name="connsiteX5" fmla="*/ 298450 w 298450"/>
                <a:gd name="connsiteY5" fmla="*/ 127000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450" h="409575">
                  <a:moveTo>
                    <a:pt x="298450" y="127000"/>
                  </a:moveTo>
                  <a:lnTo>
                    <a:pt x="238125" y="0"/>
                  </a:lnTo>
                  <a:lnTo>
                    <a:pt x="0" y="0"/>
                  </a:lnTo>
                  <a:lnTo>
                    <a:pt x="9525" y="409575"/>
                  </a:lnTo>
                  <a:lnTo>
                    <a:pt x="92075" y="409575"/>
                  </a:lnTo>
                  <a:lnTo>
                    <a:pt x="298450" y="127000"/>
                  </a:lnTo>
                  <a:close/>
                </a:path>
              </a:pathLst>
            </a:cu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CD830AB2-59D7-86D4-3404-FE3725CBA6C0}"/>
                </a:ext>
              </a:extLst>
            </p:cNvPr>
            <p:cNvSpPr/>
            <p:nvPr/>
          </p:nvSpPr>
          <p:spPr>
            <a:xfrm>
              <a:off x="4977209" y="5874913"/>
              <a:ext cx="425450" cy="4254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64" name="直接连接符 463">
              <a:extLst>
                <a:ext uri="{FF2B5EF4-FFF2-40B4-BE49-F238E27FC236}">
                  <a16:creationId xmlns:a16="http://schemas.microsoft.com/office/drawing/2014/main" id="{AB3FE8CB-FFCA-07EB-F601-C3C6A88AEE4D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00" y="5874913"/>
              <a:ext cx="0" cy="422473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4F7A6F3F-AC6E-2EC7-FC0B-41D40864D2B9}"/>
                </a:ext>
              </a:extLst>
            </p:cNvPr>
            <p:cNvGrpSpPr/>
            <p:nvPr/>
          </p:nvGrpSpPr>
          <p:grpSpPr>
            <a:xfrm flipV="1">
              <a:off x="5402659" y="5887993"/>
              <a:ext cx="247486" cy="199209"/>
              <a:chOff x="3977736" y="1290971"/>
              <a:chExt cx="884548" cy="712000"/>
            </a:xfrm>
          </p:grpSpPr>
          <p:cxnSp>
            <p:nvCxnSpPr>
              <p:cNvPr id="480" name="直接连接符 479">
                <a:extLst>
                  <a:ext uri="{FF2B5EF4-FFF2-40B4-BE49-F238E27FC236}">
                    <a16:creationId xmlns:a16="http://schemas.microsoft.com/office/drawing/2014/main" id="{0545746A-CB1C-C8FD-B3DA-D6B4BEC1BD26}"/>
                  </a:ext>
                </a:extLst>
              </p:cNvPr>
              <p:cNvCxnSpPr/>
              <p:nvPr/>
            </p:nvCxnSpPr>
            <p:spPr>
              <a:xfrm flipV="1">
                <a:off x="4688113" y="12917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直接连接符 481">
                <a:extLst>
                  <a:ext uri="{FF2B5EF4-FFF2-40B4-BE49-F238E27FC236}">
                    <a16:creationId xmlns:a16="http://schemas.microsoft.com/office/drawing/2014/main" id="{D44C110E-A7B4-3750-9DAA-75C3BF1AA11C}"/>
                  </a:ext>
                </a:extLst>
              </p:cNvPr>
              <p:cNvCxnSpPr/>
              <p:nvPr/>
            </p:nvCxnSpPr>
            <p:spPr>
              <a:xfrm flipV="1">
                <a:off x="4331389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直接连接符 482">
                <a:extLst>
                  <a:ext uri="{FF2B5EF4-FFF2-40B4-BE49-F238E27FC236}">
                    <a16:creationId xmlns:a16="http://schemas.microsoft.com/office/drawing/2014/main" id="{066D7EFD-644B-036E-F347-AAF255B725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09751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4" name="直接连接符 483">
                <a:extLst>
                  <a:ext uri="{FF2B5EF4-FFF2-40B4-BE49-F238E27FC236}">
                    <a16:creationId xmlns:a16="http://schemas.microsoft.com/office/drawing/2014/main" id="{EEE82A93-FAA6-9967-738E-CE17F021A2FD}"/>
                  </a:ext>
                </a:extLst>
              </p:cNvPr>
              <p:cNvCxnSpPr/>
              <p:nvPr/>
            </p:nvCxnSpPr>
            <p:spPr>
              <a:xfrm flipV="1">
                <a:off x="3977736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5" name="直接连接符 484">
                <a:extLst>
                  <a:ext uri="{FF2B5EF4-FFF2-40B4-BE49-F238E27FC236}">
                    <a16:creationId xmlns:a16="http://schemas.microsoft.com/office/drawing/2014/main" id="{E9EFD105-7D22-ADAB-5554-A027D352BE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53027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88" name="文本框 487">
            <a:extLst>
              <a:ext uri="{FF2B5EF4-FFF2-40B4-BE49-F238E27FC236}">
                <a16:creationId xmlns:a16="http://schemas.microsoft.com/office/drawing/2014/main" id="{FD912B6C-F4AB-AC07-BDC7-4337AF90F65C}"/>
              </a:ext>
            </a:extLst>
          </p:cNvPr>
          <p:cNvSpPr txBox="1"/>
          <p:nvPr/>
        </p:nvSpPr>
        <p:spPr>
          <a:xfrm>
            <a:off x="4828296" y="65215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溢流阀</a:t>
            </a:r>
          </a:p>
        </p:txBody>
      </p:sp>
      <p:grpSp>
        <p:nvGrpSpPr>
          <p:cNvPr id="527" name="组合 526">
            <a:extLst>
              <a:ext uri="{FF2B5EF4-FFF2-40B4-BE49-F238E27FC236}">
                <a16:creationId xmlns:a16="http://schemas.microsoft.com/office/drawing/2014/main" id="{7E373B9B-356C-EFD8-CD12-2F0B0797312B}"/>
              </a:ext>
            </a:extLst>
          </p:cNvPr>
          <p:cNvGrpSpPr/>
          <p:nvPr/>
        </p:nvGrpSpPr>
        <p:grpSpPr>
          <a:xfrm>
            <a:off x="6270066" y="62572"/>
            <a:ext cx="459764" cy="783316"/>
            <a:chOff x="6680580" y="874814"/>
            <a:chExt cx="687959" cy="1172099"/>
          </a:xfrm>
        </p:grpSpPr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5814E7F1-18F8-3B08-E02B-70AB95160585}"/>
                </a:ext>
              </a:extLst>
            </p:cNvPr>
            <p:cNvCxnSpPr>
              <a:cxnSpLocks/>
            </p:cNvCxnSpPr>
            <p:nvPr/>
          </p:nvCxnSpPr>
          <p:spPr>
            <a:xfrm>
              <a:off x="6682740" y="1630680"/>
              <a:ext cx="274320" cy="2209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EE4DE760-1BD1-52A9-D67D-C735D848B2FB}"/>
                </a:ext>
              </a:extLst>
            </p:cNvPr>
            <p:cNvCxnSpPr>
              <a:cxnSpLocks/>
            </p:cNvCxnSpPr>
            <p:nvPr/>
          </p:nvCxnSpPr>
          <p:spPr>
            <a:xfrm>
              <a:off x="6682740" y="987568"/>
              <a:ext cx="0" cy="6431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B9B84979-02A0-5699-14AB-C8AEA2C11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7060" y="1630680"/>
              <a:ext cx="274320" cy="2209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6E01CA90-1FAF-6D65-1AAA-BD55B29B3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380" y="987568"/>
              <a:ext cx="0" cy="6431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3700357C-0F03-29CD-63A5-9908A5BD2E8C}"/>
                </a:ext>
              </a:extLst>
            </p:cNvPr>
            <p:cNvSpPr/>
            <p:nvPr/>
          </p:nvSpPr>
          <p:spPr>
            <a:xfrm>
              <a:off x="6819898" y="1458000"/>
              <a:ext cx="274321" cy="2743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1B871C58-5B8C-C56B-7649-F19CFC35F949}"/>
                </a:ext>
              </a:extLst>
            </p:cNvPr>
            <p:cNvSpPr/>
            <p:nvPr/>
          </p:nvSpPr>
          <p:spPr>
            <a:xfrm rot="5400000">
              <a:off x="6929060" y="1155681"/>
              <a:ext cx="53839" cy="550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03" name="组合 502">
              <a:extLst>
                <a:ext uri="{FF2B5EF4-FFF2-40B4-BE49-F238E27FC236}">
                  <a16:creationId xmlns:a16="http://schemas.microsoft.com/office/drawing/2014/main" id="{2BB0A98F-8736-4CD5-5047-84C42FE4CDA2}"/>
                </a:ext>
              </a:extLst>
            </p:cNvPr>
            <p:cNvGrpSpPr/>
            <p:nvPr/>
          </p:nvGrpSpPr>
          <p:grpSpPr>
            <a:xfrm rot="5400000">
              <a:off x="6666009" y="1170000"/>
              <a:ext cx="307777" cy="155476"/>
              <a:chOff x="3885986" y="1290171"/>
              <a:chExt cx="1411040" cy="712800"/>
            </a:xfrm>
          </p:grpSpPr>
          <p:cxnSp>
            <p:nvCxnSpPr>
              <p:cNvPr id="504" name="直接连接符 503">
                <a:extLst>
                  <a:ext uri="{FF2B5EF4-FFF2-40B4-BE49-F238E27FC236}">
                    <a16:creationId xmlns:a16="http://schemas.microsoft.com/office/drawing/2014/main" id="{9DB01BF9-ED35-D1F8-ADC1-5AA7AC8FB5FC}"/>
                  </a:ext>
                </a:extLst>
              </p:cNvPr>
              <p:cNvCxnSpPr/>
              <p:nvPr/>
            </p:nvCxnSpPr>
            <p:spPr>
              <a:xfrm flipV="1">
                <a:off x="4688113" y="12917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5" name="直接连接符 504">
                <a:extLst>
                  <a:ext uri="{FF2B5EF4-FFF2-40B4-BE49-F238E27FC236}">
                    <a16:creationId xmlns:a16="http://schemas.microsoft.com/office/drawing/2014/main" id="{E7E29F16-2636-A2AC-50ED-906B66620C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62284" y="12917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6" name="直接连接符 505">
                <a:extLst>
                  <a:ext uri="{FF2B5EF4-FFF2-40B4-BE49-F238E27FC236}">
                    <a16:creationId xmlns:a16="http://schemas.microsoft.com/office/drawing/2014/main" id="{74DB1EA9-976C-7AB8-AC51-06160A7DAE20}"/>
                  </a:ext>
                </a:extLst>
              </p:cNvPr>
              <p:cNvCxnSpPr/>
              <p:nvPr/>
            </p:nvCxnSpPr>
            <p:spPr>
              <a:xfrm flipV="1">
                <a:off x="4331389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7" name="直接连接符 506">
                <a:extLst>
                  <a:ext uri="{FF2B5EF4-FFF2-40B4-BE49-F238E27FC236}">
                    <a16:creationId xmlns:a16="http://schemas.microsoft.com/office/drawing/2014/main" id="{77E38C1F-D2B3-5F20-984B-358D39762A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09751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8" name="直接连接符 507">
                <a:extLst>
                  <a:ext uri="{FF2B5EF4-FFF2-40B4-BE49-F238E27FC236}">
                    <a16:creationId xmlns:a16="http://schemas.microsoft.com/office/drawing/2014/main" id="{DAED718E-EF52-DBBB-7F75-F4234890D346}"/>
                  </a:ext>
                </a:extLst>
              </p:cNvPr>
              <p:cNvCxnSpPr/>
              <p:nvPr/>
            </p:nvCxnSpPr>
            <p:spPr>
              <a:xfrm flipV="1">
                <a:off x="3977736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9" name="直接连接符 508">
                <a:extLst>
                  <a:ext uri="{FF2B5EF4-FFF2-40B4-BE49-F238E27FC236}">
                    <a16:creationId xmlns:a16="http://schemas.microsoft.com/office/drawing/2014/main" id="{0AB9795C-C7DA-50DF-2B4C-A09411ED5F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53027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直接连接符 509">
                <a:extLst>
                  <a:ext uri="{FF2B5EF4-FFF2-40B4-BE49-F238E27FC236}">
                    <a16:creationId xmlns:a16="http://schemas.microsoft.com/office/drawing/2014/main" id="{86913991-4D33-CCCC-572E-8E3AC292FE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85986" y="1646571"/>
                <a:ext cx="86400" cy="3564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直接连接符 510">
                <a:extLst>
                  <a:ext uri="{FF2B5EF4-FFF2-40B4-BE49-F238E27FC236}">
                    <a16:creationId xmlns:a16="http://schemas.microsoft.com/office/drawing/2014/main" id="{8B346EBA-E1C2-0DCB-D611-1D11BBA8D5A2}"/>
                  </a:ext>
                </a:extLst>
              </p:cNvPr>
              <p:cNvCxnSpPr/>
              <p:nvPr/>
            </p:nvCxnSpPr>
            <p:spPr>
              <a:xfrm flipV="1">
                <a:off x="5036455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直接连接符 511">
                <a:extLst>
                  <a:ext uri="{FF2B5EF4-FFF2-40B4-BE49-F238E27FC236}">
                    <a16:creationId xmlns:a16="http://schemas.microsoft.com/office/drawing/2014/main" id="{2B6DB61E-C9C9-7C35-5F8B-6C5A87B34A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0626" y="1290171"/>
                <a:ext cx="86400" cy="3564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6" name="直接连接符 515">
              <a:extLst>
                <a:ext uri="{FF2B5EF4-FFF2-40B4-BE49-F238E27FC236}">
                  <a16:creationId xmlns:a16="http://schemas.microsoft.com/office/drawing/2014/main" id="{52EA70F2-28B2-7E10-510D-5C30A3C65B4D}"/>
                </a:ext>
              </a:extLst>
            </p:cNvPr>
            <p:cNvCxnSpPr>
              <a:cxnSpLocks/>
            </p:cNvCxnSpPr>
            <p:nvPr/>
          </p:nvCxnSpPr>
          <p:spPr>
            <a:xfrm>
              <a:off x="6963599" y="874814"/>
              <a:ext cx="0" cy="528987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1" name="直接连接符 520">
              <a:extLst>
                <a:ext uri="{FF2B5EF4-FFF2-40B4-BE49-F238E27FC236}">
                  <a16:creationId xmlns:a16="http://schemas.microsoft.com/office/drawing/2014/main" id="{95FA1000-4E89-93E8-5768-5E9A941329A1}"/>
                </a:ext>
              </a:extLst>
            </p:cNvPr>
            <p:cNvCxnSpPr>
              <a:cxnSpLocks/>
            </p:cNvCxnSpPr>
            <p:nvPr/>
          </p:nvCxnSpPr>
          <p:spPr>
            <a:xfrm>
              <a:off x="7231376" y="1630680"/>
              <a:ext cx="13716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4" name="直接连接符 523">
              <a:extLst>
                <a:ext uri="{FF2B5EF4-FFF2-40B4-BE49-F238E27FC236}">
                  <a16:creationId xmlns:a16="http://schemas.microsoft.com/office/drawing/2014/main" id="{21D88D44-2512-1242-B4A7-9055A85F0629}"/>
                </a:ext>
              </a:extLst>
            </p:cNvPr>
            <p:cNvCxnSpPr>
              <a:cxnSpLocks/>
            </p:cNvCxnSpPr>
            <p:nvPr/>
          </p:nvCxnSpPr>
          <p:spPr>
            <a:xfrm>
              <a:off x="6955979" y="1851660"/>
              <a:ext cx="0" cy="19525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9" name="文本框 528">
            <a:extLst>
              <a:ext uri="{FF2B5EF4-FFF2-40B4-BE49-F238E27FC236}">
                <a16:creationId xmlns:a16="http://schemas.microsoft.com/office/drawing/2014/main" id="{C988115F-F20F-C793-2BC1-3874EC817B9A}"/>
              </a:ext>
            </a:extLst>
          </p:cNvPr>
          <p:cNvSpPr txBox="1"/>
          <p:nvPr/>
        </p:nvSpPr>
        <p:spPr>
          <a:xfrm>
            <a:off x="6228078" y="8336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锥阀</a:t>
            </a:r>
          </a:p>
        </p:txBody>
      </p:sp>
      <p:grpSp>
        <p:nvGrpSpPr>
          <p:cNvPr id="568" name="组合 567">
            <a:extLst>
              <a:ext uri="{FF2B5EF4-FFF2-40B4-BE49-F238E27FC236}">
                <a16:creationId xmlns:a16="http://schemas.microsoft.com/office/drawing/2014/main" id="{8F92E105-F34E-84D8-B879-092F3030BA9F}"/>
              </a:ext>
            </a:extLst>
          </p:cNvPr>
          <p:cNvGrpSpPr/>
          <p:nvPr/>
        </p:nvGrpSpPr>
        <p:grpSpPr>
          <a:xfrm>
            <a:off x="5905180" y="1654358"/>
            <a:ext cx="1189533" cy="327600"/>
            <a:chOff x="6039942" y="1539240"/>
            <a:chExt cx="1189533" cy="327600"/>
          </a:xfrm>
        </p:grpSpPr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6F003485-3640-8327-D2B1-D89E4EF89E54}"/>
                </a:ext>
              </a:extLst>
            </p:cNvPr>
            <p:cNvSpPr/>
            <p:nvPr/>
          </p:nvSpPr>
          <p:spPr>
            <a:xfrm>
              <a:off x="6039942" y="1539240"/>
              <a:ext cx="1189533" cy="32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548" name="组合 547">
              <a:extLst>
                <a:ext uri="{FF2B5EF4-FFF2-40B4-BE49-F238E27FC236}">
                  <a16:creationId xmlns:a16="http://schemas.microsoft.com/office/drawing/2014/main" id="{E4773E6B-8CA9-FD11-FA14-BCF11A5DA7B6}"/>
                </a:ext>
              </a:extLst>
            </p:cNvPr>
            <p:cNvGrpSpPr/>
            <p:nvPr/>
          </p:nvGrpSpPr>
          <p:grpSpPr>
            <a:xfrm rot="10800000">
              <a:off x="6603536" y="1821121"/>
              <a:ext cx="62344" cy="45719"/>
              <a:chOff x="6296025" y="3586163"/>
              <a:chExt cx="357188" cy="261937"/>
            </a:xfrm>
          </p:grpSpPr>
          <p:cxnSp>
            <p:nvCxnSpPr>
              <p:cNvPr id="549" name="直接连接符 548">
                <a:extLst>
                  <a:ext uri="{FF2B5EF4-FFF2-40B4-BE49-F238E27FC236}">
                    <a16:creationId xmlns:a16="http://schemas.microsoft.com/office/drawing/2014/main" id="{AE224DF0-0B19-0493-1F06-9ED637B6E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6025" y="3848100"/>
                <a:ext cx="3571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0" name="直接连接符 549">
                <a:extLst>
                  <a:ext uri="{FF2B5EF4-FFF2-40B4-BE49-F238E27FC236}">
                    <a16:creationId xmlns:a16="http://schemas.microsoft.com/office/drawing/2014/main" id="{43E3C957-647D-CA40-04D1-222B45288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3586163"/>
                <a:ext cx="0" cy="26193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9" name="组合 538">
              <a:extLst>
                <a:ext uri="{FF2B5EF4-FFF2-40B4-BE49-F238E27FC236}">
                  <a16:creationId xmlns:a16="http://schemas.microsoft.com/office/drawing/2014/main" id="{B43DB574-BF04-0AA7-2FAD-97CEABA8AB1A}"/>
                </a:ext>
              </a:extLst>
            </p:cNvPr>
            <p:cNvGrpSpPr/>
            <p:nvPr/>
          </p:nvGrpSpPr>
          <p:grpSpPr>
            <a:xfrm rot="10800000">
              <a:off x="6086475" y="1821121"/>
              <a:ext cx="62344" cy="45719"/>
              <a:chOff x="6296025" y="3586163"/>
              <a:chExt cx="357188" cy="261937"/>
            </a:xfrm>
          </p:grpSpPr>
          <p:cxnSp>
            <p:nvCxnSpPr>
              <p:cNvPr id="532" name="直接连接符 531">
                <a:extLst>
                  <a:ext uri="{FF2B5EF4-FFF2-40B4-BE49-F238E27FC236}">
                    <a16:creationId xmlns:a16="http://schemas.microsoft.com/office/drawing/2014/main" id="{A7AEE0BA-941C-B519-2D26-F4F7A9941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6025" y="3848100"/>
                <a:ext cx="3571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直接连接符 532">
                <a:extLst>
                  <a:ext uri="{FF2B5EF4-FFF2-40B4-BE49-F238E27FC236}">
                    <a16:creationId xmlns:a16="http://schemas.microsoft.com/office/drawing/2014/main" id="{3F15FEEB-00B2-F636-61CA-34BFFBB8E8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3586163"/>
                <a:ext cx="0" cy="26193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1" name="直接连接符 540">
              <a:extLst>
                <a:ext uri="{FF2B5EF4-FFF2-40B4-BE49-F238E27FC236}">
                  <a16:creationId xmlns:a16="http://schemas.microsoft.com/office/drawing/2014/main" id="{5E4195B2-0747-B870-769B-47F88815F9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8863" y="1539240"/>
              <a:ext cx="142875" cy="327600"/>
            </a:xfrm>
            <a:prstGeom prst="line">
              <a:avLst/>
            </a:prstGeom>
            <a:ln w="1270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5" name="直接箭头连接符 544">
              <a:extLst>
                <a:ext uri="{FF2B5EF4-FFF2-40B4-BE49-F238E27FC236}">
                  <a16:creationId xmlns:a16="http://schemas.microsoft.com/office/drawing/2014/main" id="{CEED281A-79D2-235F-90EF-40890EE74A80}"/>
                </a:ext>
              </a:extLst>
            </p:cNvPr>
            <p:cNvCxnSpPr>
              <a:cxnSpLocks/>
            </p:cNvCxnSpPr>
            <p:nvPr/>
          </p:nvCxnSpPr>
          <p:spPr>
            <a:xfrm>
              <a:off x="6380660" y="1539240"/>
              <a:ext cx="0" cy="327600"/>
            </a:xfrm>
            <a:prstGeom prst="straightConnector1">
              <a:avLst/>
            </a:prstGeom>
            <a:ln w="1270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1" name="直接箭头连接符 550">
              <a:extLst>
                <a:ext uri="{FF2B5EF4-FFF2-40B4-BE49-F238E27FC236}">
                  <a16:creationId xmlns:a16="http://schemas.microsoft.com/office/drawing/2014/main" id="{561EC13A-21A1-2333-9882-EB3C7DB3E082}"/>
                </a:ext>
              </a:extLst>
            </p:cNvPr>
            <p:cNvCxnSpPr>
              <a:cxnSpLocks/>
            </p:cNvCxnSpPr>
            <p:nvPr/>
          </p:nvCxnSpPr>
          <p:spPr>
            <a:xfrm>
              <a:off x="6537822" y="1539240"/>
              <a:ext cx="0" cy="327600"/>
            </a:xfrm>
            <a:prstGeom prst="straightConnector1">
              <a:avLst/>
            </a:prstGeom>
            <a:ln w="1270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2" name="直接箭头连接符 551">
              <a:extLst>
                <a:ext uri="{FF2B5EF4-FFF2-40B4-BE49-F238E27FC236}">
                  <a16:creationId xmlns:a16="http://schemas.microsoft.com/office/drawing/2014/main" id="{B56B3DD4-138E-887D-056A-5BB7DEBEF5E1}"/>
                </a:ext>
              </a:extLst>
            </p:cNvPr>
            <p:cNvCxnSpPr>
              <a:cxnSpLocks/>
            </p:cNvCxnSpPr>
            <p:nvPr/>
          </p:nvCxnSpPr>
          <p:spPr>
            <a:xfrm>
              <a:off x="6456860" y="1539240"/>
              <a:ext cx="0" cy="327600"/>
            </a:xfrm>
            <a:prstGeom prst="straightConnector1">
              <a:avLst/>
            </a:prstGeom>
            <a:ln w="12700"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5" name="组合 554">
              <a:extLst>
                <a:ext uri="{FF2B5EF4-FFF2-40B4-BE49-F238E27FC236}">
                  <a16:creationId xmlns:a16="http://schemas.microsoft.com/office/drawing/2014/main" id="{EA82545C-B326-CA2D-00A5-AF19F2F94D05}"/>
                </a:ext>
              </a:extLst>
            </p:cNvPr>
            <p:cNvGrpSpPr/>
            <p:nvPr/>
          </p:nvGrpSpPr>
          <p:grpSpPr>
            <a:xfrm rot="10800000" flipH="1">
              <a:off x="7120599" y="1821121"/>
              <a:ext cx="62344" cy="45719"/>
              <a:chOff x="6296025" y="3586163"/>
              <a:chExt cx="357188" cy="261937"/>
            </a:xfrm>
          </p:grpSpPr>
          <p:cxnSp>
            <p:nvCxnSpPr>
              <p:cNvPr id="560" name="直接连接符 559">
                <a:extLst>
                  <a:ext uri="{FF2B5EF4-FFF2-40B4-BE49-F238E27FC236}">
                    <a16:creationId xmlns:a16="http://schemas.microsoft.com/office/drawing/2014/main" id="{10556305-EBA2-8889-2B78-1E2543D90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6025" y="3848100"/>
                <a:ext cx="3571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1" name="直接连接符 560">
                <a:extLst>
                  <a:ext uri="{FF2B5EF4-FFF2-40B4-BE49-F238E27FC236}">
                    <a16:creationId xmlns:a16="http://schemas.microsoft.com/office/drawing/2014/main" id="{DF90EDB2-1F05-2B8A-AA1E-901D6F6A88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3586163"/>
                <a:ext cx="0" cy="26193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6" name="直接连接符 555">
              <a:extLst>
                <a:ext uri="{FF2B5EF4-FFF2-40B4-BE49-F238E27FC236}">
                  <a16:creationId xmlns:a16="http://schemas.microsoft.com/office/drawing/2014/main" id="{B11475C1-C082-E9AC-E650-F23E077E8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680" y="1539240"/>
              <a:ext cx="142875" cy="327600"/>
            </a:xfrm>
            <a:prstGeom prst="line">
              <a:avLst/>
            </a:prstGeom>
            <a:ln w="1270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7" name="直接箭头连接符 556">
              <a:extLst>
                <a:ext uri="{FF2B5EF4-FFF2-40B4-BE49-F238E27FC236}">
                  <a16:creationId xmlns:a16="http://schemas.microsoft.com/office/drawing/2014/main" id="{B083AE98-5A85-EF37-F149-98C614CBFB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8758" y="1539240"/>
              <a:ext cx="0" cy="327600"/>
            </a:xfrm>
            <a:prstGeom prst="straightConnector1">
              <a:avLst/>
            </a:prstGeom>
            <a:ln w="1270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8" name="直接箭头连接符 557">
              <a:extLst>
                <a:ext uri="{FF2B5EF4-FFF2-40B4-BE49-F238E27FC236}">
                  <a16:creationId xmlns:a16="http://schemas.microsoft.com/office/drawing/2014/main" id="{90D353F2-1B57-2A23-17B8-7BBB1515E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1596" y="1539240"/>
              <a:ext cx="0" cy="327600"/>
            </a:xfrm>
            <a:prstGeom prst="straightConnector1">
              <a:avLst/>
            </a:prstGeom>
            <a:ln w="1270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9" name="直接箭头连接符 558">
              <a:extLst>
                <a:ext uri="{FF2B5EF4-FFF2-40B4-BE49-F238E27FC236}">
                  <a16:creationId xmlns:a16="http://schemas.microsoft.com/office/drawing/2014/main" id="{0CE9DD4B-51DF-498E-0276-950FD0523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2558" y="1539240"/>
              <a:ext cx="0" cy="327600"/>
            </a:xfrm>
            <a:prstGeom prst="straightConnector1">
              <a:avLst/>
            </a:prstGeom>
            <a:ln w="12700"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9" name="文本框 568">
            <a:extLst>
              <a:ext uri="{FF2B5EF4-FFF2-40B4-BE49-F238E27FC236}">
                <a16:creationId xmlns:a16="http://schemas.microsoft.com/office/drawing/2014/main" id="{5E228A58-7F36-D7E6-FBB3-8056498BBEC2}"/>
              </a:ext>
            </a:extLst>
          </p:cNvPr>
          <p:cNvSpPr txBox="1"/>
          <p:nvPr/>
        </p:nvSpPr>
        <p:spPr>
          <a:xfrm>
            <a:off x="6076084" y="236872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三位五通阀</a:t>
            </a:r>
          </a:p>
        </p:txBody>
      </p:sp>
      <p:grpSp>
        <p:nvGrpSpPr>
          <p:cNvPr id="619" name="组合 618">
            <a:extLst>
              <a:ext uri="{FF2B5EF4-FFF2-40B4-BE49-F238E27FC236}">
                <a16:creationId xmlns:a16="http://schemas.microsoft.com/office/drawing/2014/main" id="{1E42B0FB-DC9D-73A0-38E2-B32E1E67C4A5}"/>
              </a:ext>
            </a:extLst>
          </p:cNvPr>
          <p:cNvGrpSpPr/>
          <p:nvPr/>
        </p:nvGrpSpPr>
        <p:grpSpPr>
          <a:xfrm>
            <a:off x="6176963" y="2947988"/>
            <a:ext cx="650584" cy="329475"/>
            <a:chOff x="6176963" y="2947988"/>
            <a:chExt cx="650584" cy="329475"/>
          </a:xfrm>
        </p:grpSpPr>
        <p:sp>
          <p:nvSpPr>
            <p:cNvPr id="570" name="矩形 569">
              <a:extLst>
                <a:ext uri="{FF2B5EF4-FFF2-40B4-BE49-F238E27FC236}">
                  <a16:creationId xmlns:a16="http://schemas.microsoft.com/office/drawing/2014/main" id="{6454F7E0-4E2B-1DBB-6257-56BCBF69A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6963" y="2947988"/>
              <a:ext cx="327600" cy="32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1" name="矩形 570">
              <a:extLst>
                <a:ext uri="{FF2B5EF4-FFF2-40B4-BE49-F238E27FC236}">
                  <a16:creationId xmlns:a16="http://schemas.microsoft.com/office/drawing/2014/main" id="{424D326B-DE3B-27EF-1E5C-6EF6114D9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9947" y="2947988"/>
              <a:ext cx="327600" cy="32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72" name="直接箭头连接符 571">
              <a:extLst>
                <a:ext uri="{FF2B5EF4-FFF2-40B4-BE49-F238E27FC236}">
                  <a16:creationId xmlns:a16="http://schemas.microsoft.com/office/drawing/2014/main" id="{89FF9758-077A-D718-6096-D72BADD739C4}"/>
                </a:ext>
              </a:extLst>
            </p:cNvPr>
            <p:cNvCxnSpPr>
              <a:cxnSpLocks/>
            </p:cNvCxnSpPr>
            <p:nvPr/>
          </p:nvCxnSpPr>
          <p:spPr>
            <a:xfrm>
              <a:off x="6265268" y="2947988"/>
              <a:ext cx="0" cy="327600"/>
            </a:xfrm>
            <a:prstGeom prst="straightConnector1">
              <a:avLst/>
            </a:prstGeom>
            <a:ln w="1270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3" name="直接箭头连接符 572">
              <a:extLst>
                <a:ext uri="{FF2B5EF4-FFF2-40B4-BE49-F238E27FC236}">
                  <a16:creationId xmlns:a16="http://schemas.microsoft.com/office/drawing/2014/main" id="{87CC8979-BAD2-329D-F45D-EEC6EE6AC860}"/>
                </a:ext>
              </a:extLst>
            </p:cNvPr>
            <p:cNvCxnSpPr>
              <a:cxnSpLocks/>
            </p:cNvCxnSpPr>
            <p:nvPr/>
          </p:nvCxnSpPr>
          <p:spPr>
            <a:xfrm>
              <a:off x="6417668" y="2949863"/>
              <a:ext cx="0" cy="327600"/>
            </a:xfrm>
            <a:prstGeom prst="straightConnector1">
              <a:avLst/>
            </a:prstGeom>
            <a:ln w="12700">
              <a:headEnd type="triangle" w="sm" len="lg"/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4" name="直接箭头连接符 573">
              <a:extLst>
                <a:ext uri="{FF2B5EF4-FFF2-40B4-BE49-F238E27FC236}">
                  <a16:creationId xmlns:a16="http://schemas.microsoft.com/office/drawing/2014/main" id="{E76DE800-7232-B6A6-89E8-FA4C19A36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9303" y="2947988"/>
              <a:ext cx="212514" cy="327600"/>
            </a:xfrm>
            <a:prstGeom prst="straightConnector1">
              <a:avLst/>
            </a:prstGeom>
            <a:ln w="12700">
              <a:headEnd type="triangle" w="sm" len="lg"/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9" name="直接箭头连接符 578">
              <a:extLst>
                <a:ext uri="{FF2B5EF4-FFF2-40B4-BE49-F238E27FC236}">
                  <a16:creationId xmlns:a16="http://schemas.microsoft.com/office/drawing/2014/main" id="{ECD2A5FB-17AA-9EF3-4A9F-E9C0D24E0C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9303" y="2947988"/>
              <a:ext cx="212514" cy="327600"/>
            </a:xfrm>
            <a:prstGeom prst="straightConnector1">
              <a:avLst/>
            </a:prstGeom>
            <a:ln w="12700">
              <a:headEnd type="triangle" w="sm" len="lg"/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0" name="文本框 579">
            <a:extLst>
              <a:ext uri="{FF2B5EF4-FFF2-40B4-BE49-F238E27FC236}">
                <a16:creationId xmlns:a16="http://schemas.microsoft.com/office/drawing/2014/main" id="{A3102207-C5C3-EDA8-4A5F-CA7FF1828EAC}"/>
              </a:ext>
            </a:extLst>
          </p:cNvPr>
          <p:cNvSpPr txBox="1"/>
          <p:nvPr/>
        </p:nvSpPr>
        <p:spPr>
          <a:xfrm>
            <a:off x="6076084" y="36727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二位四通阀</a:t>
            </a:r>
          </a:p>
        </p:txBody>
      </p:sp>
      <p:grpSp>
        <p:nvGrpSpPr>
          <p:cNvPr id="592" name="组合 591">
            <a:extLst>
              <a:ext uri="{FF2B5EF4-FFF2-40B4-BE49-F238E27FC236}">
                <a16:creationId xmlns:a16="http://schemas.microsoft.com/office/drawing/2014/main" id="{1C61ED5C-A769-3227-56BF-0182FD6C5388}"/>
              </a:ext>
            </a:extLst>
          </p:cNvPr>
          <p:cNvGrpSpPr/>
          <p:nvPr/>
        </p:nvGrpSpPr>
        <p:grpSpPr>
          <a:xfrm>
            <a:off x="6096000" y="4495800"/>
            <a:ext cx="926606" cy="480983"/>
            <a:chOff x="6096000" y="4495800"/>
            <a:chExt cx="926606" cy="480983"/>
          </a:xfrm>
        </p:grpSpPr>
        <p:sp>
          <p:nvSpPr>
            <p:cNvPr id="581" name="矩形 580">
              <a:extLst>
                <a:ext uri="{FF2B5EF4-FFF2-40B4-BE49-F238E27FC236}">
                  <a16:creationId xmlns:a16="http://schemas.microsoft.com/office/drawing/2014/main" id="{A9DF8925-E0C5-DC2C-17D0-743D8955C655}"/>
                </a:ext>
              </a:extLst>
            </p:cNvPr>
            <p:cNvSpPr/>
            <p:nvPr/>
          </p:nvSpPr>
          <p:spPr>
            <a:xfrm>
              <a:off x="6096000" y="4657725"/>
              <a:ext cx="463303" cy="180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2" name="矩形 581">
              <a:extLst>
                <a:ext uri="{FF2B5EF4-FFF2-40B4-BE49-F238E27FC236}">
                  <a16:creationId xmlns:a16="http://schemas.microsoft.com/office/drawing/2014/main" id="{14F28AAD-1B5E-9E22-FADD-5F72E67D6CAA}"/>
                </a:ext>
              </a:extLst>
            </p:cNvPr>
            <p:cNvSpPr/>
            <p:nvPr/>
          </p:nvSpPr>
          <p:spPr>
            <a:xfrm>
              <a:off x="6559303" y="4495800"/>
              <a:ext cx="463303" cy="3429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FA3FDE1F-B36C-0883-C1DD-17B5404E0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5774" y="4657725"/>
              <a:ext cx="100879" cy="1856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8" name="等腰三角形 587">
              <a:extLst>
                <a:ext uri="{FF2B5EF4-FFF2-40B4-BE49-F238E27FC236}">
                  <a16:creationId xmlns:a16="http://schemas.microsoft.com/office/drawing/2014/main" id="{17B06C4D-17B1-844B-8E3A-62AEA58CAD30}"/>
                </a:ext>
              </a:extLst>
            </p:cNvPr>
            <p:cNvSpPr/>
            <p:nvPr/>
          </p:nvSpPr>
          <p:spPr>
            <a:xfrm rot="-1800000">
              <a:off x="6279823" y="4658954"/>
              <a:ext cx="170486" cy="14697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12341E06-63DD-0B27-80A0-3D5BF3F771FA}"/>
                </a:ext>
              </a:extLst>
            </p:cNvPr>
            <p:cNvCxnSpPr>
              <a:cxnSpLocks/>
              <a:stCxn id="581" idx="2"/>
            </p:cNvCxnSpPr>
            <p:nvPr/>
          </p:nvCxnSpPr>
          <p:spPr>
            <a:xfrm>
              <a:off x="6327652" y="4838700"/>
              <a:ext cx="0" cy="1380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3" name="文本框 592">
            <a:extLst>
              <a:ext uri="{FF2B5EF4-FFF2-40B4-BE49-F238E27FC236}">
                <a16:creationId xmlns:a16="http://schemas.microsoft.com/office/drawing/2014/main" id="{1B58F710-2C95-88D5-93CC-BBE26CACC491}"/>
              </a:ext>
            </a:extLst>
          </p:cNvPr>
          <p:cNvSpPr txBox="1"/>
          <p:nvPr/>
        </p:nvSpPr>
        <p:spPr>
          <a:xfrm>
            <a:off x="5850210" y="50778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外部供油的</a:t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电液先导控制机构</a:t>
            </a:r>
          </a:p>
        </p:txBody>
      </p:sp>
      <p:grpSp>
        <p:nvGrpSpPr>
          <p:cNvPr id="637" name="组合 636">
            <a:extLst>
              <a:ext uri="{FF2B5EF4-FFF2-40B4-BE49-F238E27FC236}">
                <a16:creationId xmlns:a16="http://schemas.microsoft.com/office/drawing/2014/main" id="{7CF100AA-13C1-553B-218E-872FC30FE1AA}"/>
              </a:ext>
            </a:extLst>
          </p:cNvPr>
          <p:cNvGrpSpPr/>
          <p:nvPr/>
        </p:nvGrpSpPr>
        <p:grpSpPr>
          <a:xfrm>
            <a:off x="10083620" y="90711"/>
            <a:ext cx="1738908" cy="700678"/>
            <a:chOff x="10083620" y="90711"/>
            <a:chExt cx="1738908" cy="700678"/>
          </a:xfrm>
        </p:grpSpPr>
        <p:sp>
          <p:nvSpPr>
            <p:cNvPr id="595" name="矩形 594">
              <a:extLst>
                <a:ext uri="{FF2B5EF4-FFF2-40B4-BE49-F238E27FC236}">
                  <a16:creationId xmlns:a16="http://schemas.microsoft.com/office/drawing/2014/main" id="{D0929BC6-95B3-5FCF-6839-29C56B8DC42B}"/>
                </a:ext>
              </a:extLst>
            </p:cNvPr>
            <p:cNvSpPr/>
            <p:nvPr/>
          </p:nvSpPr>
          <p:spPr>
            <a:xfrm>
              <a:off x="10083620" y="416542"/>
              <a:ext cx="463303" cy="1809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97" name="直接连接符 596">
              <a:extLst>
                <a:ext uri="{FF2B5EF4-FFF2-40B4-BE49-F238E27FC236}">
                  <a16:creationId xmlns:a16="http://schemas.microsoft.com/office/drawing/2014/main" id="{9A305811-1B62-BD59-252A-B784395CB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3394" y="416542"/>
              <a:ext cx="100879" cy="1856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8" name="等腰三角形 597">
              <a:extLst>
                <a:ext uri="{FF2B5EF4-FFF2-40B4-BE49-F238E27FC236}">
                  <a16:creationId xmlns:a16="http://schemas.microsoft.com/office/drawing/2014/main" id="{5AE55B57-3E2F-5FF0-A801-B6A0C0116CA7}"/>
                </a:ext>
              </a:extLst>
            </p:cNvPr>
            <p:cNvSpPr/>
            <p:nvPr/>
          </p:nvSpPr>
          <p:spPr>
            <a:xfrm rot="19800000">
              <a:off x="10267443" y="417771"/>
              <a:ext cx="170486" cy="146970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99" name="直接连接符 598">
              <a:extLst>
                <a:ext uri="{FF2B5EF4-FFF2-40B4-BE49-F238E27FC236}">
                  <a16:creationId xmlns:a16="http://schemas.microsoft.com/office/drawing/2014/main" id="{AB5F3B33-C901-C91D-6114-FEBB751AAA6E}"/>
                </a:ext>
              </a:extLst>
            </p:cNvPr>
            <p:cNvCxnSpPr>
              <a:cxnSpLocks/>
              <a:stCxn id="595" idx="2"/>
            </p:cNvCxnSpPr>
            <p:nvPr/>
          </p:nvCxnSpPr>
          <p:spPr>
            <a:xfrm>
              <a:off x="10315272" y="597517"/>
              <a:ext cx="0" cy="1380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0" name="矩形 599">
              <a:extLst>
                <a:ext uri="{FF2B5EF4-FFF2-40B4-BE49-F238E27FC236}">
                  <a16:creationId xmlns:a16="http://schemas.microsoft.com/office/drawing/2014/main" id="{118E8B19-3662-6E88-DBF6-5B8C7A0A5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6923" y="269917"/>
              <a:ext cx="327600" cy="32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01" name="直接箭头连接符 600">
              <a:extLst>
                <a:ext uri="{FF2B5EF4-FFF2-40B4-BE49-F238E27FC236}">
                  <a16:creationId xmlns:a16="http://schemas.microsoft.com/office/drawing/2014/main" id="{DCD116A3-A446-2A63-502B-D91B49CCB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6279" y="269917"/>
              <a:ext cx="212514" cy="327600"/>
            </a:xfrm>
            <a:prstGeom prst="straightConnector1">
              <a:avLst/>
            </a:prstGeom>
            <a:ln w="12700">
              <a:headEnd type="triangle" w="sm" len="lg"/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2" name="直接箭头连接符 601">
              <a:extLst>
                <a:ext uri="{FF2B5EF4-FFF2-40B4-BE49-F238E27FC236}">
                  <a16:creationId xmlns:a16="http://schemas.microsoft.com/office/drawing/2014/main" id="{F29D39BC-3A66-2B2D-D3E5-F8C0418FC9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06279" y="269917"/>
              <a:ext cx="212514" cy="327600"/>
            </a:xfrm>
            <a:prstGeom prst="straightConnector1">
              <a:avLst/>
            </a:prstGeom>
            <a:ln w="12700">
              <a:headEnd type="triangle" w="sm" len="lg"/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3" name="矩形 602">
              <a:extLst>
                <a:ext uri="{FF2B5EF4-FFF2-40B4-BE49-F238E27FC236}">
                  <a16:creationId xmlns:a16="http://schemas.microsoft.com/office/drawing/2014/main" id="{A8603163-0087-9F58-7AD7-E1354E8488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74523" y="269917"/>
              <a:ext cx="327600" cy="32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05" name="直接连接符 604">
              <a:extLst>
                <a:ext uri="{FF2B5EF4-FFF2-40B4-BE49-F238E27FC236}">
                  <a16:creationId xmlns:a16="http://schemas.microsoft.com/office/drawing/2014/main" id="{02BBEF2D-6260-22D3-BEBB-AC13084A36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918037" y="551798"/>
              <a:ext cx="6234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6" name="直接连接符 605">
              <a:extLst>
                <a:ext uri="{FF2B5EF4-FFF2-40B4-BE49-F238E27FC236}">
                  <a16:creationId xmlns:a16="http://schemas.microsoft.com/office/drawing/2014/main" id="{388DFA4F-C6D3-D4F6-33FD-7A36BE66B3FA}"/>
                </a:ext>
              </a:extLst>
            </p:cNvPr>
            <p:cNvCxnSpPr>
              <a:cxnSpLocks/>
            </p:cNvCxnSpPr>
            <p:nvPr/>
          </p:nvCxnSpPr>
          <p:spPr>
            <a:xfrm>
              <a:off x="10950123" y="551797"/>
              <a:ext cx="0" cy="2395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8" name="直接连接符 607">
              <a:extLst>
                <a:ext uri="{FF2B5EF4-FFF2-40B4-BE49-F238E27FC236}">
                  <a16:creationId xmlns:a16="http://schemas.microsoft.com/office/drawing/2014/main" id="{F72C339B-D053-10BA-C057-5E69BD483B5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079962" y="551798"/>
              <a:ext cx="6234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9" name="直接连接符 608">
              <a:extLst>
                <a:ext uri="{FF2B5EF4-FFF2-40B4-BE49-F238E27FC236}">
                  <a16:creationId xmlns:a16="http://schemas.microsoft.com/office/drawing/2014/main" id="{27984CB9-700A-3254-B7D0-65552A1112A8}"/>
                </a:ext>
              </a:extLst>
            </p:cNvPr>
            <p:cNvCxnSpPr>
              <a:cxnSpLocks/>
            </p:cNvCxnSpPr>
            <p:nvPr/>
          </p:nvCxnSpPr>
          <p:spPr>
            <a:xfrm>
              <a:off x="11112048" y="551797"/>
              <a:ext cx="0" cy="2395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2" name="直接连接符 611">
              <a:extLst>
                <a:ext uri="{FF2B5EF4-FFF2-40B4-BE49-F238E27FC236}">
                  <a16:creationId xmlns:a16="http://schemas.microsoft.com/office/drawing/2014/main" id="{FF7FC41C-1DDD-DB6F-6F6E-CEACB4FEFB3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926188" y="330302"/>
              <a:ext cx="6234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3" name="直接连接符 612">
              <a:extLst>
                <a:ext uri="{FF2B5EF4-FFF2-40B4-BE49-F238E27FC236}">
                  <a16:creationId xmlns:a16="http://schemas.microsoft.com/office/drawing/2014/main" id="{CF635B1A-75C4-6B85-F6C9-2C3A512B5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8274" y="90711"/>
              <a:ext cx="0" cy="2395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4" name="直接连接符 613">
              <a:extLst>
                <a:ext uri="{FF2B5EF4-FFF2-40B4-BE49-F238E27FC236}">
                  <a16:creationId xmlns:a16="http://schemas.microsoft.com/office/drawing/2014/main" id="{9E6117BE-0301-717A-B69A-3B2A22CFD7E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088113" y="330302"/>
              <a:ext cx="6234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5" name="直接连接符 614">
              <a:extLst>
                <a:ext uri="{FF2B5EF4-FFF2-40B4-BE49-F238E27FC236}">
                  <a16:creationId xmlns:a16="http://schemas.microsoft.com/office/drawing/2014/main" id="{F7C56AAA-AC2B-C029-5BA0-F0B587048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0199" y="90711"/>
              <a:ext cx="0" cy="2395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6" name="矩形 615">
              <a:extLst>
                <a:ext uri="{FF2B5EF4-FFF2-40B4-BE49-F238E27FC236}">
                  <a16:creationId xmlns:a16="http://schemas.microsoft.com/office/drawing/2014/main" id="{70AACEE1-BE14-D013-958F-FDC417F454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02123" y="269917"/>
              <a:ext cx="327600" cy="327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17" name="直接箭头连接符 616">
              <a:extLst>
                <a:ext uri="{FF2B5EF4-FFF2-40B4-BE49-F238E27FC236}">
                  <a16:creationId xmlns:a16="http://schemas.microsoft.com/office/drawing/2014/main" id="{5E285EA1-090F-086C-5C31-D12B49CAA4BD}"/>
                </a:ext>
              </a:extLst>
            </p:cNvPr>
            <p:cNvCxnSpPr>
              <a:cxnSpLocks/>
            </p:cNvCxnSpPr>
            <p:nvPr/>
          </p:nvCxnSpPr>
          <p:spPr>
            <a:xfrm>
              <a:off x="11290428" y="269917"/>
              <a:ext cx="0" cy="327600"/>
            </a:xfrm>
            <a:prstGeom prst="straightConnector1">
              <a:avLst/>
            </a:prstGeom>
            <a:ln w="1270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8" name="直接箭头连接符 617">
              <a:extLst>
                <a:ext uri="{FF2B5EF4-FFF2-40B4-BE49-F238E27FC236}">
                  <a16:creationId xmlns:a16="http://schemas.microsoft.com/office/drawing/2014/main" id="{1E7CE5B4-496D-6871-0672-2CF98F9F8FCB}"/>
                </a:ext>
              </a:extLst>
            </p:cNvPr>
            <p:cNvCxnSpPr>
              <a:cxnSpLocks/>
            </p:cNvCxnSpPr>
            <p:nvPr/>
          </p:nvCxnSpPr>
          <p:spPr>
            <a:xfrm>
              <a:off x="11442828" y="271792"/>
              <a:ext cx="0" cy="327600"/>
            </a:xfrm>
            <a:prstGeom prst="straightConnector1">
              <a:avLst/>
            </a:prstGeom>
            <a:ln w="12700">
              <a:headEnd type="triangle" w="sm" len="lg"/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0" name="组合 619">
              <a:extLst>
                <a:ext uri="{FF2B5EF4-FFF2-40B4-BE49-F238E27FC236}">
                  <a16:creationId xmlns:a16="http://schemas.microsoft.com/office/drawing/2014/main" id="{187863DE-7954-68AA-C8C7-D54A8FBF3B0F}"/>
                </a:ext>
              </a:extLst>
            </p:cNvPr>
            <p:cNvGrpSpPr/>
            <p:nvPr/>
          </p:nvGrpSpPr>
          <p:grpSpPr>
            <a:xfrm>
              <a:off x="11541716" y="349401"/>
              <a:ext cx="280812" cy="141855"/>
              <a:chOff x="3885986" y="1290171"/>
              <a:chExt cx="1411040" cy="712800"/>
            </a:xfrm>
          </p:grpSpPr>
          <p:cxnSp>
            <p:nvCxnSpPr>
              <p:cNvPr id="621" name="直接连接符 620">
                <a:extLst>
                  <a:ext uri="{FF2B5EF4-FFF2-40B4-BE49-F238E27FC236}">
                    <a16:creationId xmlns:a16="http://schemas.microsoft.com/office/drawing/2014/main" id="{56C2D0FC-C1CD-6954-DC84-874EC3D7C6C9}"/>
                  </a:ext>
                </a:extLst>
              </p:cNvPr>
              <p:cNvCxnSpPr/>
              <p:nvPr/>
            </p:nvCxnSpPr>
            <p:spPr>
              <a:xfrm flipV="1">
                <a:off x="4688113" y="12917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2" name="直接连接符 621">
                <a:extLst>
                  <a:ext uri="{FF2B5EF4-FFF2-40B4-BE49-F238E27FC236}">
                    <a16:creationId xmlns:a16="http://schemas.microsoft.com/office/drawing/2014/main" id="{F1BC7A74-5894-D6C2-2C4B-FDE342C2B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62284" y="12917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3" name="直接连接符 622">
                <a:extLst>
                  <a:ext uri="{FF2B5EF4-FFF2-40B4-BE49-F238E27FC236}">
                    <a16:creationId xmlns:a16="http://schemas.microsoft.com/office/drawing/2014/main" id="{E35241E6-59C5-3DC5-243C-09BB84BD4692}"/>
                  </a:ext>
                </a:extLst>
              </p:cNvPr>
              <p:cNvCxnSpPr/>
              <p:nvPr/>
            </p:nvCxnSpPr>
            <p:spPr>
              <a:xfrm flipV="1">
                <a:off x="4331389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4" name="直接连接符 623">
                <a:extLst>
                  <a:ext uri="{FF2B5EF4-FFF2-40B4-BE49-F238E27FC236}">
                    <a16:creationId xmlns:a16="http://schemas.microsoft.com/office/drawing/2014/main" id="{0FCD9CFE-31F8-A240-987A-1DFB7199C6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09751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5" name="直接连接符 624">
                <a:extLst>
                  <a:ext uri="{FF2B5EF4-FFF2-40B4-BE49-F238E27FC236}">
                    <a16:creationId xmlns:a16="http://schemas.microsoft.com/office/drawing/2014/main" id="{D07CBFCD-BB48-F8F4-A56E-CD03ECA6F012}"/>
                  </a:ext>
                </a:extLst>
              </p:cNvPr>
              <p:cNvCxnSpPr/>
              <p:nvPr/>
            </p:nvCxnSpPr>
            <p:spPr>
              <a:xfrm flipV="1">
                <a:off x="3977736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6" name="直接连接符 625">
                <a:extLst>
                  <a:ext uri="{FF2B5EF4-FFF2-40B4-BE49-F238E27FC236}">
                    <a16:creationId xmlns:a16="http://schemas.microsoft.com/office/drawing/2014/main" id="{5C01904C-1AAC-9C0B-E4EA-2580647B4D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53027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7" name="直接连接符 626">
                <a:extLst>
                  <a:ext uri="{FF2B5EF4-FFF2-40B4-BE49-F238E27FC236}">
                    <a16:creationId xmlns:a16="http://schemas.microsoft.com/office/drawing/2014/main" id="{BDA7B45B-64C9-3353-0681-30606B2C0D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85986" y="1646571"/>
                <a:ext cx="86400" cy="3564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8" name="直接连接符 627">
                <a:extLst>
                  <a:ext uri="{FF2B5EF4-FFF2-40B4-BE49-F238E27FC236}">
                    <a16:creationId xmlns:a16="http://schemas.microsoft.com/office/drawing/2014/main" id="{0D44213C-2015-A288-BC7A-BCCB3D1623BC}"/>
                  </a:ext>
                </a:extLst>
              </p:cNvPr>
              <p:cNvCxnSpPr/>
              <p:nvPr/>
            </p:nvCxnSpPr>
            <p:spPr>
              <a:xfrm flipV="1">
                <a:off x="5036455" y="1290971"/>
                <a:ext cx="174171" cy="711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9" name="直接连接符 628">
                <a:extLst>
                  <a:ext uri="{FF2B5EF4-FFF2-40B4-BE49-F238E27FC236}">
                    <a16:creationId xmlns:a16="http://schemas.microsoft.com/office/drawing/2014/main" id="{FFFEB6EF-95AE-BB4F-DB1E-B9D496F18F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0626" y="1290171"/>
                <a:ext cx="86400" cy="3564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32" name="文本框 631">
            <a:extLst>
              <a:ext uri="{FF2B5EF4-FFF2-40B4-BE49-F238E27FC236}">
                <a16:creationId xmlns:a16="http://schemas.microsoft.com/office/drawing/2014/main" id="{340E5540-F7BE-0024-7D61-2310FCB3D639}"/>
              </a:ext>
            </a:extLst>
          </p:cNvPr>
          <p:cNvSpPr txBox="1"/>
          <p:nvPr/>
        </p:nvSpPr>
        <p:spPr>
          <a:xfrm>
            <a:off x="10178053" y="833680"/>
            <a:ext cx="18004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三位四通方向控制阀</a:t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（先导级电气控制）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（主级液压控制）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（外部先导供油）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（弹簧复位）</a:t>
            </a:r>
          </a:p>
        </p:txBody>
      </p: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80DCF0AA-E40D-63D3-604A-9EE900FF644D}"/>
              </a:ext>
            </a:extLst>
          </p:cNvPr>
          <p:cNvGrpSpPr/>
          <p:nvPr/>
        </p:nvGrpSpPr>
        <p:grpSpPr>
          <a:xfrm>
            <a:off x="6454845" y="6052993"/>
            <a:ext cx="251172" cy="78107"/>
            <a:chOff x="6454845" y="6052993"/>
            <a:chExt cx="251172" cy="78107"/>
          </a:xfrm>
        </p:grpSpPr>
        <p:cxnSp>
          <p:nvCxnSpPr>
            <p:cNvPr id="633" name="直接箭头连接符 632">
              <a:extLst>
                <a:ext uri="{FF2B5EF4-FFF2-40B4-BE49-F238E27FC236}">
                  <a16:creationId xmlns:a16="http://schemas.microsoft.com/office/drawing/2014/main" id="{FDCA92F2-01F3-60EA-367B-0C4647AF5A56}"/>
                </a:ext>
              </a:extLst>
            </p:cNvPr>
            <p:cNvCxnSpPr>
              <a:cxnSpLocks/>
            </p:cNvCxnSpPr>
            <p:nvPr/>
          </p:nvCxnSpPr>
          <p:spPr>
            <a:xfrm>
              <a:off x="6454845" y="6092047"/>
              <a:ext cx="251172" cy="0"/>
            </a:xfrm>
            <a:prstGeom prst="straightConnector1">
              <a:avLst/>
            </a:prstGeom>
            <a:ln w="12700">
              <a:tailEnd type="arrow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4" name="椭圆 633">
              <a:extLst>
                <a:ext uri="{FF2B5EF4-FFF2-40B4-BE49-F238E27FC236}">
                  <a16:creationId xmlns:a16="http://schemas.microsoft.com/office/drawing/2014/main" id="{B396D0AC-44AF-FDDE-13D4-C691873F2B3A}"/>
                </a:ext>
              </a:extLst>
            </p:cNvPr>
            <p:cNvSpPr/>
            <p:nvPr/>
          </p:nvSpPr>
          <p:spPr>
            <a:xfrm>
              <a:off x="6597646" y="6052993"/>
              <a:ext cx="78107" cy="781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6" name="文本框 635">
            <a:extLst>
              <a:ext uri="{FF2B5EF4-FFF2-40B4-BE49-F238E27FC236}">
                <a16:creationId xmlns:a16="http://schemas.microsoft.com/office/drawing/2014/main" id="{B0BEE0A0-113C-9E1F-D9E4-A33C30B97B62}"/>
              </a:ext>
            </a:extLst>
          </p:cNvPr>
          <p:cNvSpPr txBox="1"/>
          <p:nvPr/>
        </p:nvSpPr>
        <p:spPr>
          <a:xfrm>
            <a:off x="6255620" y="64522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单向阀</a:t>
            </a:r>
          </a:p>
        </p:txBody>
      </p:sp>
      <p:grpSp>
        <p:nvGrpSpPr>
          <p:cNvPr id="650" name="组合 649">
            <a:extLst>
              <a:ext uri="{FF2B5EF4-FFF2-40B4-BE49-F238E27FC236}">
                <a16:creationId xmlns:a16="http://schemas.microsoft.com/office/drawing/2014/main" id="{FB6CD58A-7D72-0E31-10FC-A336B50F8218}"/>
              </a:ext>
            </a:extLst>
          </p:cNvPr>
          <p:cNvGrpSpPr/>
          <p:nvPr/>
        </p:nvGrpSpPr>
        <p:grpSpPr>
          <a:xfrm>
            <a:off x="7572376" y="171450"/>
            <a:ext cx="619124" cy="349250"/>
            <a:chOff x="7572376" y="171450"/>
            <a:chExt cx="619124" cy="349250"/>
          </a:xfrm>
        </p:grpSpPr>
        <p:sp>
          <p:nvSpPr>
            <p:cNvPr id="640" name="矩形 639">
              <a:extLst>
                <a:ext uri="{FF2B5EF4-FFF2-40B4-BE49-F238E27FC236}">
                  <a16:creationId xmlns:a16="http://schemas.microsoft.com/office/drawing/2014/main" id="{7BA0A6C9-0EEE-3BDC-D4AF-4635EE8A1317}"/>
                </a:ext>
              </a:extLst>
            </p:cNvPr>
            <p:cNvSpPr/>
            <p:nvPr/>
          </p:nvSpPr>
          <p:spPr>
            <a:xfrm>
              <a:off x="7854703" y="209550"/>
              <a:ext cx="336797" cy="24765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9" name="矩形 638">
              <a:extLst>
                <a:ext uri="{FF2B5EF4-FFF2-40B4-BE49-F238E27FC236}">
                  <a16:creationId xmlns:a16="http://schemas.microsoft.com/office/drawing/2014/main" id="{CBCE4ED0-4C2C-C0C1-E72E-2B4822A00706}"/>
                </a:ext>
              </a:extLst>
            </p:cNvPr>
            <p:cNvSpPr/>
            <p:nvPr/>
          </p:nvSpPr>
          <p:spPr>
            <a:xfrm>
              <a:off x="7572376" y="292101"/>
              <a:ext cx="285750" cy="1714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641" name="直接连接符 640">
              <a:extLst>
                <a:ext uri="{FF2B5EF4-FFF2-40B4-BE49-F238E27FC236}">
                  <a16:creationId xmlns:a16="http://schemas.microsoft.com/office/drawing/2014/main" id="{7A01A363-BA82-6F48-0136-EC63389990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2149" y="292100"/>
              <a:ext cx="100879" cy="1856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5" name="直接箭头连接符 644">
              <a:extLst>
                <a:ext uri="{FF2B5EF4-FFF2-40B4-BE49-F238E27FC236}">
                  <a16:creationId xmlns:a16="http://schemas.microsoft.com/office/drawing/2014/main" id="{6B0D65D6-0692-60D1-F842-8CB60EFC1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0475" y="171450"/>
              <a:ext cx="136525" cy="3492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9" name="文本框 648">
            <a:extLst>
              <a:ext uri="{FF2B5EF4-FFF2-40B4-BE49-F238E27FC236}">
                <a16:creationId xmlns:a16="http://schemas.microsoft.com/office/drawing/2014/main" id="{9E316598-2694-9436-F4A7-54789325762F}"/>
              </a:ext>
            </a:extLst>
          </p:cNvPr>
          <p:cNvSpPr txBox="1"/>
          <p:nvPr/>
        </p:nvSpPr>
        <p:spPr>
          <a:xfrm>
            <a:off x="7258956" y="832137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伺服电磁铁</a:t>
            </a:r>
          </a:p>
        </p:txBody>
      </p:sp>
      <p:grpSp>
        <p:nvGrpSpPr>
          <p:cNvPr id="665" name="组合 664">
            <a:extLst>
              <a:ext uri="{FF2B5EF4-FFF2-40B4-BE49-F238E27FC236}">
                <a16:creationId xmlns:a16="http://schemas.microsoft.com/office/drawing/2014/main" id="{3E556C14-4ADC-4623-967F-41C84F4A8245}"/>
              </a:ext>
            </a:extLst>
          </p:cNvPr>
          <p:cNvGrpSpPr/>
          <p:nvPr/>
        </p:nvGrpSpPr>
        <p:grpSpPr>
          <a:xfrm>
            <a:off x="7848915" y="1687005"/>
            <a:ext cx="278375" cy="278375"/>
            <a:chOff x="7848915" y="1687005"/>
            <a:chExt cx="278375" cy="278375"/>
          </a:xfrm>
        </p:grpSpPr>
        <p:sp>
          <p:nvSpPr>
            <p:cNvPr id="651" name="矩形 650">
              <a:extLst>
                <a:ext uri="{FF2B5EF4-FFF2-40B4-BE49-F238E27FC236}">
                  <a16:creationId xmlns:a16="http://schemas.microsoft.com/office/drawing/2014/main" id="{BA77A353-C6DA-918C-A357-05CA4F8DDE22}"/>
                </a:ext>
              </a:extLst>
            </p:cNvPr>
            <p:cNvSpPr/>
            <p:nvPr/>
          </p:nvSpPr>
          <p:spPr>
            <a:xfrm>
              <a:off x="7848915" y="1687005"/>
              <a:ext cx="278375" cy="278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63" name="组合 662">
              <a:extLst>
                <a:ext uri="{FF2B5EF4-FFF2-40B4-BE49-F238E27FC236}">
                  <a16:creationId xmlns:a16="http://schemas.microsoft.com/office/drawing/2014/main" id="{C7F7F361-5762-BF16-37C5-787A435C14E3}"/>
                </a:ext>
              </a:extLst>
            </p:cNvPr>
            <p:cNvGrpSpPr/>
            <p:nvPr/>
          </p:nvGrpSpPr>
          <p:grpSpPr>
            <a:xfrm rot="1271909">
              <a:off x="7906486" y="1736257"/>
              <a:ext cx="174380" cy="164705"/>
              <a:chOff x="8526626" y="2492859"/>
              <a:chExt cx="836475" cy="790065"/>
            </a:xfrm>
          </p:grpSpPr>
          <p:cxnSp>
            <p:nvCxnSpPr>
              <p:cNvPr id="656" name="直接连接符 655">
                <a:extLst>
                  <a:ext uri="{FF2B5EF4-FFF2-40B4-BE49-F238E27FC236}">
                    <a16:creationId xmlns:a16="http://schemas.microsoft.com/office/drawing/2014/main" id="{6B674AB2-18FD-2EA6-1C99-2A699905ED7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>
                <a:off x="8862501" y="2492859"/>
                <a:ext cx="0" cy="36343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直接连接符 657">
                <a:extLst>
                  <a:ext uri="{FF2B5EF4-FFF2-40B4-BE49-F238E27FC236}">
                    <a16:creationId xmlns:a16="http://schemas.microsoft.com/office/drawing/2014/main" id="{DCE92DB5-3884-B413-CA0C-185509B6527F}"/>
                  </a:ext>
                </a:extLst>
              </p:cNvPr>
              <p:cNvCxnSpPr>
                <a:cxnSpLocks/>
              </p:cNvCxnSpPr>
              <p:nvPr/>
            </p:nvCxnSpPr>
            <p:spPr>
              <a:xfrm rot="-1800000">
                <a:off x="9045244" y="2492859"/>
                <a:ext cx="0" cy="36343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直接连接符 658">
                <a:extLst>
                  <a:ext uri="{FF2B5EF4-FFF2-40B4-BE49-F238E27FC236}">
                    <a16:creationId xmlns:a16="http://schemas.microsoft.com/office/drawing/2014/main" id="{2CCEF6C8-C51E-B06C-2768-4FB83CEE77F2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>
                <a:off x="8617487" y="2919485"/>
                <a:ext cx="0" cy="36343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直接连接符 659">
                <a:extLst>
                  <a:ext uri="{FF2B5EF4-FFF2-40B4-BE49-F238E27FC236}">
                    <a16:creationId xmlns:a16="http://schemas.microsoft.com/office/drawing/2014/main" id="{CB2DBA83-7C89-5563-A7A0-D97634A8C9C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08346" y="3076860"/>
                <a:ext cx="0" cy="36343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直接连接符 660">
                <a:extLst>
                  <a:ext uri="{FF2B5EF4-FFF2-40B4-BE49-F238E27FC236}">
                    <a16:creationId xmlns:a16="http://schemas.microsoft.com/office/drawing/2014/main" id="{D34BD022-AA36-FBAC-7FB8-ED8B72C1BE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181382" y="3076861"/>
                <a:ext cx="0" cy="36343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直接连接符 661">
                <a:extLst>
                  <a:ext uri="{FF2B5EF4-FFF2-40B4-BE49-F238E27FC236}">
                    <a16:creationId xmlns:a16="http://schemas.microsoft.com/office/drawing/2014/main" id="{2CE070AA-39F3-3D9C-B196-3B0205A093BF}"/>
                  </a:ext>
                </a:extLst>
              </p:cNvPr>
              <p:cNvCxnSpPr>
                <a:cxnSpLocks/>
              </p:cNvCxnSpPr>
              <p:nvPr/>
            </p:nvCxnSpPr>
            <p:spPr>
              <a:xfrm rot="-1800000">
                <a:off x="9272242" y="2919485"/>
                <a:ext cx="0" cy="36343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4" name="文本框 663">
            <a:extLst>
              <a:ext uri="{FF2B5EF4-FFF2-40B4-BE49-F238E27FC236}">
                <a16:creationId xmlns:a16="http://schemas.microsoft.com/office/drawing/2014/main" id="{774179D9-9D8F-665F-1A81-BA9C8F211EC8}"/>
              </a:ext>
            </a:extLst>
          </p:cNvPr>
          <p:cNvSpPr txBox="1"/>
          <p:nvPr/>
        </p:nvSpPr>
        <p:spPr>
          <a:xfrm>
            <a:off x="7357160" y="235914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集成电子器件</a:t>
            </a:r>
          </a:p>
        </p:txBody>
      </p:sp>
      <p:sp>
        <p:nvSpPr>
          <p:cNvPr id="666" name="流程图: 对照 665">
            <a:extLst>
              <a:ext uri="{FF2B5EF4-FFF2-40B4-BE49-F238E27FC236}">
                <a16:creationId xmlns:a16="http://schemas.microsoft.com/office/drawing/2014/main" id="{38D87FB7-2F30-A156-38E4-8761BECFF404}"/>
              </a:ext>
            </a:extLst>
          </p:cNvPr>
          <p:cNvSpPr/>
          <p:nvPr/>
        </p:nvSpPr>
        <p:spPr>
          <a:xfrm>
            <a:off x="7903260" y="2939184"/>
            <a:ext cx="169683" cy="339366"/>
          </a:xfrm>
          <a:prstGeom prst="flowChartCol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7" name="文本框 666">
            <a:extLst>
              <a:ext uri="{FF2B5EF4-FFF2-40B4-BE49-F238E27FC236}">
                <a16:creationId xmlns:a16="http://schemas.microsoft.com/office/drawing/2014/main" id="{03660A9D-6D62-334B-22CE-9EC9440EF55E}"/>
              </a:ext>
            </a:extLst>
          </p:cNvPr>
          <p:cNvSpPr txBox="1"/>
          <p:nvPr/>
        </p:nvSpPr>
        <p:spPr>
          <a:xfrm>
            <a:off x="7541622" y="36727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截止阀</a:t>
            </a:r>
          </a:p>
        </p:txBody>
      </p:sp>
    </p:spTree>
    <p:extLst>
      <p:ext uri="{BB962C8B-B14F-4D97-AF65-F5344CB8AC3E}">
        <p14:creationId xmlns:p14="http://schemas.microsoft.com/office/powerpoint/2010/main" val="302453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>
            <a:extLst>
              <a:ext uri="{FF2B5EF4-FFF2-40B4-BE49-F238E27FC236}">
                <a16:creationId xmlns:a16="http://schemas.microsoft.com/office/drawing/2014/main" id="{CEC90EE7-9E9D-53F1-4C06-F33D5047CB1C}"/>
              </a:ext>
            </a:extLst>
          </p:cNvPr>
          <p:cNvGrpSpPr/>
          <p:nvPr/>
        </p:nvGrpSpPr>
        <p:grpSpPr>
          <a:xfrm>
            <a:off x="1372317" y="413063"/>
            <a:ext cx="2782757" cy="5642915"/>
            <a:chOff x="1372317" y="413063"/>
            <a:chExt cx="2782757" cy="5642915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5DEC2E3E-2F10-B188-625D-025224EE8148}"/>
                </a:ext>
              </a:extLst>
            </p:cNvPr>
            <p:cNvSpPr/>
            <p:nvPr/>
          </p:nvSpPr>
          <p:spPr>
            <a:xfrm>
              <a:off x="2301239" y="413063"/>
              <a:ext cx="938349" cy="42949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相关性分析</a:t>
              </a: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BD4073D6-707B-0971-1EA4-784E1BF3B513}"/>
                </a:ext>
              </a:extLst>
            </p:cNvPr>
            <p:cNvCxnSpPr>
              <a:cxnSpLocks/>
              <a:stCxn id="2" idx="2"/>
              <a:endCxn id="8" idx="0"/>
            </p:cNvCxnSpPr>
            <p:nvPr/>
          </p:nvCxnSpPr>
          <p:spPr>
            <a:xfrm>
              <a:off x="2770414" y="842554"/>
              <a:ext cx="0" cy="2988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F25973F-AD4B-736D-C666-3408E5B460C7}"/>
                </a:ext>
              </a:extLst>
            </p:cNvPr>
            <p:cNvSpPr/>
            <p:nvPr/>
          </p:nvSpPr>
          <p:spPr>
            <a:xfrm>
              <a:off x="2301239" y="1141416"/>
              <a:ext cx="938349" cy="42949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参数初始化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DD622BE-D5CC-69C4-6945-0788890F40A7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>
              <a:off x="2770414" y="1570907"/>
              <a:ext cx="0" cy="29886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39888C9-1FC4-5770-2A44-B4DF9852D4DA}"/>
                </a:ext>
              </a:extLst>
            </p:cNvPr>
            <p:cNvSpPr/>
            <p:nvPr/>
          </p:nvSpPr>
          <p:spPr>
            <a:xfrm>
              <a:off x="2301239" y="1869769"/>
              <a:ext cx="938349" cy="42949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更新输入量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A0B6DDD-045B-BF66-F101-44E758CCB3CD}"/>
                </a:ext>
              </a:extLst>
            </p:cNvPr>
            <p:cNvCxnSpPr>
              <a:cxnSpLocks/>
              <a:stCxn id="13" idx="2"/>
              <a:endCxn id="21" idx="0"/>
            </p:cNvCxnSpPr>
            <p:nvPr/>
          </p:nvCxnSpPr>
          <p:spPr>
            <a:xfrm flipH="1">
              <a:off x="2770413" y="2299260"/>
              <a:ext cx="1" cy="40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F72C0DE-4E25-4D0E-CDC3-A4D1F082FFA6}"/>
                </a:ext>
              </a:extLst>
            </p:cNvPr>
            <p:cNvSpPr/>
            <p:nvPr/>
          </p:nvSpPr>
          <p:spPr>
            <a:xfrm>
              <a:off x="2170609" y="2699657"/>
              <a:ext cx="1199607" cy="42949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运行</a:t>
              </a:r>
              <a:r>
                <a:rPr lang="en-US" altLang="zh-CN" sz="1000" dirty="0">
                  <a:solidFill>
                    <a:schemeClr val="tx1"/>
                  </a:solidFill>
                </a:rPr>
                <a:t>Simulink</a:t>
              </a:r>
              <a:r>
                <a:rPr lang="zh-CN" altLang="en-US" sz="1000" dirty="0">
                  <a:solidFill>
                    <a:schemeClr val="tx1"/>
                  </a:solidFill>
                </a:rPr>
                <a:t>模型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616F918-0253-B5A7-2E90-190FC2D37C29}"/>
                </a:ext>
              </a:extLst>
            </p:cNvPr>
            <p:cNvCxnSpPr>
              <a:cxnSpLocks/>
              <a:stCxn id="21" idx="2"/>
              <a:endCxn id="34" idx="0"/>
            </p:cNvCxnSpPr>
            <p:nvPr/>
          </p:nvCxnSpPr>
          <p:spPr>
            <a:xfrm flipH="1">
              <a:off x="2770412" y="3129148"/>
              <a:ext cx="1" cy="3829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9242240E-38B4-6DC1-92BE-FCEFEF215779}"/>
                </a:ext>
              </a:extLst>
            </p:cNvPr>
            <p:cNvSpPr/>
            <p:nvPr/>
          </p:nvSpPr>
          <p:spPr>
            <a:xfrm>
              <a:off x="2170608" y="3512126"/>
              <a:ext cx="1199607" cy="42949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提取运行数据的时域指标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6831631-BA97-B5AD-5A67-33FF26001410}"/>
                </a:ext>
              </a:extLst>
            </p:cNvPr>
            <p:cNvCxnSpPr>
              <a:cxnSpLocks/>
              <a:stCxn id="34" idx="2"/>
              <a:endCxn id="42" idx="0"/>
            </p:cNvCxnSpPr>
            <p:nvPr/>
          </p:nvCxnSpPr>
          <p:spPr>
            <a:xfrm>
              <a:off x="2770412" y="3941617"/>
              <a:ext cx="2" cy="38297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DE13BA2B-EE09-D612-0136-81AD8F70F7F7}"/>
                </a:ext>
              </a:extLst>
            </p:cNvPr>
            <p:cNvSpPr/>
            <p:nvPr/>
          </p:nvSpPr>
          <p:spPr>
            <a:xfrm>
              <a:off x="2301239" y="4324596"/>
              <a:ext cx="938349" cy="44691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保存到</a:t>
              </a:r>
              <a:r>
                <a:rPr lang="en-US" altLang="zh-CN" sz="1000" dirty="0">
                  <a:solidFill>
                    <a:schemeClr val="tx1"/>
                  </a:solidFill>
                </a:rPr>
                <a:t>Excel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3403791-3D51-8948-B39B-30B4E0429B32}"/>
                </a:ext>
              </a:extLst>
            </p:cNvPr>
            <p:cNvCxnSpPr>
              <a:cxnSpLocks/>
              <a:stCxn id="42" idx="2"/>
              <a:endCxn id="45" idx="0"/>
            </p:cNvCxnSpPr>
            <p:nvPr/>
          </p:nvCxnSpPr>
          <p:spPr>
            <a:xfrm flipH="1">
              <a:off x="2770411" y="4771506"/>
              <a:ext cx="3" cy="3382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流程图: 决策 44">
              <a:extLst>
                <a:ext uri="{FF2B5EF4-FFF2-40B4-BE49-F238E27FC236}">
                  <a16:creationId xmlns:a16="http://schemas.microsoft.com/office/drawing/2014/main" id="{9F1F2BDD-2E19-D2E9-AD9E-45BB9694F1EE}"/>
                </a:ext>
              </a:extLst>
            </p:cNvPr>
            <p:cNvSpPr/>
            <p:nvPr/>
          </p:nvSpPr>
          <p:spPr>
            <a:xfrm>
              <a:off x="1742799" y="5109754"/>
              <a:ext cx="2055223" cy="703610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输入量读取完毕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063C3A4-2EBF-A483-C5AA-76EE348F3DAB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H="1" flipV="1">
              <a:off x="2770410" y="1720338"/>
              <a:ext cx="1027612" cy="3741221"/>
            </a:xfrm>
            <a:prstGeom prst="bentConnector4">
              <a:avLst>
                <a:gd name="adj1" fmla="val -35805"/>
                <a:gd name="adj2" fmla="val 10009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C42FFA8-DF6A-5AD9-B48B-A8954AD9A837}"/>
                </a:ext>
              </a:extLst>
            </p:cNvPr>
            <p:cNvSpPr txBox="1"/>
            <p:nvPr/>
          </p:nvSpPr>
          <p:spPr>
            <a:xfrm>
              <a:off x="3798022" y="5221963"/>
              <a:ext cx="357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否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15523C8-4B35-B1E3-136B-51F6A2ED5BFE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rot="5400000" flipH="1">
              <a:off x="345965" y="3388919"/>
              <a:ext cx="4848891" cy="12700"/>
            </a:xfrm>
            <a:prstGeom prst="bentConnector5">
              <a:avLst>
                <a:gd name="adj1" fmla="val -4714"/>
                <a:gd name="adj2" fmla="val 11297118"/>
                <a:gd name="adj3" fmla="val 1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CA8A96C-002E-F855-0998-E1BAB23CB193}"/>
                </a:ext>
              </a:extLst>
            </p:cNvPr>
            <p:cNvSpPr txBox="1"/>
            <p:nvPr/>
          </p:nvSpPr>
          <p:spPr>
            <a:xfrm>
              <a:off x="2413358" y="5778979"/>
              <a:ext cx="357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是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704529F-8205-E808-830B-94A7B0CB52A6}"/>
                </a:ext>
              </a:extLst>
            </p:cNvPr>
            <p:cNvSpPr txBox="1"/>
            <p:nvPr/>
          </p:nvSpPr>
          <p:spPr>
            <a:xfrm>
              <a:off x="1372317" y="727950"/>
              <a:ext cx="88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更新参数</a:t>
              </a: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0A92265-BA30-4C1C-A3E7-286E6EB9A29B}"/>
              </a:ext>
            </a:extLst>
          </p:cNvPr>
          <p:cNvSpPr/>
          <p:nvPr/>
        </p:nvSpPr>
        <p:spPr>
          <a:xfrm>
            <a:off x="7497127" y="413062"/>
            <a:ext cx="1096804" cy="42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相关性分析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C070ABA-944E-63DE-80BC-85F0A91211DB}"/>
              </a:ext>
            </a:extLst>
          </p:cNvPr>
          <p:cNvSpPr/>
          <p:nvPr/>
        </p:nvSpPr>
        <p:spPr>
          <a:xfrm>
            <a:off x="7497127" y="1215544"/>
            <a:ext cx="1096804" cy="65422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选定一个控制量，保持其他控制量不变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7766BB2-D1BA-1627-BBA0-69993B3994C6}"/>
              </a:ext>
            </a:extLst>
          </p:cNvPr>
          <p:cNvSpPr/>
          <p:nvPr/>
        </p:nvSpPr>
        <p:spPr>
          <a:xfrm>
            <a:off x="7497127" y="2194422"/>
            <a:ext cx="1096804" cy="93472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选定控制量所在列与状态量的统计指标做相关性分析</a:t>
            </a:r>
          </a:p>
        </p:txBody>
      </p:sp>
    </p:spTree>
    <p:extLst>
      <p:ext uri="{BB962C8B-B14F-4D97-AF65-F5344CB8AC3E}">
        <p14:creationId xmlns:p14="http://schemas.microsoft.com/office/powerpoint/2010/main" val="39645288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5931F-BC1C-0D8F-92C5-465253389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FBE549F7-98FC-CCF3-8CE6-C9D0F8E00672}"/>
              </a:ext>
            </a:extLst>
          </p:cNvPr>
          <p:cNvSpPr txBox="1"/>
          <p:nvPr/>
        </p:nvSpPr>
        <p:spPr>
          <a:xfrm>
            <a:off x="240325" y="106785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压力表</a:t>
            </a:r>
          </a:p>
        </p:txBody>
      </p:sp>
      <p:grpSp>
        <p:nvGrpSpPr>
          <p:cNvPr id="472" name="组合 471">
            <a:extLst>
              <a:ext uri="{FF2B5EF4-FFF2-40B4-BE49-F238E27FC236}">
                <a16:creationId xmlns:a16="http://schemas.microsoft.com/office/drawing/2014/main" id="{E1E593BA-9AE2-0E3E-CB99-036B836D3169}"/>
              </a:ext>
            </a:extLst>
          </p:cNvPr>
          <p:cNvGrpSpPr/>
          <p:nvPr/>
        </p:nvGrpSpPr>
        <p:grpSpPr>
          <a:xfrm>
            <a:off x="390959" y="315046"/>
            <a:ext cx="422008" cy="656504"/>
            <a:chOff x="390959" y="315046"/>
            <a:chExt cx="422008" cy="65650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AD89B15-343A-53B3-9E6A-1A2B0AD7BF2E}"/>
                </a:ext>
              </a:extLst>
            </p:cNvPr>
            <p:cNvGrpSpPr/>
            <p:nvPr/>
          </p:nvGrpSpPr>
          <p:grpSpPr>
            <a:xfrm>
              <a:off x="390959" y="315046"/>
              <a:ext cx="422008" cy="656504"/>
              <a:chOff x="1432359" y="2330717"/>
              <a:chExt cx="422008" cy="656504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A29DA85-1963-F012-2E60-DCA5284A4384}"/>
                  </a:ext>
                </a:extLst>
              </p:cNvPr>
              <p:cNvSpPr/>
              <p:nvPr/>
            </p:nvSpPr>
            <p:spPr>
              <a:xfrm>
                <a:off x="1432359" y="2330717"/>
                <a:ext cx="422008" cy="4220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6C8C0B3-1FFE-E386-3D9A-569E7CD5BA88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1643363" y="2752725"/>
                <a:ext cx="0" cy="2344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3AC8ECB1-C47C-4D59-5DB0-EEC99E91A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085" y="415701"/>
              <a:ext cx="173756" cy="22504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ED487C7-B1B1-3234-577C-31F6864387E4}"/>
              </a:ext>
            </a:extLst>
          </p:cNvPr>
          <p:cNvSpPr txBox="1"/>
          <p:nvPr/>
        </p:nvSpPr>
        <p:spPr>
          <a:xfrm>
            <a:off x="240325" y="26204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压差表</a:t>
            </a:r>
          </a:p>
        </p:txBody>
      </p:sp>
      <p:grpSp>
        <p:nvGrpSpPr>
          <p:cNvPr id="473" name="组合 472">
            <a:extLst>
              <a:ext uri="{FF2B5EF4-FFF2-40B4-BE49-F238E27FC236}">
                <a16:creationId xmlns:a16="http://schemas.microsoft.com/office/drawing/2014/main" id="{959EE1A9-E224-1AF3-0595-711235DC91DC}"/>
              </a:ext>
            </a:extLst>
          </p:cNvPr>
          <p:cNvGrpSpPr/>
          <p:nvPr/>
        </p:nvGrpSpPr>
        <p:grpSpPr>
          <a:xfrm>
            <a:off x="390959" y="1633125"/>
            <a:ext cx="422008" cy="891000"/>
            <a:chOff x="390959" y="1633125"/>
            <a:chExt cx="422008" cy="89100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D726003-823E-19B2-23E0-217E8109B311}"/>
                </a:ext>
              </a:extLst>
            </p:cNvPr>
            <p:cNvGrpSpPr/>
            <p:nvPr/>
          </p:nvGrpSpPr>
          <p:grpSpPr>
            <a:xfrm>
              <a:off x="390959" y="1633125"/>
              <a:ext cx="422008" cy="891000"/>
              <a:chOff x="1432359" y="2096221"/>
              <a:chExt cx="422008" cy="891000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7F0D85B-2C58-5A6E-0990-B45A9829665C}"/>
                  </a:ext>
                </a:extLst>
              </p:cNvPr>
              <p:cNvSpPr/>
              <p:nvPr/>
            </p:nvSpPr>
            <p:spPr>
              <a:xfrm>
                <a:off x="1432359" y="2330717"/>
                <a:ext cx="422008" cy="4220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D438253-5984-BADA-3D89-F0225009ADEF}"/>
                  </a:ext>
                </a:extLst>
              </p:cNvPr>
              <p:cNvCxnSpPr>
                <a:cxnSpLocks/>
                <a:stCxn id="28" idx="4"/>
              </p:cNvCxnSpPr>
              <p:nvPr/>
            </p:nvCxnSpPr>
            <p:spPr>
              <a:xfrm>
                <a:off x="1643363" y="2752725"/>
                <a:ext cx="0" cy="2344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5B11A6AC-AC02-270F-DDBD-BBCF78198D7E}"/>
                  </a:ext>
                </a:extLst>
              </p:cNvPr>
              <p:cNvCxnSpPr>
                <a:cxnSpLocks/>
                <a:endCxn id="28" idx="0"/>
              </p:cNvCxnSpPr>
              <p:nvPr/>
            </p:nvCxnSpPr>
            <p:spPr>
              <a:xfrm>
                <a:off x="1643363" y="2096221"/>
                <a:ext cx="0" cy="2344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986828D-F53F-8051-FAE9-EC373C5517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085" y="1968276"/>
              <a:ext cx="173756" cy="22504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B83F9E15-C44F-1C5E-AFC3-96F41AF0182D}"/>
              </a:ext>
            </a:extLst>
          </p:cNvPr>
          <p:cNvSpPr txBox="1"/>
          <p:nvPr/>
        </p:nvSpPr>
        <p:spPr>
          <a:xfrm>
            <a:off x="240325" y="39367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温度表</a:t>
            </a:r>
          </a:p>
        </p:txBody>
      </p:sp>
      <p:grpSp>
        <p:nvGrpSpPr>
          <p:cNvPr id="474" name="组合 473">
            <a:extLst>
              <a:ext uri="{FF2B5EF4-FFF2-40B4-BE49-F238E27FC236}">
                <a16:creationId xmlns:a16="http://schemas.microsoft.com/office/drawing/2014/main" id="{1D61E295-0768-D01A-E3F2-6B423E0E2071}"/>
              </a:ext>
            </a:extLst>
          </p:cNvPr>
          <p:cNvGrpSpPr/>
          <p:nvPr/>
        </p:nvGrpSpPr>
        <p:grpSpPr>
          <a:xfrm>
            <a:off x="390959" y="3206175"/>
            <a:ext cx="422008" cy="656504"/>
            <a:chOff x="390959" y="3206175"/>
            <a:chExt cx="422008" cy="656504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02D0023-A143-D918-39C5-B7DF723CB4D7}"/>
                </a:ext>
              </a:extLst>
            </p:cNvPr>
            <p:cNvGrpSpPr/>
            <p:nvPr/>
          </p:nvGrpSpPr>
          <p:grpSpPr>
            <a:xfrm>
              <a:off x="390959" y="3206175"/>
              <a:ext cx="422008" cy="656504"/>
              <a:chOff x="1432359" y="2330717"/>
              <a:chExt cx="422008" cy="656504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9F2AE011-A52C-0A32-0C59-0E648BB40E53}"/>
                  </a:ext>
                </a:extLst>
              </p:cNvPr>
              <p:cNvSpPr/>
              <p:nvPr/>
            </p:nvSpPr>
            <p:spPr>
              <a:xfrm>
                <a:off x="1432359" y="2330717"/>
                <a:ext cx="422008" cy="4220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6BF92741-41D4-137C-0034-78082D2B734E}"/>
                  </a:ext>
                </a:extLst>
              </p:cNvPr>
              <p:cNvCxnSpPr>
                <a:cxnSpLocks/>
                <a:stCxn id="36" idx="4"/>
              </p:cNvCxnSpPr>
              <p:nvPr/>
            </p:nvCxnSpPr>
            <p:spPr>
              <a:xfrm>
                <a:off x="1643363" y="2752725"/>
                <a:ext cx="0" cy="2344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D7F5FB3-C6EA-E542-94A2-C991859173C9}"/>
                </a:ext>
              </a:extLst>
            </p:cNvPr>
            <p:cNvCxnSpPr>
              <a:cxnSpLocks/>
            </p:cNvCxnSpPr>
            <p:nvPr/>
          </p:nvCxnSpPr>
          <p:spPr>
            <a:xfrm>
              <a:off x="601962" y="3276000"/>
              <a:ext cx="0" cy="258913"/>
            </a:xfrm>
            <a:prstGeom prst="straightConnector1">
              <a:avLst/>
            </a:prstGeom>
            <a:ln w="127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81CABFE7-5C7E-C202-2A8D-1E6EC215831A}"/>
              </a:ext>
            </a:extLst>
          </p:cNvPr>
          <p:cNvSpPr txBox="1"/>
          <p:nvPr/>
        </p:nvSpPr>
        <p:spPr>
          <a:xfrm>
            <a:off x="240325" y="52741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液位指示器</a:t>
            </a:r>
          </a:p>
        </p:txBody>
      </p: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A47746B7-E29A-6DDF-2783-FA6E7D008701}"/>
              </a:ext>
            </a:extLst>
          </p:cNvPr>
          <p:cNvGrpSpPr/>
          <p:nvPr/>
        </p:nvGrpSpPr>
        <p:grpSpPr>
          <a:xfrm>
            <a:off x="390959" y="4543500"/>
            <a:ext cx="422008" cy="656504"/>
            <a:chOff x="390959" y="4543500"/>
            <a:chExt cx="422008" cy="656504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6E845201-EAFF-F014-74E5-D48CCC477CD2}"/>
                </a:ext>
              </a:extLst>
            </p:cNvPr>
            <p:cNvGrpSpPr/>
            <p:nvPr/>
          </p:nvGrpSpPr>
          <p:grpSpPr>
            <a:xfrm>
              <a:off x="390959" y="4543500"/>
              <a:ext cx="422008" cy="656504"/>
              <a:chOff x="1432359" y="2330717"/>
              <a:chExt cx="422008" cy="656504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6B3EACF8-6E91-6A29-3E64-8E080E19C512}"/>
                  </a:ext>
                </a:extLst>
              </p:cNvPr>
              <p:cNvSpPr/>
              <p:nvPr/>
            </p:nvSpPr>
            <p:spPr>
              <a:xfrm>
                <a:off x="1432359" y="2330717"/>
                <a:ext cx="422008" cy="4220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4A97FDD3-DC94-4C03-70C9-D2D290D35C91}"/>
                  </a:ext>
                </a:extLst>
              </p:cNvPr>
              <p:cNvCxnSpPr>
                <a:cxnSpLocks/>
                <a:stCxn id="52" idx="4"/>
              </p:cNvCxnSpPr>
              <p:nvPr/>
            </p:nvCxnSpPr>
            <p:spPr>
              <a:xfrm>
                <a:off x="1643363" y="2752725"/>
                <a:ext cx="0" cy="2344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8" name="直接箭头连接符 447">
              <a:extLst>
                <a:ext uri="{FF2B5EF4-FFF2-40B4-BE49-F238E27FC236}">
                  <a16:creationId xmlns:a16="http://schemas.microsoft.com/office/drawing/2014/main" id="{E3456E89-BCF3-FD20-41CD-376EE2D65483}"/>
                </a:ext>
              </a:extLst>
            </p:cNvPr>
            <p:cNvCxnSpPr>
              <a:cxnSpLocks/>
            </p:cNvCxnSpPr>
            <p:nvPr/>
          </p:nvCxnSpPr>
          <p:spPr>
            <a:xfrm>
              <a:off x="601963" y="4609681"/>
              <a:ext cx="0" cy="78829"/>
            </a:xfrm>
            <a:prstGeom prst="straightConnector1">
              <a:avLst/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54" name="组合 453">
              <a:extLst>
                <a:ext uri="{FF2B5EF4-FFF2-40B4-BE49-F238E27FC236}">
                  <a16:creationId xmlns:a16="http://schemas.microsoft.com/office/drawing/2014/main" id="{734D668D-AA8F-AF4D-A0B7-B75D63DD1A7D}"/>
                </a:ext>
              </a:extLst>
            </p:cNvPr>
            <p:cNvGrpSpPr/>
            <p:nvPr/>
          </p:nvGrpSpPr>
          <p:grpSpPr>
            <a:xfrm rot="-2700000">
              <a:off x="468796" y="4584281"/>
              <a:ext cx="266332" cy="266332"/>
              <a:chOff x="4200525" y="115381"/>
              <a:chExt cx="5256718" cy="5256719"/>
            </a:xfrm>
          </p:grpSpPr>
          <p:sp>
            <p:nvSpPr>
              <p:cNvPr id="450" name="弧形 449">
                <a:extLst>
                  <a:ext uri="{FF2B5EF4-FFF2-40B4-BE49-F238E27FC236}">
                    <a16:creationId xmlns:a16="http://schemas.microsoft.com/office/drawing/2014/main" id="{3260F7B2-97C3-508E-D334-873D3F7AE699}"/>
                  </a:ext>
                </a:extLst>
              </p:cNvPr>
              <p:cNvSpPr/>
              <p:nvPr/>
            </p:nvSpPr>
            <p:spPr>
              <a:xfrm>
                <a:off x="4200525" y="1867621"/>
                <a:ext cx="3504479" cy="3504479"/>
              </a:xfrm>
              <a:prstGeom prst="arc">
                <a:avLst>
                  <a:gd name="adj1" fmla="val 16200000"/>
                  <a:gd name="adj2" fmla="val 1811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弧形 451">
                <a:extLst>
                  <a:ext uri="{FF2B5EF4-FFF2-40B4-BE49-F238E27FC236}">
                    <a16:creationId xmlns:a16="http://schemas.microsoft.com/office/drawing/2014/main" id="{E973A645-139D-AC9E-ED72-4DAB452FDEE2}"/>
                  </a:ext>
                </a:extLst>
              </p:cNvPr>
              <p:cNvSpPr/>
              <p:nvPr/>
            </p:nvSpPr>
            <p:spPr>
              <a:xfrm flipH="1" flipV="1">
                <a:off x="5952764" y="115381"/>
                <a:ext cx="3504479" cy="3504479"/>
              </a:xfrm>
              <a:prstGeom prst="arc">
                <a:avLst>
                  <a:gd name="adj1" fmla="val 16200000"/>
                  <a:gd name="adj2" fmla="val 1811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67" name="直接连接符 466">
              <a:extLst>
                <a:ext uri="{FF2B5EF4-FFF2-40B4-BE49-F238E27FC236}">
                  <a16:creationId xmlns:a16="http://schemas.microsoft.com/office/drawing/2014/main" id="{F8AF32E6-30A1-71D9-EFCA-4B7A6788E767}"/>
                </a:ext>
              </a:extLst>
            </p:cNvPr>
            <p:cNvCxnSpPr>
              <a:cxnSpLocks/>
              <a:stCxn id="52" idx="2"/>
              <a:endCxn id="52" idx="6"/>
            </p:cNvCxnSpPr>
            <p:nvPr/>
          </p:nvCxnSpPr>
          <p:spPr>
            <a:xfrm>
              <a:off x="390959" y="4754504"/>
              <a:ext cx="42200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5" name="文本框 474">
            <a:extLst>
              <a:ext uri="{FF2B5EF4-FFF2-40B4-BE49-F238E27FC236}">
                <a16:creationId xmlns:a16="http://schemas.microsoft.com/office/drawing/2014/main" id="{AB675BB5-3125-67C5-628B-C993DE1A9B7A}"/>
              </a:ext>
            </a:extLst>
          </p:cNvPr>
          <p:cNvSpPr txBox="1"/>
          <p:nvPr/>
        </p:nvSpPr>
        <p:spPr>
          <a:xfrm>
            <a:off x="240325" y="643659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流量指示器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C8B203A-FB01-C0EE-66B5-4D248D5A00CD}"/>
              </a:ext>
            </a:extLst>
          </p:cNvPr>
          <p:cNvGrpSpPr/>
          <p:nvPr/>
        </p:nvGrpSpPr>
        <p:grpSpPr>
          <a:xfrm>
            <a:off x="93529" y="5705975"/>
            <a:ext cx="1016865" cy="656504"/>
            <a:chOff x="93529" y="5705975"/>
            <a:chExt cx="1016865" cy="656504"/>
          </a:xfrm>
        </p:grpSpPr>
        <p:sp>
          <p:nvSpPr>
            <p:cNvPr id="495" name="椭圆 494">
              <a:extLst>
                <a:ext uri="{FF2B5EF4-FFF2-40B4-BE49-F238E27FC236}">
                  <a16:creationId xmlns:a16="http://schemas.microsoft.com/office/drawing/2014/main" id="{0DDD428F-634D-DA81-B888-8E94E0A86E13}"/>
                </a:ext>
              </a:extLst>
            </p:cNvPr>
            <p:cNvSpPr/>
            <p:nvPr/>
          </p:nvSpPr>
          <p:spPr>
            <a:xfrm>
              <a:off x="390959" y="5705975"/>
              <a:ext cx="422008" cy="422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80FFA307-AF9F-F8C2-0272-FC407A52EB79}"/>
                </a:ext>
              </a:extLst>
            </p:cNvPr>
            <p:cNvCxnSpPr>
              <a:cxnSpLocks/>
              <a:stCxn id="495" idx="4"/>
            </p:cNvCxnSpPr>
            <p:nvPr/>
          </p:nvCxnSpPr>
          <p:spPr>
            <a:xfrm>
              <a:off x="601963" y="6127983"/>
              <a:ext cx="0" cy="2344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7" name="弧形 496">
              <a:extLst>
                <a:ext uri="{FF2B5EF4-FFF2-40B4-BE49-F238E27FC236}">
                  <a16:creationId xmlns:a16="http://schemas.microsoft.com/office/drawing/2014/main" id="{C0000704-BDA3-4CA8-DA01-75E06720CFDC}"/>
                </a:ext>
              </a:extLst>
            </p:cNvPr>
            <p:cNvSpPr>
              <a:spLocks/>
            </p:cNvSpPr>
            <p:nvPr/>
          </p:nvSpPr>
          <p:spPr>
            <a:xfrm rot="2700000">
              <a:off x="93529" y="5706379"/>
              <a:ext cx="421200" cy="421200"/>
            </a:xfrm>
            <a:prstGeom prst="arc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弧形 501">
              <a:extLst>
                <a:ext uri="{FF2B5EF4-FFF2-40B4-BE49-F238E27FC236}">
                  <a16:creationId xmlns:a16="http://schemas.microsoft.com/office/drawing/2014/main" id="{2A4DCBE4-F970-FDBA-5309-D6027314AFDA}"/>
                </a:ext>
              </a:extLst>
            </p:cNvPr>
            <p:cNvSpPr>
              <a:spLocks/>
            </p:cNvSpPr>
            <p:nvPr/>
          </p:nvSpPr>
          <p:spPr>
            <a:xfrm rot="18900000" flipH="1">
              <a:off x="689194" y="5706378"/>
              <a:ext cx="421200" cy="421200"/>
            </a:xfrm>
            <a:prstGeom prst="arc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2D83C69-AA4B-2F72-3E17-A9F0EB52940C}"/>
              </a:ext>
            </a:extLst>
          </p:cNvPr>
          <p:cNvSpPr txBox="1"/>
          <p:nvPr/>
        </p:nvSpPr>
        <p:spPr>
          <a:xfrm>
            <a:off x="1234522" y="106221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流量计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34AB1C3-B47F-7333-CF91-2E2126C7DF0E}"/>
              </a:ext>
            </a:extLst>
          </p:cNvPr>
          <p:cNvGrpSpPr/>
          <p:nvPr/>
        </p:nvGrpSpPr>
        <p:grpSpPr>
          <a:xfrm>
            <a:off x="1087726" y="97105"/>
            <a:ext cx="1016865" cy="891000"/>
            <a:chOff x="93529" y="5471479"/>
            <a:chExt cx="1016865" cy="891000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F76E630-7A4B-7900-F6CF-370D5345E512}"/>
                </a:ext>
              </a:extLst>
            </p:cNvPr>
            <p:cNvSpPr/>
            <p:nvPr/>
          </p:nvSpPr>
          <p:spPr>
            <a:xfrm>
              <a:off x="390959" y="5705975"/>
              <a:ext cx="422008" cy="4220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8724A6C6-EF0A-EB76-1BA3-88F2884240A4}"/>
                </a:ext>
              </a:extLst>
            </p:cNvPr>
            <p:cNvCxnSpPr>
              <a:cxnSpLocks/>
              <a:stCxn id="75" idx="4"/>
            </p:cNvCxnSpPr>
            <p:nvPr/>
          </p:nvCxnSpPr>
          <p:spPr>
            <a:xfrm>
              <a:off x="601963" y="6127983"/>
              <a:ext cx="0" cy="2344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弧形 77">
              <a:extLst>
                <a:ext uri="{FF2B5EF4-FFF2-40B4-BE49-F238E27FC236}">
                  <a16:creationId xmlns:a16="http://schemas.microsoft.com/office/drawing/2014/main" id="{89392306-1FC3-BDCA-515F-BF3839FE6301}"/>
                </a:ext>
              </a:extLst>
            </p:cNvPr>
            <p:cNvSpPr>
              <a:spLocks/>
            </p:cNvSpPr>
            <p:nvPr/>
          </p:nvSpPr>
          <p:spPr>
            <a:xfrm rot="2700000">
              <a:off x="93529" y="5706379"/>
              <a:ext cx="421200" cy="421200"/>
            </a:xfrm>
            <a:prstGeom prst="arc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弧形 78">
              <a:extLst>
                <a:ext uri="{FF2B5EF4-FFF2-40B4-BE49-F238E27FC236}">
                  <a16:creationId xmlns:a16="http://schemas.microsoft.com/office/drawing/2014/main" id="{EFBAB24E-147F-9D2E-7D07-C232E2C25F74}"/>
                </a:ext>
              </a:extLst>
            </p:cNvPr>
            <p:cNvSpPr>
              <a:spLocks/>
            </p:cNvSpPr>
            <p:nvPr/>
          </p:nvSpPr>
          <p:spPr>
            <a:xfrm rot="18900000" flipH="1">
              <a:off x="689194" y="5706378"/>
              <a:ext cx="421200" cy="421200"/>
            </a:xfrm>
            <a:prstGeom prst="arc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BF6FD058-EB8F-71F5-B183-EB87ADF6334D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601960" y="5471479"/>
              <a:ext cx="3" cy="2344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49973830-D65B-EE0D-1028-8DDD23AF9EC0}"/>
              </a:ext>
            </a:extLst>
          </p:cNvPr>
          <p:cNvSpPr/>
          <p:nvPr/>
        </p:nvSpPr>
        <p:spPr>
          <a:xfrm>
            <a:off x="3431357" y="2818614"/>
            <a:ext cx="1498862" cy="1498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95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B67AF36-DD74-0CD1-523B-43269E53696B}"/>
              </a:ext>
            </a:extLst>
          </p:cNvPr>
          <p:cNvGrpSpPr/>
          <p:nvPr/>
        </p:nvGrpSpPr>
        <p:grpSpPr>
          <a:xfrm>
            <a:off x="3093057" y="1545106"/>
            <a:ext cx="3848132" cy="1452036"/>
            <a:chOff x="2996805" y="1169720"/>
            <a:chExt cx="3848132" cy="14520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13409FFF-927B-87D4-5674-52BA19890817}"/>
                    </a:ext>
                  </a:extLst>
                </p:cNvPr>
                <p:cNvSpPr/>
                <p:nvPr/>
              </p:nvSpPr>
              <p:spPr>
                <a:xfrm>
                  <a:off x="4243388" y="1304789"/>
                  <a:ext cx="442912" cy="345417"/>
                </a:xfrm>
                <a:prstGeom prst="round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13409FFF-927B-87D4-5674-52BA19890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388" y="1304789"/>
                  <a:ext cx="442912" cy="345417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11035352-3BF1-E3A3-2344-8DBDC965B322}"/>
                    </a:ext>
                  </a:extLst>
                </p:cNvPr>
                <p:cNvSpPr/>
                <p:nvPr/>
              </p:nvSpPr>
              <p:spPr>
                <a:xfrm>
                  <a:off x="4243388" y="2276339"/>
                  <a:ext cx="442912" cy="345417"/>
                </a:xfrm>
                <a:prstGeom prst="round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1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11035352-3BF1-E3A3-2344-8DBDC965B3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388" y="2276339"/>
                  <a:ext cx="442912" cy="345417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9FE1EEC9-086C-25F0-7F97-D9601A4808C3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3164681" y="1477498"/>
              <a:ext cx="10787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5CB94F7-0854-F8E6-EE9A-39C1E2B6D3F7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3164680" y="2449047"/>
              <a:ext cx="107870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流程图: 汇总连接 9">
              <a:extLst>
                <a:ext uri="{FF2B5EF4-FFF2-40B4-BE49-F238E27FC236}">
                  <a16:creationId xmlns:a16="http://schemas.microsoft.com/office/drawing/2014/main" id="{4540B5FA-1F8B-8327-BCCE-A2C148D54C16}"/>
                </a:ext>
              </a:extLst>
            </p:cNvPr>
            <p:cNvSpPr/>
            <p:nvPr/>
          </p:nvSpPr>
          <p:spPr>
            <a:xfrm>
              <a:off x="5172074" y="1811994"/>
              <a:ext cx="342901" cy="345417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7A5515B-7104-FF33-1655-8FA0AF104996}"/>
                </a:ext>
              </a:extLst>
            </p:cNvPr>
            <p:cNvCxnSpPr>
              <a:cxnSpLocks/>
              <a:stCxn id="3" idx="3"/>
              <a:endCxn id="10" idx="4"/>
            </p:cNvCxnSpPr>
            <p:nvPr/>
          </p:nvCxnSpPr>
          <p:spPr>
            <a:xfrm flipV="1">
              <a:off x="4686300" y="2157411"/>
              <a:ext cx="657225" cy="2916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0">
              <a:extLst>
                <a:ext uri="{FF2B5EF4-FFF2-40B4-BE49-F238E27FC236}">
                  <a16:creationId xmlns:a16="http://schemas.microsoft.com/office/drawing/2014/main" id="{940531B5-ED1D-0B2F-9C73-F90B8B773F67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>
            <a:xfrm>
              <a:off x="4686300" y="1477498"/>
              <a:ext cx="657225" cy="3344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3C9C35E-B210-2C7D-5CF4-7630EF2AB4A2}"/>
                </a:ext>
              </a:extLst>
            </p:cNvPr>
            <p:cNvSpPr txBox="1"/>
            <p:nvPr/>
          </p:nvSpPr>
          <p:spPr>
            <a:xfrm>
              <a:off x="5178028" y="1690325"/>
              <a:ext cx="41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EA56A09-D8DC-17CE-2E18-FC0962EFF8A0}"/>
                </a:ext>
              </a:extLst>
            </p:cNvPr>
            <p:cNvSpPr txBox="1"/>
            <p:nvPr/>
          </p:nvSpPr>
          <p:spPr>
            <a:xfrm>
              <a:off x="5176561" y="1909748"/>
              <a:ext cx="41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1667A6F-38AC-9CAB-E73C-B8B16DA05543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5514975" y="1984702"/>
              <a:ext cx="421481" cy="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36E9487-72CC-44B1-585D-CBFF31DED115}"/>
                    </a:ext>
                  </a:extLst>
                </p:cNvPr>
                <p:cNvSpPr txBox="1"/>
                <p:nvPr/>
              </p:nvSpPr>
              <p:spPr>
                <a:xfrm>
                  <a:off x="6255546" y="1644746"/>
                  <a:ext cx="414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𝑤𝑐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36E9487-72CC-44B1-585D-CBFF31DED1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546" y="1644746"/>
                  <a:ext cx="414338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20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39C5BDB-DAEE-B64C-97FA-865AA7313E58}"/>
                    </a:ext>
                  </a:extLst>
                </p:cNvPr>
                <p:cNvSpPr txBox="1"/>
                <p:nvPr/>
              </p:nvSpPr>
              <p:spPr>
                <a:xfrm>
                  <a:off x="3078956" y="1169720"/>
                  <a:ext cx="10787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39C5BDB-DAEE-B64C-97FA-865AA7313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8956" y="1169720"/>
                  <a:ext cx="107870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5D7B431-026F-7318-BAF4-01BAA2EBCBD4}"/>
                    </a:ext>
                  </a:extLst>
                </p:cNvPr>
                <p:cNvSpPr txBox="1"/>
                <p:nvPr/>
              </p:nvSpPr>
              <p:spPr>
                <a:xfrm>
                  <a:off x="2996805" y="2139856"/>
                  <a:ext cx="1078706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5D7B431-026F-7318-BAF4-01BAA2EBC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805" y="2139856"/>
                  <a:ext cx="1078706" cy="324769"/>
                </a:xfrm>
                <a:prstGeom prst="rect">
                  <a:avLst/>
                </a:prstGeom>
                <a:blipFill>
                  <a:blip r:embed="rId6"/>
                  <a:stretch>
                    <a:fillRect r="-107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95C1856-A57B-43E7-8E82-50F5CD76D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6456" y="1750423"/>
              <a:ext cx="264320" cy="23177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F41E30C-F993-C373-4A97-9C70462E142F}"/>
                </a:ext>
              </a:extLst>
            </p:cNvPr>
            <p:cNvCxnSpPr>
              <a:cxnSpLocks/>
            </p:cNvCxnSpPr>
            <p:nvPr/>
          </p:nvCxnSpPr>
          <p:spPr>
            <a:xfrm>
              <a:off x="6153864" y="1994184"/>
              <a:ext cx="691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4FA0076-7692-1677-CD93-B49C9AC2B374}"/>
                    </a:ext>
                  </a:extLst>
                </p:cNvPr>
                <p:cNvSpPr txBox="1"/>
                <p:nvPr/>
              </p:nvSpPr>
              <p:spPr>
                <a:xfrm>
                  <a:off x="5848351" y="1964730"/>
                  <a:ext cx="414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4FA0076-7692-1677-CD93-B49C9AC2B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8351" y="1964730"/>
                  <a:ext cx="4143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257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宋体" panose="02010600030101010101" pitchFamily="2" charset="-122"/>
            <a:ea typeface="宋体" panose="02010600030101010101" pitchFamily="2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8417</TotalTime>
  <Words>3009</Words>
  <Application>Microsoft Office PowerPoint</Application>
  <PresentationFormat>宽屏</PresentationFormat>
  <Paragraphs>1420</Paragraphs>
  <Slides>80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0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yuanhang deng</dc:creator>
  <cp:lastModifiedBy>yuanhang deng</cp:lastModifiedBy>
  <cp:revision>150</cp:revision>
  <dcterms:created xsi:type="dcterms:W3CDTF">2024-05-03T09:17:49Z</dcterms:created>
  <dcterms:modified xsi:type="dcterms:W3CDTF">2025-08-27T15:17:09Z</dcterms:modified>
</cp:coreProperties>
</file>