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DAD2B-8C0F-4F6C-B115-A6EB73373304}" v="37" dt="2023-04-30T15:39:17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8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5066E-5E27-D247-B535-1C9609CB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91F7D-4B62-3999-96F6-64F0CB967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80C01-53A4-C024-5882-31B0DBB5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1BC53-2D6A-A444-CDC6-9D8A0AA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099E0-BAA4-5CB4-34C8-347573AE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9DF9E-78BC-9F7C-CBC4-7B7C32A8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A26D22-69BF-DF27-A93F-67E49226C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68484-B02F-769A-252C-3A71092C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1ECE74-2C67-C1D9-E09B-99E85654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0DFE1-9C76-913C-C226-4129224A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7E89D-0E95-CA47-FBC2-4198D0DF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5E20F-2A4A-3A2B-73DA-3679586F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D1413-8F1E-2E5F-58A9-4A4D762F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114F5-2048-704E-FAD6-B7D1404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75A15-8D58-855E-5F74-7B307952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B695-9719-BB14-D2AE-8EA93C99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B698-C502-07FE-21FB-75AE6065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C475-2461-806C-9336-C95CFBDB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4E109-FAA4-5A09-153D-B5EFC4EC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DC506-F02E-8787-2EE1-0D96F0C2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B4F6-94CC-46CC-D712-44ED3D47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CF289-9756-B613-7E03-818A032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C3F0E-6403-82D2-7416-46FEC7EE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3D602-D289-887A-9CA7-8F306819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47BE89-5F00-1498-8E73-36794C05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549B-5BF5-21B4-30D3-3816687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87554-75A9-F3EC-D41A-1DF9B537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B389D4-40A1-F891-87D0-F67DE8EF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B5CCB-7612-5B3C-2975-71D3CE30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731D6-973C-6277-E6C9-1AC2B8A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2641F-148D-7491-AEBB-C494A090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C2140-FE0E-76AE-3662-640E797E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2B2E9-9A06-9179-12A3-C10C2476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777E3-76C7-09BA-1920-9741A5AB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E22DB3-286A-F28C-61BF-E6694E20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908B8C-37BB-ADB2-EFC8-F9E6B7516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220822-9CC0-8F5A-3275-80177553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CD368D-DFDB-7369-9BB8-3184C608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82B30-511B-A87C-DCD4-94B4EFD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C96C-23F8-D3EB-C937-056B860F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6D2240-9796-1F32-1F27-64EF6777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332B75-B20D-120F-2ACF-C3F9AB1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6A458-CFC0-3B41-A612-56313397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8E313C-80BC-0E49-8496-C7400DD8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DFB519-273B-FED2-217F-F5A27CB8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7DC7FA-A49D-5C5F-2D7B-5D9DDD4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4718A-A03E-F87D-F1AB-2E63B3D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B5B3F-0EDA-08EE-4482-D880552C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FB4278-4A4F-4718-CA52-0DE5FBD53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73712-4050-DF66-E6F7-4063F62A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59F897-6EBA-84D3-BC53-EB6CDED6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0EF38-9586-DEA2-E8F0-DBB7C1A3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E6DF8-1DBE-2985-D09F-B29EAE2C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0D40A6-6883-5E54-94B1-78390CFF9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12EB55-BD9D-0D4B-E984-0401E26A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6DDC3-7A6A-680C-A8F2-18C983E7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CE27-B21D-ED46-8623-38BDAF8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7A04F-E0E2-D9AC-F55C-CC209720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71A48A-FEBF-8A4E-5C94-CEBCF54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4018B6-DE82-D4F1-BB3F-BCD41115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CC79-67FA-42B4-DE7B-13DFC7AC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DB95-FC96-4EB0-A8C9-51980410FEF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65D86-8980-AA36-9D47-2EC07259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8BE61-E5B5-6F11-1C08-B4C7829D2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EF1AD-7E7B-4782-9B12-A3C6FD264D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hyperlink" Target="file:///C:\Users\yera4\OneDrive\Desktop\Nueva%20carpeta\Windows%20PowerShell\Windows%20PowerShell%20ISE.l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Users\yera4\OneDrive\Desktop\Nueva%20carpeta\Windows%20Media%20Player%20Legacy.lnk" TargetMode="External"/><Relationship Id="rId5" Type="http://schemas.openxmlformats.org/officeDocument/2006/relationships/hyperlink" Target="edge://surf/" TargetMode="External"/><Relationship Id="rId4" Type="http://schemas.openxmlformats.org/officeDocument/2006/relationships/hyperlink" Target="file:///C:\Users\yera4\OneDrive\Desktop\Nueva%20carpeta\OneNote.ln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E:\" TargetMode="External"/><Relationship Id="rId3" Type="http://schemas.openxmlformats.org/officeDocument/2006/relationships/hyperlink" Target="file:///A:\" TargetMode="External"/><Relationship Id="rId7" Type="http://schemas.openxmlformats.org/officeDocument/2006/relationships/hyperlink" Target="file:///D:\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C:\" TargetMode="External"/><Relationship Id="rId5" Type="http://schemas.openxmlformats.org/officeDocument/2006/relationships/hyperlink" Target="file:///C:\Windows\SysWOW64\" TargetMode="External"/><Relationship Id="rId4" Type="http://schemas.openxmlformats.org/officeDocument/2006/relationships/hyperlink" Target="file:///B:\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D99EE9-A06B-2F08-9052-E159966B68C7}"/>
              </a:ext>
            </a:extLst>
          </p:cNvPr>
          <p:cNvSpPr txBox="1"/>
          <p:nvPr/>
        </p:nvSpPr>
        <p:spPr>
          <a:xfrm>
            <a:off x="1697182" y="796636"/>
            <a:ext cx="778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welcome!!!</a:t>
            </a:r>
          </a:p>
          <a:p>
            <a:r>
              <a:rPr lang="en-US" dirty="0"/>
              <a:t>                                                              </a:t>
            </a:r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9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DA8ABBA-374C-E878-A61C-A4641E715A9E}"/>
              </a:ext>
            </a:extLst>
          </p:cNvPr>
          <p:cNvSpPr txBox="1"/>
          <p:nvPr/>
        </p:nvSpPr>
        <p:spPr>
          <a:xfrm>
            <a:off x="415636" y="831273"/>
            <a:ext cx="11402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										                      </a:t>
            </a:r>
            <a:r>
              <a:rPr lang="en-US" dirty="0" err="1"/>
              <a:t>ibc</a:t>
            </a:r>
            <a:r>
              <a:rPr lang="en-US" dirty="0"/>
              <a:t> 1.3																				</a:t>
            </a:r>
            <a:r>
              <a:rPr lang="en-US" dirty="0" err="1">
                <a:hlinkClick r:id="rId2" action="ppaction://hlinksldjump"/>
              </a:rPr>
              <a:t>appdata</a:t>
            </a:r>
            <a:r>
              <a:rPr lang="en-US" dirty="0"/>
              <a:t>											                                                                                                                                                                                                                          	</a:t>
            </a:r>
            <a:r>
              <a:rPr lang="en-US" dirty="0">
                <a:hlinkClick r:id="rId3" action="ppaction://hlinksldjump"/>
              </a:rPr>
              <a:t>browser</a:t>
            </a:r>
            <a:r>
              <a:rPr lang="en-US" dirty="0"/>
              <a:t>	</a:t>
            </a:r>
          </a:p>
          <a:p>
            <a:r>
              <a:rPr lang="en-US" dirty="0"/>
              <a:t>                 </a:t>
            </a:r>
            <a:r>
              <a:rPr lang="en-US" dirty="0">
                <a:hlinkClick r:id="rId4" action="ppaction://hlinksldjump"/>
              </a:rPr>
              <a:t>logout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617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BEB27-D695-E29D-461F-2D353720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Browser</a:t>
            </a:r>
            <a:r>
              <a:rPr lang="en-US" dirty="0"/>
              <a:t>                                                                                                        </a:t>
            </a:r>
            <a:r>
              <a:rPr lang="en-US" dirty="0">
                <a:hlinkClick r:id="rId3" action="ppaction://hlinksldjump"/>
              </a:rPr>
              <a:t>x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AB8371-FDB8-D515-7054-5382AB93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39BA053-D88B-118A-53C2-BBAF8F4977F8}"/>
              </a:ext>
            </a:extLst>
          </p:cNvPr>
          <p:cNvSpPr txBox="1"/>
          <p:nvPr/>
        </p:nvSpPr>
        <p:spPr>
          <a:xfrm>
            <a:off x="885398" y="629305"/>
            <a:ext cx="1099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Basic code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</a:t>
            </a:r>
            <a:r>
              <a:rPr lang="en-US" dirty="0">
                <a:hlinkClick r:id="rId3" action="ppaction://hlinksldjump"/>
              </a:rPr>
              <a:t>x</a:t>
            </a:r>
            <a:r>
              <a:rPr lang="en-US" dirty="0"/>
              <a:t>      </a:t>
            </a:r>
          </a:p>
          <a:p>
            <a:r>
              <a:rPr lang="en-US" dirty="0">
                <a:hlinkClick r:id="rId4" action="ppaction://hlinkfile"/>
              </a:rPr>
              <a:t>Notes</a:t>
            </a:r>
            <a:r>
              <a:rPr lang="en-US" dirty="0"/>
              <a:t>                                                                                             </a:t>
            </a:r>
          </a:p>
          <a:p>
            <a:r>
              <a:rPr lang="en-US" dirty="0">
                <a:hlinkClick r:id="rId5"/>
              </a:rPr>
              <a:t>Games</a:t>
            </a:r>
            <a:r>
              <a:rPr lang="en-US" dirty="0"/>
              <a:t>                                             </a:t>
            </a:r>
          </a:p>
          <a:p>
            <a:r>
              <a:rPr lang="en-US" dirty="0">
                <a:hlinkClick r:id="rId6" action="ppaction://hlinkfile"/>
              </a:rPr>
              <a:t>Sound player</a:t>
            </a:r>
            <a:r>
              <a:rPr lang="en-US" dirty="0"/>
              <a:t>    	       </a:t>
            </a:r>
          </a:p>
          <a:p>
            <a:r>
              <a:rPr lang="en-US" dirty="0"/>
              <a:t> </a:t>
            </a:r>
            <a:r>
              <a:rPr lang="en-US" dirty="0">
                <a:hlinkClick r:id="rId7" action="ppaction://hlinksldjump"/>
              </a:rPr>
              <a:t>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11"/>
    </mc:Choice>
    <mc:Fallback xmlns="">
      <p:transition spd="slow" advTm="63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516413-8D68-0677-BA4E-5780D88FA6EB}"/>
              </a:ext>
            </a:extLst>
          </p:cNvPr>
          <p:cNvSpPr txBox="1"/>
          <p:nvPr/>
        </p:nvSpPr>
        <p:spPr>
          <a:xfrm>
            <a:off x="104360" y="616227"/>
            <a:ext cx="1185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Disks												</a:t>
            </a:r>
            <a:r>
              <a:rPr lang="en-US" dirty="0">
                <a:hlinkClick r:id="rId2" action="ppaction://hlinksldjump"/>
              </a:rPr>
              <a:t>x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A: (Floppy 1)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B: (Floppy 2)</a:t>
            </a:r>
            <a:endParaRPr lang="en-US" dirty="0"/>
          </a:p>
        </p:txBody>
      </p:sp>
      <p:sp>
        <p:nvSpPr>
          <p:cNvPr id="3" name="CuadroTexto 2">
            <a:hlinkClick r:id="rId5" action="ppaction://hlinkfile"/>
            <a:extLst>
              <a:ext uri="{FF2B5EF4-FFF2-40B4-BE49-F238E27FC236}">
                <a16:creationId xmlns:a16="http://schemas.microsoft.com/office/drawing/2014/main" id="{83825C97-1B59-E7C3-A971-38E84A06A5CD}"/>
              </a:ext>
            </a:extLst>
          </p:cNvPr>
          <p:cNvSpPr txBox="1"/>
          <p:nvPr/>
        </p:nvSpPr>
        <p:spPr>
          <a:xfrm>
            <a:off x="99391" y="1555474"/>
            <a:ext cx="118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file"/>
              </a:rPr>
              <a:t>C:</a:t>
            </a:r>
            <a:endParaRPr lang="en-US" dirty="0"/>
          </a:p>
          <a:p>
            <a:r>
              <a:rPr lang="en-US" dirty="0">
                <a:hlinkClick r:id="rId7" action="ppaction://hlinkfile"/>
              </a:rPr>
              <a:t>D:</a:t>
            </a:r>
            <a:endParaRPr lang="en-US" dirty="0"/>
          </a:p>
          <a:p>
            <a:r>
              <a:rPr lang="en-US" dirty="0">
                <a:hlinkClick r:id="rId8" action="ppaction://hlinkfile"/>
              </a:rPr>
              <a:t>E:</a:t>
            </a:r>
            <a:endParaRPr lang="en-US" dirty="0"/>
          </a:p>
          <a:p>
            <a:r>
              <a:rPr lang="en-US" dirty="0">
                <a:hlinkClick r:id="rId5" action="ppaction://hlinkfile"/>
              </a:rPr>
              <a:t>Select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2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F1B3E44-031A-BDB0-685B-67AC48DE20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1206229" y="334308"/>
            <a:ext cx="1940667" cy="19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1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03"/>
    </mc:Choice>
    <mc:Fallback>
      <p:transition spd="slow" advTm="61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424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112</Words>
  <Application>Microsoft Office PowerPoint</Application>
  <PresentationFormat>Panorámica</PresentationFormat>
  <Paragraphs>19</Paragraphs>
  <Slides>6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yayayayay</dc:title>
  <cp:revision>3</cp:revision>
  <dcterms:created xsi:type="dcterms:W3CDTF">2023-04-22T12:48:53Z</dcterms:created>
  <dcterms:modified xsi:type="dcterms:W3CDTF">2023-07-06T19:37:59Z</dcterms:modified>
</cp:coreProperties>
</file>