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DAD2B-8C0F-4F6C-B115-A6EB73373304}" v="37" dt="2023-04-30T15:39:17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61" autoAdjust="0"/>
    <p:restoredTop sz="94660"/>
  </p:normalViewPr>
  <p:slideViewPr>
    <p:cSldViewPr snapToGrid="0">
      <p:cViewPr>
        <p:scale>
          <a:sx n="101" d="100"/>
          <a:sy n="101" d="100"/>
        </p:scale>
        <p:origin x="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danys Yera" userId="dc396ebfaad34019" providerId="LiveId" clId="{8ADDAD2B-8C0F-4F6C-B115-A6EB73373304}"/>
    <pc:docChg chg="custSel addSld delSld modSld sldOrd">
      <pc:chgData name="Yordanys Yera" userId="dc396ebfaad34019" providerId="LiveId" clId="{8ADDAD2B-8C0F-4F6C-B115-A6EB73373304}" dt="2023-05-24T01:30:11.688" v="3306" actId="20577"/>
      <pc:docMkLst>
        <pc:docMk/>
      </pc:docMkLst>
      <pc:sldChg chg="del">
        <pc:chgData name="Yordanys Yera" userId="dc396ebfaad34019" providerId="LiveId" clId="{8ADDAD2B-8C0F-4F6C-B115-A6EB73373304}" dt="2023-04-29T16:02:07.550" v="67" actId="2696"/>
        <pc:sldMkLst>
          <pc:docMk/>
          <pc:sldMk cId="834938224" sldId="256"/>
        </pc:sldMkLst>
      </pc:sldChg>
      <pc:sldChg chg="addSp delSp modSp new mod">
        <pc:chgData name="Yordanys Yera" userId="dc396ebfaad34019" providerId="LiveId" clId="{8ADDAD2B-8C0F-4F6C-B115-A6EB73373304}" dt="2023-04-29T19:50:36.976" v="2731" actId="20577"/>
        <pc:sldMkLst>
          <pc:docMk/>
          <pc:sldMk cId="1153719258" sldId="257"/>
        </pc:sldMkLst>
        <pc:spChg chg="del mod">
          <ac:chgData name="Yordanys Yera" userId="dc396ebfaad34019" providerId="LiveId" clId="{8ADDAD2B-8C0F-4F6C-B115-A6EB73373304}" dt="2023-04-29T19:50:32.616" v="2730" actId="478"/>
          <ac:spMkLst>
            <pc:docMk/>
            <pc:sldMk cId="1153719258" sldId="257"/>
            <ac:spMk id="2" creationId="{0B8AC7E9-5F37-8AF4-B12E-B16684AFC1CC}"/>
          </ac:spMkLst>
        </pc:spChg>
        <pc:spChg chg="mod">
          <ac:chgData name="Yordanys Yera" userId="dc396ebfaad34019" providerId="LiveId" clId="{8ADDAD2B-8C0F-4F6C-B115-A6EB73373304}" dt="2023-04-29T17:06:21.721" v="2649" actId="20577"/>
          <ac:spMkLst>
            <pc:docMk/>
            <pc:sldMk cId="1153719258" sldId="257"/>
            <ac:spMk id="3" creationId="{E5ABEB27-D695-E29D-461F-2D3537203446}"/>
          </ac:spMkLst>
        </pc:spChg>
        <pc:spChg chg="add mod">
          <ac:chgData name="Yordanys Yera" userId="dc396ebfaad34019" providerId="LiveId" clId="{8ADDAD2B-8C0F-4F6C-B115-A6EB73373304}" dt="2023-04-29T19:50:36.976" v="2731" actId="20577"/>
          <ac:spMkLst>
            <pc:docMk/>
            <pc:sldMk cId="1153719258" sldId="257"/>
            <ac:spMk id="5" creationId="{1FAB8371-FDB8-D515-7054-5382AB9388C3}"/>
          </ac:spMkLst>
        </pc:spChg>
      </pc:sldChg>
      <pc:sldChg chg="modSp new del mod modAnim">
        <pc:chgData name="Yordanys Yera" userId="dc396ebfaad34019" providerId="LiveId" clId="{8ADDAD2B-8C0F-4F6C-B115-A6EB73373304}" dt="2023-04-29T15:45:24.704" v="13" actId="47"/>
        <pc:sldMkLst>
          <pc:docMk/>
          <pc:sldMk cId="2459382807" sldId="257"/>
        </pc:sldMkLst>
        <pc:spChg chg="mod">
          <ac:chgData name="Yordanys Yera" userId="dc396ebfaad34019" providerId="LiveId" clId="{8ADDAD2B-8C0F-4F6C-B115-A6EB73373304}" dt="2023-04-29T15:43:32.763" v="10" actId="20577"/>
          <ac:spMkLst>
            <pc:docMk/>
            <pc:sldMk cId="2459382807" sldId="257"/>
            <ac:spMk id="2" creationId="{29F83548-7FF7-504B-7E54-8C5BE4DF4A36}"/>
          </ac:spMkLst>
        </pc:spChg>
        <pc:spChg chg="mod">
          <ac:chgData name="Yordanys Yera" userId="dc396ebfaad34019" providerId="LiveId" clId="{8ADDAD2B-8C0F-4F6C-B115-A6EB73373304}" dt="2023-04-29T15:43:57.832" v="11" actId="5793"/>
          <ac:spMkLst>
            <pc:docMk/>
            <pc:sldMk cId="2459382807" sldId="257"/>
            <ac:spMk id="3" creationId="{7C4943C6-34B5-8B91-8E30-36F3C5FC5817}"/>
          </ac:spMkLst>
        </pc:spChg>
      </pc:sldChg>
      <pc:sldChg chg="addSp delSp modSp new mod ord">
        <pc:chgData name="Yordanys Yera" userId="dc396ebfaad34019" providerId="LiveId" clId="{8ADDAD2B-8C0F-4F6C-B115-A6EB73373304}" dt="2023-05-24T01:30:11.688" v="3306" actId="20577"/>
        <pc:sldMkLst>
          <pc:docMk/>
          <pc:sldMk cId="3261717495" sldId="258"/>
        </pc:sldMkLst>
        <pc:spChg chg="add del mod">
          <ac:chgData name="Yordanys Yera" userId="dc396ebfaad34019" providerId="LiveId" clId="{8ADDAD2B-8C0F-4F6C-B115-A6EB73373304}" dt="2023-04-29T16:01:48.342" v="66"/>
          <ac:spMkLst>
            <pc:docMk/>
            <pc:sldMk cId="3261717495" sldId="258"/>
            <ac:spMk id="2" creationId="{A2C1C469-D909-A76F-6174-0D33665B9EF2}"/>
          </ac:spMkLst>
        </pc:spChg>
        <pc:spChg chg="add mod">
          <ac:chgData name="Yordanys Yera" userId="dc396ebfaad34019" providerId="LiveId" clId="{8ADDAD2B-8C0F-4F6C-B115-A6EB73373304}" dt="2023-05-24T01:30:11.688" v="3306" actId="20577"/>
          <ac:spMkLst>
            <pc:docMk/>
            <pc:sldMk cId="3261717495" sldId="258"/>
            <ac:spMk id="3" creationId="{ADA8ABBA-374C-E878-A61C-A4641E715A9E}"/>
          </ac:spMkLst>
        </pc:spChg>
        <pc:inkChg chg="add">
          <ac:chgData name="Yordanys Yera" userId="dc396ebfaad34019" providerId="LiveId" clId="{8ADDAD2B-8C0F-4F6C-B115-A6EB73373304}" dt="2023-05-24T01:24:29.873" v="3260" actId="9405"/>
          <ac:inkMkLst>
            <pc:docMk/>
            <pc:sldMk cId="3261717495" sldId="258"/>
            <ac:inkMk id="2" creationId="{0933F840-D3EE-CEB8-BBDF-D146E764D75E}"/>
          </ac:inkMkLst>
        </pc:inkChg>
        <pc:inkChg chg="add">
          <ac:chgData name="Yordanys Yera" userId="dc396ebfaad34019" providerId="LiveId" clId="{8ADDAD2B-8C0F-4F6C-B115-A6EB73373304}" dt="2023-05-24T01:25:24.973" v="3261" actId="9405"/>
          <ac:inkMkLst>
            <pc:docMk/>
            <pc:sldMk cId="3261717495" sldId="258"/>
            <ac:inkMk id="4" creationId="{ED7833E9-684A-0955-6A66-68A65FC78245}"/>
          </ac:inkMkLst>
        </pc:inkChg>
        <pc:inkChg chg="add">
          <ac:chgData name="Yordanys Yera" userId="dc396ebfaad34019" providerId="LiveId" clId="{8ADDAD2B-8C0F-4F6C-B115-A6EB73373304}" dt="2023-05-24T01:25:27.607" v="3262" actId="9405"/>
          <ac:inkMkLst>
            <pc:docMk/>
            <pc:sldMk cId="3261717495" sldId="258"/>
            <ac:inkMk id="5" creationId="{2B50502F-4B57-90E1-3E68-39FF1F974BD8}"/>
          </ac:inkMkLst>
        </pc:inkChg>
        <pc:inkChg chg="add">
          <ac:chgData name="Yordanys Yera" userId="dc396ebfaad34019" providerId="LiveId" clId="{8ADDAD2B-8C0F-4F6C-B115-A6EB73373304}" dt="2023-05-24T01:25:31.271" v="3263" actId="9405"/>
          <ac:inkMkLst>
            <pc:docMk/>
            <pc:sldMk cId="3261717495" sldId="258"/>
            <ac:inkMk id="6" creationId="{AB49000A-2AC9-7556-B8F1-5666DA257342}"/>
          </ac:inkMkLst>
        </pc:inkChg>
        <pc:inkChg chg="add">
          <ac:chgData name="Yordanys Yera" userId="dc396ebfaad34019" providerId="LiveId" clId="{8ADDAD2B-8C0F-4F6C-B115-A6EB73373304}" dt="2023-05-24T01:25:45.528" v="3264" actId="9405"/>
          <ac:inkMkLst>
            <pc:docMk/>
            <pc:sldMk cId="3261717495" sldId="258"/>
            <ac:inkMk id="7" creationId="{A8BAE415-B272-BF11-30B3-4ADFCFE2D21C}"/>
          </ac:inkMkLst>
        </pc:inkChg>
        <pc:inkChg chg="add">
          <ac:chgData name="Yordanys Yera" userId="dc396ebfaad34019" providerId="LiveId" clId="{8ADDAD2B-8C0F-4F6C-B115-A6EB73373304}" dt="2023-05-24T01:25:49.328" v="3265" actId="9405"/>
          <ac:inkMkLst>
            <pc:docMk/>
            <pc:sldMk cId="3261717495" sldId="258"/>
            <ac:inkMk id="8" creationId="{8CFBEE7B-C67A-64BB-04C8-912CC2554F82}"/>
          </ac:inkMkLst>
        </pc:inkChg>
        <pc:inkChg chg="add">
          <ac:chgData name="Yordanys Yera" userId="dc396ebfaad34019" providerId="LiveId" clId="{8ADDAD2B-8C0F-4F6C-B115-A6EB73373304}" dt="2023-05-24T01:25:51.631" v="3266" actId="9405"/>
          <ac:inkMkLst>
            <pc:docMk/>
            <pc:sldMk cId="3261717495" sldId="258"/>
            <ac:inkMk id="9" creationId="{224FF623-C685-D7D5-EA63-E56FBB2D1450}"/>
          </ac:inkMkLst>
        </pc:inkChg>
        <pc:inkChg chg="add">
          <ac:chgData name="Yordanys Yera" userId="dc396ebfaad34019" providerId="LiveId" clId="{8ADDAD2B-8C0F-4F6C-B115-A6EB73373304}" dt="2023-05-24T01:25:53.321" v="3267" actId="9405"/>
          <ac:inkMkLst>
            <pc:docMk/>
            <pc:sldMk cId="3261717495" sldId="258"/>
            <ac:inkMk id="10" creationId="{41E477A2-E6B9-5AC1-3C19-522D7A505944}"/>
          </ac:inkMkLst>
        </pc:inkChg>
        <pc:inkChg chg="add">
          <ac:chgData name="Yordanys Yera" userId="dc396ebfaad34019" providerId="LiveId" clId="{8ADDAD2B-8C0F-4F6C-B115-A6EB73373304}" dt="2023-05-24T01:26:02.449" v="3268" actId="9405"/>
          <ac:inkMkLst>
            <pc:docMk/>
            <pc:sldMk cId="3261717495" sldId="258"/>
            <ac:inkMk id="11" creationId="{E5EBCD01-318E-518A-5088-DD55E95012DA}"/>
          </ac:inkMkLst>
        </pc:inkChg>
        <pc:inkChg chg="add">
          <ac:chgData name="Yordanys Yera" userId="dc396ebfaad34019" providerId="LiveId" clId="{8ADDAD2B-8C0F-4F6C-B115-A6EB73373304}" dt="2023-05-24T01:26:07.905" v="3269" actId="9405"/>
          <ac:inkMkLst>
            <pc:docMk/>
            <pc:sldMk cId="3261717495" sldId="258"/>
            <ac:inkMk id="12" creationId="{49B1498E-6ABD-689B-8243-B61CD8AB9A80}"/>
          </ac:inkMkLst>
        </pc:inkChg>
        <pc:inkChg chg="add">
          <ac:chgData name="Yordanys Yera" userId="dc396ebfaad34019" providerId="LiveId" clId="{8ADDAD2B-8C0F-4F6C-B115-A6EB73373304}" dt="2023-05-24T01:26:18.257" v="3270" actId="9405"/>
          <ac:inkMkLst>
            <pc:docMk/>
            <pc:sldMk cId="3261717495" sldId="258"/>
            <ac:inkMk id="13" creationId="{4823817F-387E-1B14-0DC0-AD485E3CB45D}"/>
          </ac:inkMkLst>
        </pc:inkChg>
      </pc:sldChg>
      <pc:sldChg chg="addSp delSp modSp new mod delAnim modAnim">
        <pc:chgData name="Yordanys Yera" userId="dc396ebfaad34019" providerId="LiveId" clId="{8ADDAD2B-8C0F-4F6C-B115-A6EB73373304}" dt="2023-05-24T01:20:38.870" v="3253" actId="20577"/>
        <pc:sldMkLst>
          <pc:docMk/>
          <pc:sldMk cId="1511521000" sldId="259"/>
        </pc:sldMkLst>
        <pc:spChg chg="add del mod">
          <ac:chgData name="Yordanys Yera" userId="dc396ebfaad34019" providerId="LiveId" clId="{8ADDAD2B-8C0F-4F6C-B115-A6EB73373304}" dt="2023-04-29T16:16:24.888" v="1735"/>
          <ac:spMkLst>
            <pc:docMk/>
            <pc:sldMk cId="1511521000" sldId="259"/>
            <ac:spMk id="2" creationId="{BECFDF28-39FA-3C52-2B60-60F15512ABEA}"/>
          </ac:spMkLst>
        </pc:spChg>
        <pc:spChg chg="add mod">
          <ac:chgData name="Yordanys Yera" userId="dc396ebfaad34019" providerId="LiveId" clId="{8ADDAD2B-8C0F-4F6C-B115-A6EB73373304}" dt="2023-05-24T01:20:38.870" v="3253" actId="20577"/>
          <ac:spMkLst>
            <pc:docMk/>
            <pc:sldMk cId="1511521000" sldId="259"/>
            <ac:spMk id="3" creationId="{339BA053-D88B-118A-53C2-BBAF8F4977F8}"/>
          </ac:spMkLst>
        </pc:spChg>
        <pc:picChg chg="del mod">
          <ac:chgData name="Yordanys Yera" userId="dc396ebfaad34019" providerId="LiveId" clId="{8ADDAD2B-8C0F-4F6C-B115-A6EB73373304}" dt="2023-04-29T20:11:58.430" v="2910" actId="478"/>
          <ac:picMkLst>
            <pc:docMk/>
            <pc:sldMk cId="1511521000" sldId="259"/>
            <ac:picMk id="4" creationId="{88CBDE30-EBB5-62A5-B390-24C7145E70F9}"/>
          </ac:picMkLst>
        </pc:picChg>
        <pc:picChg chg="add del mod">
          <ac:chgData name="Yordanys Yera" userId="dc396ebfaad34019" providerId="LiveId" clId="{8ADDAD2B-8C0F-4F6C-B115-A6EB73373304}" dt="2023-04-29T20:11:35.255" v="2908" actId="478"/>
          <ac:picMkLst>
            <pc:docMk/>
            <pc:sldMk cId="1511521000" sldId="259"/>
            <ac:picMk id="5" creationId="{5040D70E-8390-869D-3AD5-03CE3A219DB0}"/>
          </ac:picMkLst>
        </pc:picChg>
      </pc:sldChg>
      <pc:sldChg chg="addSp delSp modSp new mod ord">
        <pc:chgData name="Yordanys Yera" userId="dc396ebfaad34019" providerId="LiveId" clId="{8ADDAD2B-8C0F-4F6C-B115-A6EB73373304}" dt="2023-04-29T16:44:51.861" v="2500" actId="20577"/>
        <pc:sldMkLst>
          <pc:docMk/>
          <pc:sldMk cId="3955196160" sldId="260"/>
        </pc:sldMkLst>
        <pc:spChg chg="add del mod">
          <ac:chgData name="Yordanys Yera" userId="dc396ebfaad34019" providerId="LiveId" clId="{8ADDAD2B-8C0F-4F6C-B115-A6EB73373304}" dt="2023-04-29T16:43:44.940" v="2367" actId="478"/>
          <ac:spMkLst>
            <pc:docMk/>
            <pc:sldMk cId="3955196160" sldId="260"/>
            <ac:spMk id="2" creationId="{82596122-4B9F-68FD-E573-DF30D2ABECC7}"/>
          </ac:spMkLst>
        </pc:spChg>
        <pc:spChg chg="add mod">
          <ac:chgData name="Yordanys Yera" userId="dc396ebfaad34019" providerId="LiveId" clId="{8ADDAD2B-8C0F-4F6C-B115-A6EB73373304}" dt="2023-04-29T16:44:51.861" v="2500" actId="20577"/>
          <ac:spMkLst>
            <pc:docMk/>
            <pc:sldMk cId="3955196160" sldId="260"/>
            <ac:spMk id="3" creationId="{98D99EE9-A06B-2F08-9052-E159966B68C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4:29.8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10136,'22'22,"13"15,19 16,24 22,18 8,12 10,6 3,0 4,-3-4,5 0,11 1,17-3,19-3,21-9,15-13,11-12,10-16,0-17,-12-21,-16-16,-16-15,-11-7,-9-10,-11-6,-3 3,-6 0,-6 1,-7 5,3 0,4 3,11-1,2-3,2 4,2 4,-5 8,-10 9,-26 0,-30 2,-25 0,-17 2,-12 0,-7 3,-4 3,-2 3,-1 2,6 2,5 4,1 0,2 3,-3 2,0 0,-1 1,-2 3,4 2,-2 1,-2-3,-1 0,-3-1,-2-1,0-1,-1 0,-1-1,3 3,0 1,-2 2,0-1,-2 1,-2 0,-2-1,-1 3,-2 0,0 1,-5-2,3-20,14-71,12-81,19-54,15-25,7 6,3 20,4 15,3 20,2 2,2 4,-5 3,-5 10,0 7,-7 2,8-6,-3-3,2-2,2 10,5 10,18 4,25 7,19 7,6 17,-6 8,-10 14,-17 5,-15 4,-17 5,-11-1,-9 1,-4-2,3-7,-1 4,-1 3,0 4,7 2,4 0,0 5,1 5,5 5,6-3,5 0,6 5,15 1,7 6,-11 3,-20 1,-24 4,-20 5,-13 5,-7 6,-4 5,-1 5,-2 3,1 2,0 3,1 1,3 2,0 2,-1 3,-2 3,-2 1,-3 2,-3-2,0 1,2-2,0 5,1 0,2 0,-2 1,4 1,2 0,-2-1,-2-3,-3-1,-2-2,-3 0,0 1,-1 1,-1 0,1-1,301-468,-416 623,-192 284,-29 55,57-70,94-130,97-140,79-114,56-82,27-43,13-21,-3-4,-8 7,-15 17,-14 16,-9 12,-8 8,3 4,2 6,0 0,5-2,9 1,16-4,14-3,12-6,5-2,6-3,-3-2,-1 2,4-2,10-2,12 6,-2 5,2 8,-10 6,-11 6,-13 4,-16 3,-10 5,-11 0,-9-3,-4-1,-5 2,-1-1,2-2,2-3,1-1,0-5,4-4,2 0,1-3,3 1,3 0,-1 2,-2 1,-6-1,-3-1,-1 2,-1-3,-3 2,1-1,-1 2,2 2,2-2,16-10,13-12,21-6,10-3,8 0,-4 2,-5 2,-12 4,-11 2,-8 2,-11 4,-8 1,-5-1,-4 5,-1 1,-1-2,-1-1,-4-1,-4 2,-3 7,-3 8,0 7,-3 5,-2 5,-1 3,-2 2,0 5,-3 3,-2-1,-1 1,2-3,1-2,2-2,-2-5,-1-6,6-14,32-33,43-44,32-25,17-8,-5 10,-11 15,-17 13,-16 17,-7 7,-5 2,0 0,-3 1,3 0,-2 3,1-3,-7 6,-5 7,-7 6,-9 6,-6 4,-4 5,-3 4,0 1,-2 4,4 2,0 2,7 2,11-1,21-7,16-3,14 0,7-4,-6 4,-8 3,-8 2,-2 5,10-5,20-1,18-3,10 4,0 5,-12 6,-11 2,-15-1,0 0,-2-2,2-1,-6 1,-7-1,-14-2,-13 3,-20 1,-18-3,-15 0,-8 1,-3 4,-2 2,2 4,1 1,2 2,4 0,-1 5,0 2,-3 1,0 3,0 0,0 1,2 2,0-1,0 3,-1 0,-3 1,2-4,-1-1,-2-1,-2 1,-2 0,-2 0,-2-2,-5-2,0-6,0-6,11-20,17-31,24-34,12-26,7-9,7-11,-2 2,-1 9,-1 15,-7 16,-7 14,3 10,19 3,17 0,12 3,2 9,-6 6,-11 12,-14 10,-16 4,-7 6,-3 4,1 0,9-6,20 1,20-2,14-1,1 2,-11 4,-13 3,-12 2,-14 4,-7-2,-5 0,2-2,6 2,10-3,10 0,6 3,1 1,-4 2,-6 0,-4-4,0-1,-2-1,0-3,1 0,7 3,2 3,2 5,-1 3,-12 0,-16 2,-15-1,-14 1,-12 4,-8 1,-5 3,-3 3,-1 2,1 0,-1 0,1 0,1-2,1 0,-1 2,1 0,0 0,0 0,7-4,0-3,-4-1,-2 0,-3-1,5-4,26-25,25-20,18-18,13-6,-2-3,-5 3,-6 5,2-1,14-8,20-11,17-3,16 0,3 1,-10 11,-16 10,-14 9,-10 8,-7 6,-5 7,15 1,20 5,16 3,5 5,-4 6,-7 5,7-1,15-4,33 1,25 2,9 2,-8 3,-3 4,6 6,9 7,-3 1,-14 3,-22 3,-23-2,-19 0,-13 0,-9-3,-8-5,-8 1,-14 0,-10 0,-10-4,-8-2,-12-2,-11-1,-12-5,-10-2,-8 1,-4 3,-3 5,-1 3,0 6,0 2,9-4,17-5,20-11,12-11,7-10,2-4,-4-5,-4-2,-4-2,-5 3,2 1,1 1,7-7,8-1,12 0,9 2,7 3,-1 5,-2 8,-13 4,-9 3,-6 5,-1-1,2 0,15 2,26 4,24 1,14 4,2 0,-12 2,-10 0,-5 1,8 4,18 6,10 5,-4 1,-11 5,-21 2,-19 2,-8 2,6 6,20 6,26 9,26 10,15 4,-4 1,-10-3,-13 0,-8 4,-3-1,0-3,6-2,2-2,-5-5,-21-6,-8 0,-4 1,-15-4,-24-7,-26-1,-22-5,-15-5,-12-7,-10-7,-18-5,-14-3,-4-3,2-1,7 0,9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6:07.90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608 0,'-2'3,"-6"2,-3 3,-2 2,-1 2,2 4,2 0,4 3,2 0,3-1,0 1,2 0,-3-4,-3-2,0-1,-2-3,-4 0,-3 1,0-3,-1 2,0 4,-2 10,0 7,-4 8,0 4,-2 6,1 0,-2 2,-2 0,2 0,-3-2,2-2,1 0,1 1,1 0,2-3,2 0,4-1,0 1,0-6,2-4,1-2,3-2,3 2,1-2,2 0,2-1,0 1,0 0,1 1,-1-1,1-3,-1 2,0 2,0 1,2-4,1 1,4 0,1 2,4-3,0-3,4-2,2-2,0-1,4 1,0 0,-1-3,2-1,0-2,-5 4,-2-2,-2 1,-3 0,0 3,1 0,-1 4,-1 0,1-1,-2 3,-1 0,2-6,3-6,1-8,1-5,0-7,0-6,-1-4,4-1,-1 1,2-2,1 0,0 1,-2 0,2 1,3-4,9-2,13-6,14-4,17-5,5-5,2 0,-2 3,-8 4,-12 6,-14 5,-9 4,-7 1,-9 2,-1-2,-4-4,-4-5,-2-2,1-4,4-2,-1-4,0-5,2-1,-4 5,0 6,-4 5,-3 5,-2 12,-2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6:18.2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266 1,'-2'2,"-1"5,-2 2,-2 1,-5 2,-3-2,0-3,0 1,0 0,0-1,1-1,-2-3,1 2,2 1,1 1,2 2,2 3,2-1,-2-2,2-1,-2-1,2 0,-2-1,2 0,3 0,5-2,5-1,7-1,3-1,2-1,2 0,3 0,3-1,1 1,-2 0,-3 0,-3 0,-5 2,-8 1,-6 0,-9-1,-5-1,-2 0,-2-2,1-2,1-2,0 0,-2 0,1 2,2-1,1-1,1 2,1 1,-1 0,-1 4,-1 0,0 3,4 3,0-1,2 2,1-2,3-1,7-2,6-1,2-2,3-1,0 0,1 0,0-1,1 1,1-2,-1-2,0 1,-1 1,-1 0,0 1,-3-2,1 0,1 0,1 1,0 1,-1 0,1 0,-5 1,-6 0,-6 0,-5 0,-5 1,0 1,2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5:24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3706,'12'-18,"16"-33,19-23,18-15,11-8,9-5,2-6,3-4,4-10,-6-1,-5 6,-7 7,0 7,-2 9,2 9,4 4,-1 9,-4 10,-6 9,-4 6,0 5,6-4,16-8,39-23,65-37,50-35,27-21,35-15,22-8,7 5,-17 16,-29 24,-30 17,-34 22,-29 27,-32 23,-31 21,-24 18,-17 12,-9 9,-10 5,-8 2,-8-1,-4-2,-3-1,-4 0,-7 0,-6-1,-8-1,-4 0,-3-1,-2-1,1 2,-1 3,-1 0,-1 3,-1-2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5:27.5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1,'12'13,"11"14,8 9,18 18,7 16,6 9,3 7,-3 0,-6-5,-12-6,-13-11,-7-10,-8-11,-6-7,-4-7,-1-6,-3-3,-1-2,-1-2,0 2,1 2,4-2,1 4,1 0,2 1,-1-2,3 3,2-1,-1-1,-1-3,0 2,-1 2,1 4,2 4,-2-1,-1-1,-1 1,-3 2,-2 1,-2 0,-1 0,-1 1,-1-3,1-3,0 1,-1 0,1 0,0-4,0-3,0-3,0-2,0-3,0-1,0 2,0 0,0 1,0-1,0-1,0 0,0 0,0 1,0 1,0 0,-3 0,1-2,-1 0,1 0,0 2,1 0,0 0,1-1,0 0,-2-4,-1 0,1 0,-1-1,2 4,-2 1,-1 1,1-1,-3-1,-2 1,1-2,2 3,2 0,1 0,1 0,1-6,0-11,0-10,0-13,1-4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5:31.2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1,'0'4,"5"9,3 8,3 8,6 5,0 2,2 1,0 1,-4-1,-2 4,2 4,-2 3,-1 1,-3-4,-2 1,1-2,0 2,-1-1,-3-3,-1-3,-2 2,2-1,0 4,2-1,0-1,-1-2,-1-2,-1-6,-1-1,0-4,-1-2,0-3,0-3,-1-1,1 0,0-2,0-1,0 2,0 2,0 0,0-1,0-1,0-2,0 0,0-2,0 3,0 0,0 0,0-1,0 0,0-1,0-1,0 3,0 0,0 0,0-1,0 0,0-1,0-1,0 1,-2-3,-1 1,0 1,1 1,0 0,1-1,1 1,-3-3,-2-3,-3-3,-2-2,-5-2,0-1,3-2,6-2,5-6,2-4,1-1,0-1,0 0,-1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5:45.5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2671 1,'2'7,"6"6,5 8,8 7,6 8,7 4,2 7,1 4,-4 1,-1-1,-3 4,-3-5,-5-3,-5-3,-2-2,-3-4,0-2,1 0,5-2,2 5,2 5,4 0,5 1,-1 1,0 4,-2 1,0-5,-2 1,1 3,-4-2,-2 0,-1 2,-4-2,-5-2,-4-4,-3-3,-2-3,-1-2,-1 3,0 4,0 2,1 2,-5 1,-3 1,-3-1,-4-1,-2-2,-4-1,-3 1,-1 2,-1 9,-4 4,-8 9,-9 1,-7 11,-5 2,-3-7,-1-4,-6-8,5-9,1-8,5-9,4-8,2-9,3-3,-4-3,1-2,-5 0,4-1,-4-2,2-3,2-2,2-2,5 0,5 1,0 0,0 1,-2-2,-3 1,-4-2,-3 1,1-1,1 0,3 0,0 4,3 4,-1 1,-3-2,-6-1,-3-2,-2 2,-5 1,0-1,2-2,-2-1,-1 1,2 2,-1 0,0-1,2-1,-4 3,2 0,3 1,-2 0,3-3,4-1,4 3,7 1,7-2,7 1,8-1,5-2,4-1,4 1,4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5:49.3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2950 27,'-9'0,"-12"-2,-15-3,-12-1,-10 1,-8 1,-12 1,-17 1,-17 4,-16 5,-11 6,-6 4,-6 7,10 9,17 1,21-1,19-6,13-6,9-3,6-6,2 1,1-1,0 3,-6 1,-6 6,-6 2,-2 2,2 2,-2 4,7-1,3-3,4 2,4 3,4-3,3-4,3 0,3 0,6 1,2 0,5-1,3 3,6 2,4 2,3 0,2 3,1-2,0 2,3-5,2-4,2-5,2 1,0-2,2-1,-1-3,0-2,1 2,-1-1,0 0,1-1,-1-1,0 0,0-1,0 1,6-4,3-2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5:51.6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0,'0'12,"0"16,0 17,0 11,2 8,3 9,6 7,9 12,15 19,12 17,13 3,10 0,6-12,1-15,-5-19,-2-17,-9-18,-9-17,-10-13,-8-9,-5-6,-6-5,3-2,14 0,26-5,25-5,36-10,21-6,16-2,6-1,-7 1,-13 3,-12 1,-20 2,-19 1,-18 1,-11 2,-8 2,-7 0,4-5,5-4,3-4,-1-4,-1-1,-2 4,-5 1,-11 5,-10 6,-12 2,-8 6,-2 0,-2 2,0 2,-3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5:53.3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2008 0,'-20'0,"-43"0,-34 0,-27 3,-22 4,-19 6,0 5,6 7,18 7,8 4,11 1,11 2,7 5,14 2,11 5,9-1,11-1,12-3,8-4,10-5,8-5,8 0,6-2,4 6,9 9,33 36,59 89,51 76,29 41,14-2,7-8,3-14,2-18,-8-28,-19-33,-24-33,-29-39,-28-34,-25-31,-20-23,-9-15,4-15,14-14,24-22,22-13,15-11,15-4,-4-1,-12 7,-17 13,-21 13,-21 13,-18 11,-16 6,-9 3,-5 4,-4 1,-2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1:26:02.4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1000,'11'2,"6"6,2 0,37 7,32 0,27-2,17-4,-10-3,22 5,24-1,27 10,20 2,0-4,-20-4,-30-5,-22-6,-11-8,-4-3,2-5,-8-2,-8 1,-8-2,-13 1,-11 2,-13-1,-5-1,-8-2,-10 0,-10 1,-3-5,-1-11,5-16,11-27,5-25,-7-1,-3-2,-3 7,-4 13,-8 11,-6 17,-5 10,-5 11,-5 8,-4 8,-1 3,-3 1,1 0,-1 0,0 0,-2 3,-3 3,-5 3,-2 4,0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5066E-5E27-D247-B535-1C9609CB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91F7D-4B62-3999-96F6-64F0CB967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80C01-53A4-C024-5882-31B0DBB5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1BC53-2D6A-A444-CDC6-9D8A0AA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099E0-BAA4-5CB4-34C8-347573AE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9DF9E-78BC-9F7C-CBC4-7B7C32A8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A26D22-69BF-DF27-A93F-67E49226C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68484-B02F-769A-252C-3A71092C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1ECE74-2C67-C1D9-E09B-99E85654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0DFE1-9C76-913C-C226-4129224A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0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7E89D-0E95-CA47-FBC2-4198D0DF6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5E20F-2A4A-3A2B-73DA-3679586F1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D1413-8F1E-2E5F-58A9-4A4D762F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114F5-2048-704E-FAD6-B7D1404B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75A15-8D58-855E-5F74-7B307952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2B695-9719-BB14-D2AE-8EA93C99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EB698-C502-07FE-21FB-75AE6065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C475-2461-806C-9336-C95CFBDB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4E109-FAA4-5A09-153D-B5EFC4E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DC506-F02E-8787-2EE1-0D96F0C2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B4F6-94CC-46CC-D712-44ED3D47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CF289-9756-B613-7E03-818A0329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C3F0E-6403-82D2-7416-46FEC7EE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3D602-D289-887A-9CA7-8F306819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7BE89-5F00-1498-8E73-36794C05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549B-5BF5-21B4-30D3-38166879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87554-75A9-F3EC-D41A-1DF9B537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B389D4-40A1-F891-87D0-F67DE8EF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B5CCB-7612-5B3C-2975-71D3CE30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8731D6-973C-6277-E6C9-1AC2B8A0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22641F-148D-7491-AEBB-C494A090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C2140-FE0E-76AE-3662-640E797E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72B2E9-9A06-9179-12A3-C10C2476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777E3-76C7-09BA-1920-9741A5AB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E22DB3-286A-F28C-61BF-E6694E20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908B8C-37BB-ADB2-EFC8-F9E6B7516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220822-9CC0-8F5A-3275-80177553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CD368D-DFDB-7369-9BB8-3184C608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E82B30-511B-A87C-DCD4-94B4EFD3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7C96C-23F8-D3EB-C937-056B860F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6D2240-9796-1F32-1F27-64EF6777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332B75-B20D-120F-2ACF-C3F9AB1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6A458-CFC0-3B41-A612-56313397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8E313C-80BC-0E49-8496-C7400DD8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DFB519-273B-FED2-217F-F5A27CB8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7DC7FA-A49D-5C5F-2D7B-5D9DDD40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4718A-A03E-F87D-F1AB-2E63B3D5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B5B3F-0EDA-08EE-4482-D880552C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FB4278-4A4F-4718-CA52-0DE5FBD53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B73712-4050-DF66-E6F7-4063F62A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59F897-6EBA-84D3-BC53-EB6CDED6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0EF38-9586-DEA2-E8F0-DBB7C1A3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E6DF8-1DBE-2985-D09F-B29EAE2C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0D40A6-6883-5E54-94B1-78390CFF9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12EB55-BD9D-0D4B-E984-0401E26AF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6DDC3-7A6A-680C-A8F2-18C983E7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4CE27-B21D-ED46-8623-38BDAF83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7A04F-E0E2-D9AC-F55C-CC209720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71A48A-FEBF-8A4E-5C94-CEBCF54C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018B6-DE82-D4F1-BB3F-BCD41115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CC79-67FA-42B4-DE7B-13DFC7ACC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DB95-FC96-4EB0-A8C9-51980410FE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65D86-8980-AA36-9D47-2EC072595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8BE61-E5B5-6F11-1C08-B4C7829D2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5.xml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slide" Target="slide3.xml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slide" Target="slide4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customXml" Target="../ink/ink4.xml"/><Relationship Id="rId24" Type="http://schemas.openxmlformats.org/officeDocument/2006/relationships/image" Target="../media/image1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3.png"/><Relationship Id="rId19" Type="http://schemas.openxmlformats.org/officeDocument/2006/relationships/customXml" Target="../ink/ink8.xml"/><Relationship Id="rId4" Type="http://schemas.openxmlformats.org/officeDocument/2006/relationships/slide" Target="slide1.xml"/><Relationship Id="rId9" Type="http://schemas.openxmlformats.org/officeDocument/2006/relationships/customXml" Target="../ink/ink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file:///C:\Users\yera4\OneDrive\Desktop\Nueva%20carpeta\Windows%20PowerShell\Windows%20PowerShell%20ISE.ln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yera4\OneDrive\Desktop\Nueva%20carpeta\Windows%20Media%20Player%20Legacy.lnk" TargetMode="External"/><Relationship Id="rId5" Type="http://schemas.openxmlformats.org/officeDocument/2006/relationships/hyperlink" Target="edge://surf/" TargetMode="External"/><Relationship Id="rId4" Type="http://schemas.openxmlformats.org/officeDocument/2006/relationships/hyperlink" Target="file:///C:\Users\yera4\OneDrive\Desktop\Nueva%20carpeta\OneNote.l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D99EE9-A06B-2F08-9052-E159966B68C7}"/>
              </a:ext>
            </a:extLst>
          </p:cNvPr>
          <p:cNvSpPr txBox="1"/>
          <p:nvPr/>
        </p:nvSpPr>
        <p:spPr>
          <a:xfrm>
            <a:off x="1697182" y="796636"/>
            <a:ext cx="778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welcome!!!</a:t>
            </a:r>
          </a:p>
          <a:p>
            <a:r>
              <a:rPr lang="en-US" dirty="0"/>
              <a:t>                                                              </a:t>
            </a:r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9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DA8ABBA-374C-E878-A61C-A4641E715A9E}"/>
              </a:ext>
            </a:extLst>
          </p:cNvPr>
          <p:cNvSpPr txBox="1"/>
          <p:nvPr/>
        </p:nvSpPr>
        <p:spPr>
          <a:xfrm>
            <a:off x="415636" y="831273"/>
            <a:ext cx="11402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										                      </a:t>
            </a:r>
            <a:r>
              <a:rPr lang="en-US" dirty="0" err="1"/>
              <a:t>ibc</a:t>
            </a:r>
            <a:r>
              <a:rPr lang="en-US" dirty="0"/>
              <a:t> legacy</a:t>
            </a:r>
          </a:p>
          <a:p>
            <a:r>
              <a:rPr lang="en-US" dirty="0"/>
              <a:t>				</a:t>
            </a:r>
            <a:r>
              <a:rPr lang="en-US"/>
              <a:t>	released 9:27 </a:t>
            </a:r>
            <a:r>
              <a:rPr lang="en-US" dirty="0"/>
              <a:t>										</a:t>
            </a:r>
            <a:r>
              <a:rPr lang="en-US"/>
              <a:t>	 5/23/23	</a:t>
            </a:r>
          </a:p>
          <a:p>
            <a:r>
              <a:rPr lang="en-US" dirty="0"/>
              <a:t>														</a:t>
            </a:r>
          </a:p>
          <a:p>
            <a:r>
              <a:rPr lang="en-US" dirty="0">
                <a:hlinkClick r:id="rId2" action="ppaction://hlinksldjump"/>
              </a:rPr>
              <a:t>                  </a:t>
            </a:r>
            <a:r>
              <a:rPr lang="en-US" dirty="0" err="1">
                <a:hlinkClick r:id="rId2" action="ppaction://hlinksldjump"/>
              </a:rPr>
              <a:t>appdata</a:t>
            </a:r>
            <a:r>
              <a:rPr lang="en-US" dirty="0"/>
              <a:t>											                                                                                                                                                                                                                          	</a:t>
            </a:r>
            <a:r>
              <a:rPr lang="en-US" dirty="0">
                <a:hlinkClick r:id="rId3" action="ppaction://hlinksldjump"/>
              </a:rPr>
              <a:t>browser</a:t>
            </a:r>
            <a:r>
              <a:rPr lang="en-US" dirty="0"/>
              <a:t>	</a:t>
            </a:r>
          </a:p>
          <a:p>
            <a:r>
              <a:rPr lang="en-US" dirty="0"/>
              <a:t>                 </a:t>
            </a:r>
            <a:r>
              <a:rPr lang="en-US" dirty="0">
                <a:hlinkClick r:id="rId4" action="ppaction://hlinksldjump"/>
              </a:rPr>
              <a:t>logout</a:t>
            </a:r>
            <a:r>
              <a:rPr lang="en-US" dirty="0"/>
              <a:t>		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933F840-D3EE-CEB8-BBDF-D146E764D75E}"/>
                  </a:ext>
                </a:extLst>
              </p14:cNvPr>
              <p14:cNvContentPartPr/>
              <p14:nvPr/>
            </p14:nvContentPartPr>
            <p14:xfrm>
              <a:off x="18470" y="2557461"/>
              <a:ext cx="12440160" cy="4120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933F840-D3EE-CEB8-BBDF-D146E764D7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" y="2449461"/>
                <a:ext cx="12475800" cy="43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D7833E9-684A-0955-6A66-68A65FC78245}"/>
                  </a:ext>
                </a:extLst>
              </p14:cNvPr>
              <p14:cNvContentPartPr/>
              <p14:nvPr/>
            </p14:nvContentPartPr>
            <p14:xfrm>
              <a:off x="5661586" y="4356155"/>
              <a:ext cx="2085120" cy="13341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D7833E9-684A-0955-6A66-68A65FC782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3586" y="4248515"/>
                <a:ext cx="2120760" cy="15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B50502F-4B57-90E1-3E68-39FF1F974BD8}"/>
                  </a:ext>
                </a:extLst>
              </p14:cNvPr>
              <p14:cNvContentPartPr/>
              <p14:nvPr/>
            </p14:nvContentPartPr>
            <p14:xfrm>
              <a:off x="10290466" y="3638315"/>
              <a:ext cx="261360" cy="8136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B50502F-4B57-90E1-3E68-39FF1F974B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72466" y="3530675"/>
                <a:ext cx="29700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B49000A-2AC9-7556-B8F1-5666DA257342}"/>
                  </a:ext>
                </a:extLst>
              </p14:cNvPr>
              <p14:cNvContentPartPr/>
              <p14:nvPr/>
            </p14:nvContentPartPr>
            <p14:xfrm>
              <a:off x="9338266" y="3695195"/>
              <a:ext cx="86040" cy="6220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B49000A-2AC9-7556-B8F1-5666DA2573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20266" y="3587555"/>
                <a:ext cx="12168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8BAE415-B272-BF11-30B3-4ADFCFE2D21C}"/>
                  </a:ext>
                </a:extLst>
              </p14:cNvPr>
              <p14:cNvContentPartPr/>
              <p14:nvPr/>
            </p14:nvContentPartPr>
            <p14:xfrm>
              <a:off x="10333306" y="4434275"/>
              <a:ext cx="1233000" cy="11397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8BAE415-B272-BF11-30B3-4ADFCFE2D2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15666" y="4326635"/>
                <a:ext cx="1268640" cy="13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CFBEE7B-C67A-64BB-04C8-912CC2554F82}"/>
                  </a:ext>
                </a:extLst>
              </p14:cNvPr>
              <p14:cNvContentPartPr/>
              <p14:nvPr/>
            </p14:nvContentPartPr>
            <p14:xfrm>
              <a:off x="7105906" y="3633635"/>
              <a:ext cx="1062360" cy="4626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CFBEE7B-C67A-64BB-04C8-912CC2554F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87906" y="3525635"/>
                <a:ext cx="10980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24FF623-C685-D7D5-EA63-E56FBB2D1450}"/>
                  </a:ext>
                </a:extLst>
              </p14:cNvPr>
              <p14:cNvContentPartPr/>
              <p14:nvPr/>
            </p14:nvContentPartPr>
            <p14:xfrm>
              <a:off x="6390946" y="5869955"/>
              <a:ext cx="1142640" cy="520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24FF623-C685-D7D5-EA63-E56FBB2D14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306" y="5761955"/>
                <a:ext cx="117828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1E477A2-E6B9-5AC1-3C19-522D7A505944}"/>
                  </a:ext>
                </a:extLst>
              </p14:cNvPr>
              <p14:cNvContentPartPr/>
              <p14:nvPr/>
            </p14:nvContentPartPr>
            <p14:xfrm>
              <a:off x="3304306" y="5855915"/>
              <a:ext cx="1204560" cy="1233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1E477A2-E6B9-5AC1-3C19-522D7A5059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86666" y="5747915"/>
                <a:ext cx="124020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E5EBCD01-318E-518A-5088-DD55E95012DA}"/>
                  </a:ext>
                </a:extLst>
              </p14:cNvPr>
              <p14:cNvContentPartPr/>
              <p14:nvPr/>
            </p14:nvContentPartPr>
            <p14:xfrm>
              <a:off x="8944786" y="5884586"/>
              <a:ext cx="1309680" cy="4262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E5EBCD01-318E-518A-5088-DD55E95012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27146" y="5776586"/>
                <a:ext cx="134532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49B1498E-6ABD-689B-8243-B61CD8AB9A80}"/>
                  </a:ext>
                </a:extLst>
              </p14:cNvPr>
              <p14:cNvContentPartPr/>
              <p14:nvPr/>
            </p14:nvContentPartPr>
            <p14:xfrm>
              <a:off x="10185346" y="5476706"/>
              <a:ext cx="541800" cy="7768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49B1498E-6ABD-689B-8243-B61CD8AB9A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67706" y="5368706"/>
                <a:ext cx="57744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4823817F-387E-1B14-0DC0-AD485E3CB45D}"/>
                  </a:ext>
                </a:extLst>
              </p14:cNvPr>
              <p14:cNvContentPartPr/>
              <p14:nvPr/>
            </p14:nvContentPartPr>
            <p14:xfrm>
              <a:off x="10289386" y="5505146"/>
              <a:ext cx="105120" cy="817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4823817F-387E-1B14-0DC0-AD485E3CB4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271386" y="5397506"/>
                <a:ext cx="14076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71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BEB27-D695-E29D-461F-2D353720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Browser</a:t>
            </a:r>
            <a:r>
              <a:rPr lang="en-US" dirty="0"/>
              <a:t>                                                                                                        </a:t>
            </a:r>
            <a:r>
              <a:rPr lang="en-US" dirty="0">
                <a:hlinkClick r:id="rId3" action="ppaction://hlinksldjump"/>
              </a:rPr>
              <a:t>x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AB8371-FDB8-D515-7054-5382AB93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39BA053-D88B-118A-53C2-BBAF8F4977F8}"/>
              </a:ext>
            </a:extLst>
          </p:cNvPr>
          <p:cNvSpPr txBox="1"/>
          <p:nvPr/>
        </p:nvSpPr>
        <p:spPr>
          <a:xfrm>
            <a:off x="885398" y="629305"/>
            <a:ext cx="10993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 action="ppaction://hlinkfile"/>
              </a:rPr>
              <a:t>Basic code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</a:t>
            </a:r>
            <a:r>
              <a:rPr lang="en-US" dirty="0">
                <a:hlinkClick r:id="rId3" action="ppaction://hlinksldjump"/>
              </a:rPr>
              <a:t>x</a:t>
            </a:r>
            <a:r>
              <a:rPr lang="en-US" dirty="0"/>
              <a:t>      </a:t>
            </a:r>
          </a:p>
          <a:p>
            <a:r>
              <a:rPr lang="en-US" dirty="0">
                <a:hlinkClick r:id="rId4" action="ppaction://hlinkfile"/>
              </a:rPr>
              <a:t>Notes</a:t>
            </a:r>
            <a:r>
              <a:rPr lang="en-US" dirty="0"/>
              <a:t>                                                                                             </a:t>
            </a:r>
          </a:p>
          <a:p>
            <a:r>
              <a:rPr lang="en-US" dirty="0">
                <a:hlinkClick r:id="rId5"/>
              </a:rPr>
              <a:t>Games</a:t>
            </a:r>
            <a:r>
              <a:rPr lang="en-US" dirty="0"/>
              <a:t>                                             </a:t>
            </a:r>
          </a:p>
          <a:p>
            <a:r>
              <a:rPr lang="en-US" dirty="0">
                <a:hlinkClick r:id="rId6" action="ppaction://hlinkfile"/>
              </a:rPr>
              <a:t>Sound player</a:t>
            </a:r>
            <a:r>
              <a:rPr lang="en-US" dirty="0"/>
              <a:t>    	        </a:t>
            </a:r>
          </a:p>
        </p:txBody>
      </p:sp>
    </p:spTree>
    <p:extLst>
      <p:ext uri="{BB962C8B-B14F-4D97-AF65-F5344CB8AC3E}">
        <p14:creationId xmlns:p14="http://schemas.microsoft.com/office/powerpoint/2010/main" val="15115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11"/>
    </mc:Choice>
    <mc:Fallback xmlns="">
      <p:transition spd="slow" advTm="63911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92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yayayayay</dc:title>
  <cp:revision>1</cp:revision>
  <dcterms:created xsi:type="dcterms:W3CDTF">2023-04-22T12:48:53Z</dcterms:created>
  <dcterms:modified xsi:type="dcterms:W3CDTF">2023-05-24T01:30:22Z</dcterms:modified>
</cp:coreProperties>
</file>