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ZA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ZA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ZA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ZA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ZA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ZA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ZA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ZA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ZA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ZA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ZA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ZA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ZA" sz="4400" spc="-1" strike="noStrike">
                <a:latin typeface="Arial"/>
              </a:rPr>
              <a:t>Click to edit the title text format</a:t>
            </a:r>
            <a:endParaRPr b="0" lang="en-ZA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ZA" sz="3200" spc="-1" strike="noStrike">
                <a:latin typeface="Arial"/>
              </a:rPr>
              <a:t>Click to edit the outline text format</a:t>
            </a:r>
            <a:endParaRPr b="0" lang="en-ZA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ZA" sz="2800" spc="-1" strike="noStrike">
                <a:latin typeface="Arial"/>
              </a:rPr>
              <a:t>Second Outline Level</a:t>
            </a:r>
            <a:endParaRPr b="0" lang="en-ZA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ZA" sz="2400" spc="-1" strike="noStrike">
                <a:latin typeface="Arial"/>
              </a:rPr>
              <a:t>Third Outline Level</a:t>
            </a:r>
            <a:endParaRPr b="0" lang="en-ZA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ZA" sz="2000" spc="-1" strike="noStrike">
                <a:latin typeface="Arial"/>
              </a:rPr>
              <a:t>Fourth Outline Level</a:t>
            </a:r>
            <a:endParaRPr b="0" lang="en-ZA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ZA" sz="2000" spc="-1" strike="noStrike">
                <a:latin typeface="Arial"/>
              </a:rPr>
              <a:t>Fifth Outline Level</a:t>
            </a:r>
            <a:endParaRPr b="0" lang="en-ZA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ZA" sz="2000" spc="-1" strike="noStrike">
                <a:latin typeface="Arial"/>
              </a:rPr>
              <a:t>Sixth Outline Level</a:t>
            </a:r>
            <a:endParaRPr b="0" lang="en-ZA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ZA" sz="2000" spc="-1" strike="noStrike">
                <a:latin typeface="Arial"/>
              </a:rPr>
              <a:t>Seventh Outline Level</a:t>
            </a:r>
            <a:endParaRPr b="0" lang="en-ZA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ZA" sz="1400" spc="-1" strike="noStrike">
                <a:latin typeface="Times New Roman"/>
              </a:rPr>
              <a:t>&lt;date/time&gt;</a:t>
            </a:r>
            <a:endParaRPr b="0" lang="en-ZA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ZA" sz="1400" spc="-1" strike="noStrike">
                <a:latin typeface="Times New Roman"/>
              </a:rPr>
              <a:t>&lt;footer&gt;</a:t>
            </a:r>
            <a:endParaRPr b="0" lang="en-ZA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7AAC713C-0E22-491E-B8C8-07B8371A3B66}" type="slidenum">
              <a:rPr b="0" lang="en-ZA" sz="1400" spc="-1" strike="noStrike">
                <a:latin typeface="Times New Roman"/>
              </a:rPr>
              <a:t>&lt;number&gt;</a:t>
            </a:fld>
            <a:endParaRPr b="0" lang="en-ZA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432000" y="576000"/>
            <a:ext cx="1008000" cy="6480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lIns="90000" rIns="90000" tIns="45000" bIns="45000" anchor="ctr">
            <a:noAutofit/>
          </a:bodyPr>
          <a:p>
            <a:pPr algn="ctr"/>
            <a:r>
              <a:rPr b="0" lang="en-ZA" sz="1800" spc="-1" strike="noStrike">
                <a:latin typeface="Arial"/>
              </a:rPr>
              <a:t>User</a:t>
            </a:r>
            <a:endParaRPr b="0" lang="en-ZA" sz="1800" spc="-1" strike="noStrike">
              <a:latin typeface="Arial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2232000" y="864000"/>
            <a:ext cx="1152000" cy="12960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lIns="90000" rIns="90000" tIns="45000" bIns="45000" anchor="ctr">
            <a:noAutofit/>
          </a:bodyPr>
          <a:p>
            <a:pPr algn="ctr"/>
            <a:r>
              <a:rPr b="0" lang="en-ZA" sz="1800" spc="-1" strike="noStrike">
                <a:latin typeface="Arial"/>
              </a:rPr>
              <a:t>Load Balancer Static IP</a:t>
            </a:r>
            <a:endParaRPr b="0" lang="en-ZA" sz="1800" spc="-1" strike="noStrike">
              <a:latin typeface="Arial"/>
            </a:endParaRPr>
          </a:p>
        </p:txBody>
      </p:sp>
      <p:sp>
        <p:nvSpPr>
          <p:cNvPr id="43" name="TextShape 3"/>
          <p:cNvSpPr txBox="1"/>
          <p:nvPr/>
        </p:nvSpPr>
        <p:spPr>
          <a:xfrm>
            <a:off x="504000" y="1872000"/>
            <a:ext cx="1008000" cy="6480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lIns="90000" rIns="90000" tIns="45000" bIns="45000" anchor="ctr">
            <a:noAutofit/>
          </a:bodyPr>
          <a:p>
            <a:pPr algn="ctr"/>
            <a:r>
              <a:rPr b="0" lang="en-ZA" sz="1800" spc="-1" strike="noStrike">
                <a:latin typeface="Arial"/>
              </a:rPr>
              <a:t>Cloud CDN</a:t>
            </a:r>
            <a:endParaRPr b="0" lang="en-ZA" sz="1800" spc="-1" strike="noStrike">
              <a:latin typeface="Arial"/>
            </a:endParaRPr>
          </a:p>
        </p:txBody>
      </p:sp>
      <p:sp>
        <p:nvSpPr>
          <p:cNvPr id="44" name="TextShape 4"/>
          <p:cNvSpPr txBox="1"/>
          <p:nvPr/>
        </p:nvSpPr>
        <p:spPr>
          <a:xfrm>
            <a:off x="504000" y="3096000"/>
            <a:ext cx="1656000" cy="15840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lIns="90000" rIns="90000" tIns="45000" bIns="45000" anchor="ctr">
            <a:noAutofit/>
          </a:bodyPr>
          <a:p>
            <a:pPr algn="ctr"/>
            <a:r>
              <a:rPr b="0" lang="en-ZA" sz="1800" spc="-1" strike="noStrike">
                <a:latin typeface="Arial"/>
              </a:rPr>
              <a:t>HTTP(S) Load Balancer Static Public IP</a:t>
            </a:r>
            <a:endParaRPr b="0" lang="en-ZA" sz="1800" spc="-1" strike="noStrike">
              <a:latin typeface="Arial"/>
            </a:endParaRPr>
          </a:p>
        </p:txBody>
      </p:sp>
      <p:sp>
        <p:nvSpPr>
          <p:cNvPr id="45" name="TextShape 5"/>
          <p:cNvSpPr txBox="1"/>
          <p:nvPr/>
        </p:nvSpPr>
        <p:spPr>
          <a:xfrm>
            <a:off x="3600000" y="1944000"/>
            <a:ext cx="4608000" cy="33120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lIns="90000" rIns="90000" tIns="45000" bIns="45000">
            <a:noAutofit/>
          </a:bodyPr>
          <a:p>
            <a:pPr algn="ctr"/>
            <a:r>
              <a:rPr b="0" lang="en-ZA" sz="1800" spc="-1" strike="noStrike">
                <a:latin typeface="Arial"/>
              </a:rPr>
              <a:t>Instances (auto scaling) between 2 and 6</a:t>
            </a:r>
            <a:endParaRPr b="0" lang="en-ZA" sz="1800" spc="-1" strike="noStrike">
              <a:latin typeface="Arial"/>
            </a:endParaRPr>
          </a:p>
        </p:txBody>
      </p:sp>
      <p:sp>
        <p:nvSpPr>
          <p:cNvPr id="46" name="TextShape 6"/>
          <p:cNvSpPr txBox="1"/>
          <p:nvPr/>
        </p:nvSpPr>
        <p:spPr>
          <a:xfrm>
            <a:off x="8568000" y="2088000"/>
            <a:ext cx="1368000" cy="6480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lIns="90000" rIns="90000" tIns="45000" bIns="45000" anchor="ctr">
            <a:noAutofit/>
          </a:bodyPr>
          <a:p>
            <a:pPr algn="ctr"/>
            <a:r>
              <a:rPr b="0" lang="en-ZA" sz="1800" spc="-1" strike="noStrike">
                <a:latin typeface="Arial"/>
              </a:rPr>
              <a:t>Storage Bucket</a:t>
            </a:r>
            <a:endParaRPr b="0" lang="en-ZA" sz="1800" spc="-1" strike="noStrike">
              <a:latin typeface="Arial"/>
            </a:endParaRPr>
          </a:p>
        </p:txBody>
      </p:sp>
      <p:sp>
        <p:nvSpPr>
          <p:cNvPr id="47" name="TextShape 7"/>
          <p:cNvSpPr txBox="1"/>
          <p:nvPr/>
        </p:nvSpPr>
        <p:spPr>
          <a:xfrm>
            <a:off x="8496000" y="4320000"/>
            <a:ext cx="1440000" cy="6480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lIns="90000" rIns="90000" tIns="45000" bIns="45000" anchor="ctr">
            <a:noAutofit/>
          </a:bodyPr>
          <a:p>
            <a:pPr algn="ctr"/>
            <a:r>
              <a:rPr b="0" lang="en-ZA" sz="1800" spc="-1" strike="noStrike">
                <a:latin typeface="Arial"/>
              </a:rPr>
              <a:t>SQL Instance</a:t>
            </a:r>
            <a:endParaRPr b="0" lang="en-ZA" sz="1800" spc="-1" strike="noStrike">
              <a:latin typeface="Arial"/>
            </a:endParaRPr>
          </a:p>
        </p:txBody>
      </p:sp>
      <p:sp>
        <p:nvSpPr>
          <p:cNvPr id="48" name="Line 8"/>
          <p:cNvSpPr/>
          <p:nvPr/>
        </p:nvSpPr>
        <p:spPr>
          <a:xfrm flipH="1">
            <a:off x="1440000" y="1080000"/>
            <a:ext cx="792000" cy="0"/>
          </a:xfrm>
          <a:prstGeom prst="line">
            <a:avLst/>
          </a:prstGeom>
          <a:ln>
            <a:solidFill>
              <a:srgbClr val="3465a4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Line 9"/>
          <p:cNvSpPr/>
          <p:nvPr/>
        </p:nvSpPr>
        <p:spPr>
          <a:xfrm>
            <a:off x="1512000" y="2016000"/>
            <a:ext cx="720000" cy="0"/>
          </a:xfrm>
          <a:prstGeom prst="line">
            <a:avLst/>
          </a:prstGeom>
          <a:ln>
            <a:solidFill>
              <a:srgbClr val="3465a4">
                <a:alpha val="90000"/>
              </a:srgbClr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Line 10"/>
          <p:cNvSpPr/>
          <p:nvPr/>
        </p:nvSpPr>
        <p:spPr>
          <a:xfrm>
            <a:off x="720000" y="1224000"/>
            <a:ext cx="0" cy="648000"/>
          </a:xfrm>
          <a:prstGeom prst="line">
            <a:avLst/>
          </a:prstGeom>
          <a:ln>
            <a:solidFill>
              <a:srgbClr val="3465a4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Line 11"/>
          <p:cNvSpPr/>
          <p:nvPr/>
        </p:nvSpPr>
        <p:spPr>
          <a:xfrm>
            <a:off x="720000" y="2520000"/>
            <a:ext cx="0" cy="576000"/>
          </a:xfrm>
          <a:prstGeom prst="line">
            <a:avLst/>
          </a:prstGeom>
          <a:ln>
            <a:solidFill>
              <a:srgbClr val="3465a4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Line 12"/>
          <p:cNvSpPr/>
          <p:nvPr/>
        </p:nvSpPr>
        <p:spPr>
          <a:xfrm flipV="1">
            <a:off x="1296000" y="2520000"/>
            <a:ext cx="0" cy="576000"/>
          </a:xfrm>
          <a:prstGeom prst="line">
            <a:avLst/>
          </a:prstGeom>
          <a:ln>
            <a:solidFill>
              <a:srgbClr val="3465a4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Line 13"/>
          <p:cNvSpPr/>
          <p:nvPr/>
        </p:nvSpPr>
        <p:spPr>
          <a:xfrm>
            <a:off x="2160000" y="3456000"/>
            <a:ext cx="1440000" cy="0"/>
          </a:xfrm>
          <a:prstGeom prst="line">
            <a:avLst/>
          </a:prstGeom>
          <a:ln>
            <a:solidFill>
              <a:srgbClr val="3465a4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Line 14"/>
          <p:cNvSpPr/>
          <p:nvPr/>
        </p:nvSpPr>
        <p:spPr>
          <a:xfrm flipH="1">
            <a:off x="2160000" y="4248000"/>
            <a:ext cx="1440000" cy="0"/>
          </a:xfrm>
          <a:prstGeom prst="line">
            <a:avLst/>
          </a:prstGeom>
          <a:ln>
            <a:solidFill>
              <a:srgbClr val="3465a4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Line 15"/>
          <p:cNvSpPr/>
          <p:nvPr/>
        </p:nvSpPr>
        <p:spPr>
          <a:xfrm flipH="1">
            <a:off x="8208000" y="2448000"/>
            <a:ext cx="360000" cy="0"/>
          </a:xfrm>
          <a:prstGeom prst="line">
            <a:avLst/>
          </a:prstGeom>
          <a:ln>
            <a:solidFill>
              <a:srgbClr val="3465a4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Line 16"/>
          <p:cNvSpPr/>
          <p:nvPr/>
        </p:nvSpPr>
        <p:spPr>
          <a:xfrm flipH="1">
            <a:off x="8208000" y="4680000"/>
            <a:ext cx="288000" cy="0"/>
          </a:xfrm>
          <a:prstGeom prst="line">
            <a:avLst/>
          </a:prstGeom>
          <a:ln>
            <a:solidFill>
              <a:srgbClr val="3465a4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CustomShape 17"/>
          <p:cNvSpPr/>
          <p:nvPr/>
        </p:nvSpPr>
        <p:spPr>
          <a:xfrm>
            <a:off x="3816000" y="2448000"/>
            <a:ext cx="2016000" cy="792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CustomShape 18"/>
          <p:cNvSpPr/>
          <p:nvPr/>
        </p:nvSpPr>
        <p:spPr>
          <a:xfrm>
            <a:off x="3816000" y="3384000"/>
            <a:ext cx="2016000" cy="792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CustomShape 19"/>
          <p:cNvSpPr/>
          <p:nvPr/>
        </p:nvSpPr>
        <p:spPr>
          <a:xfrm>
            <a:off x="3816000" y="4320000"/>
            <a:ext cx="2016000" cy="792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CustomShape 20"/>
          <p:cNvSpPr/>
          <p:nvPr/>
        </p:nvSpPr>
        <p:spPr>
          <a:xfrm>
            <a:off x="6048000" y="2448000"/>
            <a:ext cx="1872000" cy="792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1" name="CustomShape 21"/>
          <p:cNvSpPr/>
          <p:nvPr/>
        </p:nvSpPr>
        <p:spPr>
          <a:xfrm>
            <a:off x="6048000" y="3384000"/>
            <a:ext cx="1872000" cy="792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2" name="CustomShape 22"/>
          <p:cNvSpPr/>
          <p:nvPr/>
        </p:nvSpPr>
        <p:spPr>
          <a:xfrm>
            <a:off x="6048000" y="4320000"/>
            <a:ext cx="1872000" cy="792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Application>LibreOffice/6.4.6.2$Linux_X86_64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2021-02-03T09:53:30Z</dcterms:created>
  <dc:creator/>
  <dc:description/>
  <dc:language>en-ZA</dc:language>
  <cp:lastModifiedBy/>
  <dcterms:modified xsi:type="dcterms:W3CDTF">2021-02-03T10:07:43Z</dcterms:modified>
  <cp:revision>1</cp:revision>
  <dc:subject/>
  <dc:title/>
</cp:coreProperties>
</file>