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C1C032-61F6-44BC-A5E2-4C47E92D4F6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A5F08E-C41E-456E-A473-F50306C7DE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Audio/Voice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Chris Loo and Andrew Steinbergs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Inexperience with working with audio or writing algorithms based on processing audio files – presented potential issues such as handling noise filtering</a:t>
            </a:r>
          </a:p>
          <a:p>
            <a:r>
              <a:rPr lang="en-US" dirty="0" smtClean="0"/>
              <a:t>Initial idea was to use an </a:t>
            </a:r>
            <a:r>
              <a:rPr lang="en-US" dirty="0" err="1" smtClean="0"/>
              <a:t>Arduino</a:t>
            </a:r>
            <a:r>
              <a:rPr lang="en-US" dirty="0" smtClean="0"/>
              <a:t>, but concerns over data format and possible memory issues caused us to switch to Raspberry Pi</a:t>
            </a:r>
          </a:p>
          <a:p>
            <a:r>
              <a:rPr lang="en-US" dirty="0" smtClean="0"/>
              <a:t>Had issues with recording audio at first, solved by switching to another microphone</a:t>
            </a:r>
          </a:p>
          <a:p>
            <a:r>
              <a:rPr lang="en-US" dirty="0" smtClean="0"/>
              <a:t>Originally planned to use the Jasper Project for voice recognition, but found that the code was written for the original Pi instead of our B+ model</a:t>
            </a:r>
          </a:p>
          <a:p>
            <a:r>
              <a:rPr lang="en-US" dirty="0" smtClean="0"/>
              <a:t>These platform issues led us to switch to </a:t>
            </a:r>
            <a:r>
              <a:rPr lang="en-US" dirty="0" err="1" smtClean="0"/>
              <a:t>PiAUISuite</a:t>
            </a:r>
            <a:r>
              <a:rPr lang="en-US" dirty="0" smtClean="0"/>
              <a:t>, which worked well after solving some minor problems</a:t>
            </a:r>
          </a:p>
        </p:txBody>
      </p:sp>
    </p:spTree>
    <p:extLst>
      <p:ext uri="{BB962C8B-B14F-4D97-AF65-F5344CB8AC3E}">
        <p14:creationId xmlns:p14="http://schemas.microsoft.com/office/powerpoint/2010/main" val="37574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a few different options for music fingerprinting</a:t>
            </a:r>
          </a:p>
          <a:p>
            <a:r>
              <a:rPr lang="en-US" dirty="0" smtClean="0"/>
              <a:t>Original idea was to use </a:t>
            </a:r>
            <a:r>
              <a:rPr lang="en-US" dirty="0" err="1" smtClean="0"/>
              <a:t>Echoprint</a:t>
            </a:r>
            <a:r>
              <a:rPr lang="en-US" dirty="0" smtClean="0"/>
              <a:t>, an open source music fingerprinting software, but the software was purchased by </a:t>
            </a:r>
            <a:r>
              <a:rPr lang="en-US" dirty="0" err="1" smtClean="0"/>
              <a:t>Spotify</a:t>
            </a:r>
            <a:r>
              <a:rPr lang="en-US" dirty="0" smtClean="0"/>
              <a:t> so API keys were no longer available</a:t>
            </a:r>
          </a:p>
          <a:p>
            <a:r>
              <a:rPr lang="en-US" dirty="0" smtClean="0"/>
              <a:t>Switched to </a:t>
            </a:r>
            <a:r>
              <a:rPr lang="en-US" dirty="0" err="1" smtClean="0"/>
              <a:t>Chromaprint</a:t>
            </a:r>
            <a:r>
              <a:rPr lang="en-US" dirty="0" smtClean="0"/>
              <a:t>, a similar software, but had issues getting the code to compile</a:t>
            </a:r>
          </a:p>
          <a:p>
            <a:r>
              <a:rPr lang="en-US" dirty="0" smtClean="0"/>
              <a:t>Final option that we ended up using was </a:t>
            </a:r>
            <a:r>
              <a:rPr lang="en-US" dirty="0" err="1" smtClean="0"/>
              <a:t>ACRCloud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4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into a few issues we were unable to resolve before the deadline</a:t>
            </a:r>
          </a:p>
          <a:p>
            <a:r>
              <a:rPr lang="en-US" dirty="0" smtClean="0"/>
              <a:t>Attempted to implement a “continuous mode” similar to Amazon </a:t>
            </a:r>
            <a:r>
              <a:rPr lang="en-US" dirty="0" err="1" smtClean="0"/>
              <a:t>Alexa</a:t>
            </a:r>
            <a:r>
              <a:rPr lang="en-US" dirty="0" smtClean="0"/>
              <a:t> where Rosie could always be listening and would respond to its name, as opposed to the project requiring user intervention to accept voice commands</a:t>
            </a:r>
          </a:p>
          <a:p>
            <a:r>
              <a:rPr lang="en-US" dirty="0" smtClean="0"/>
              <a:t>Couldn’t resolve an issue where continuous mode wouldn’t work when Rosie executed another API call</a:t>
            </a:r>
          </a:p>
          <a:p>
            <a:r>
              <a:rPr lang="en-US" dirty="0" smtClean="0"/>
              <a:t>Also wanted to make the system portable and independent from external power sources and displays, but we were unable to get all the project components working before the deadline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6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Mar. 3 – Received parts and began initial setup of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Mar. 10 – Successfully able to record and play audio through the Pi using the </a:t>
            </a:r>
            <a:r>
              <a:rPr lang="en-US" dirty="0" smtClean="0"/>
              <a:t>microphone</a:t>
            </a:r>
            <a:endParaRPr lang="en-US" dirty="0"/>
          </a:p>
          <a:p>
            <a:r>
              <a:rPr lang="en-US" dirty="0"/>
              <a:t>Mar. 17 – Completed research on voice recognition </a:t>
            </a:r>
            <a:r>
              <a:rPr lang="en-US" dirty="0" smtClean="0"/>
              <a:t>capabilities</a:t>
            </a:r>
            <a:endParaRPr lang="en-US" dirty="0"/>
          </a:p>
          <a:p>
            <a:r>
              <a:rPr lang="en-US" dirty="0"/>
              <a:t>Apr. 5 – Basic voice recognition system </a:t>
            </a:r>
            <a:r>
              <a:rPr lang="en-US" dirty="0" smtClean="0"/>
              <a:t>working</a:t>
            </a:r>
            <a:endParaRPr lang="en-US" dirty="0"/>
          </a:p>
          <a:p>
            <a:r>
              <a:rPr lang="en-US" dirty="0"/>
              <a:t>Apr. 12 – Weather and Wolfram Alpha APIs implemented and more voice commands </a:t>
            </a:r>
            <a:r>
              <a:rPr lang="en-US" dirty="0" smtClean="0"/>
              <a:t>programmed</a:t>
            </a:r>
            <a:endParaRPr lang="en-US" dirty="0"/>
          </a:p>
          <a:p>
            <a:r>
              <a:rPr lang="en-US" dirty="0"/>
              <a:t>Apr. 14 – Completed research on music recognition </a:t>
            </a:r>
            <a:r>
              <a:rPr lang="en-US" dirty="0" smtClean="0"/>
              <a:t>capabilities</a:t>
            </a:r>
            <a:endParaRPr lang="en-US" dirty="0"/>
          </a:p>
          <a:p>
            <a:r>
              <a:rPr lang="en-US" dirty="0"/>
              <a:t>Apr. 24 – Music recognition system </a:t>
            </a:r>
            <a:r>
              <a:rPr lang="en-US" dirty="0" smtClean="0"/>
              <a:t>working</a:t>
            </a:r>
            <a:endParaRPr lang="en-US" dirty="0"/>
          </a:p>
          <a:p>
            <a:r>
              <a:rPr lang="en-US" dirty="0"/>
              <a:t>Apr. 27 – Integrated music and voice recognition together, so that a voice command could be given to initiate the music recognition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/>
              <a:t>Apr. 29 – Presented project to the class</a:t>
            </a:r>
          </a:p>
        </p:txBody>
      </p:sp>
    </p:spTree>
    <p:extLst>
      <p:ext uri="{BB962C8B-B14F-4D97-AF65-F5344CB8AC3E}">
        <p14:creationId xmlns:p14="http://schemas.microsoft.com/office/powerpoint/2010/main" val="386848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complete this project, we used the following components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Raspberry Pi Model B+</a:t>
            </a:r>
          </a:p>
          <a:p>
            <a:pPr lvl="0"/>
            <a:r>
              <a:rPr lang="en-US" dirty="0"/>
              <a:t>USB microphone</a:t>
            </a:r>
          </a:p>
          <a:p>
            <a:pPr lvl="0"/>
            <a:r>
              <a:rPr lang="en-US" dirty="0"/>
              <a:t>USB speaker</a:t>
            </a:r>
          </a:p>
          <a:p>
            <a:pPr lvl="0"/>
            <a:r>
              <a:rPr lang="en-US" dirty="0"/>
              <a:t>Battery power source</a:t>
            </a:r>
          </a:p>
          <a:p>
            <a:pPr lvl="0"/>
            <a:r>
              <a:rPr lang="en-US" dirty="0"/>
              <a:t>Ethernet cable</a:t>
            </a:r>
          </a:p>
          <a:p>
            <a:pPr lvl="0"/>
            <a:r>
              <a:rPr lang="en-US" dirty="0"/>
              <a:t>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1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 a system that can translate speech to text and recognize voice commands</a:t>
            </a:r>
          </a:p>
          <a:p>
            <a:r>
              <a:rPr lang="en-US" dirty="0" smtClean="0"/>
              <a:t>System should also be able to listen to and identify songs</a:t>
            </a:r>
          </a:p>
          <a:p>
            <a:r>
              <a:rPr lang="en-US" dirty="0" smtClean="0"/>
              <a:t>Original plan was to recognize, at a minimum, 4-5 songs</a:t>
            </a:r>
          </a:p>
          <a:p>
            <a:r>
              <a:rPr lang="en-US" dirty="0" smtClean="0"/>
              <a:t>Final iteration of the project, called Rosie, expands on the original idea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93557"/>
            <a:ext cx="4495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1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iteration of the project is able to recognize speech, respond audibly, and execute voice commands</a:t>
            </a:r>
          </a:p>
          <a:p>
            <a:r>
              <a:rPr lang="en-US" dirty="0" smtClean="0"/>
              <a:t>Rosie, our name for the system, is able to accept a voice command to identify a song and respond with the title and artist</a:t>
            </a:r>
          </a:p>
          <a:p>
            <a:r>
              <a:rPr lang="en-US" dirty="0" smtClean="0"/>
              <a:t>Additional information such as album, year, and </a:t>
            </a:r>
            <a:r>
              <a:rPr lang="en-US" dirty="0" err="1" smtClean="0"/>
              <a:t>Spotify</a:t>
            </a:r>
            <a:r>
              <a:rPr lang="en-US" dirty="0" smtClean="0"/>
              <a:t> ID is available</a:t>
            </a:r>
          </a:p>
          <a:p>
            <a:r>
              <a:rPr lang="en-US" dirty="0" smtClean="0"/>
              <a:t>Rosie is also able to answer a broad range of questions by using the Wolfram Alpha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wanted a project that would incorporate both software and hardware components</a:t>
            </a:r>
          </a:p>
          <a:p>
            <a:r>
              <a:rPr lang="en-US" dirty="0" smtClean="0"/>
              <a:t>Inspired by voice recognition/personal assistant systems such as Apple’s </a:t>
            </a:r>
            <a:r>
              <a:rPr lang="en-US" dirty="0" err="1" smtClean="0"/>
              <a:t>Siri</a:t>
            </a:r>
            <a:r>
              <a:rPr lang="en-US" dirty="0" smtClean="0"/>
              <a:t>, Microsoft </a:t>
            </a:r>
            <a:r>
              <a:rPr lang="en-US" dirty="0" err="1" smtClean="0"/>
              <a:t>Cortana</a:t>
            </a:r>
            <a:r>
              <a:rPr lang="en-US" dirty="0" smtClean="0"/>
              <a:t> and Amazon </a:t>
            </a:r>
            <a:r>
              <a:rPr lang="en-US" dirty="0" err="1" smtClean="0"/>
              <a:t>Alexa</a:t>
            </a:r>
            <a:endParaRPr lang="en-US" dirty="0" smtClean="0"/>
          </a:p>
          <a:p>
            <a:r>
              <a:rPr lang="en-US" dirty="0" smtClean="0"/>
              <a:t>Wanted to incorporate a music identification functionality, idea came from </a:t>
            </a:r>
            <a:r>
              <a:rPr lang="en-US" dirty="0" err="1" smtClean="0"/>
              <a:t>Shazam</a:t>
            </a:r>
            <a:r>
              <a:rPr lang="en-US" dirty="0" smtClean="0"/>
              <a:t> and other similar music ID software</a:t>
            </a:r>
          </a:p>
          <a:p>
            <a:r>
              <a:rPr lang="en-US" dirty="0" smtClean="0"/>
              <a:t>Hands-free assistant has been shown to be useful in many different contexts – benefits for the disabled, hearing impaired, or users simply looking for convenience</a:t>
            </a:r>
          </a:p>
          <a:p>
            <a:r>
              <a:rPr lang="en-US" dirty="0" smtClean="0"/>
              <a:t>Further developments on the project would include more features and a wider range of uses – could incorporate with a more general home automation system</a:t>
            </a:r>
          </a:p>
        </p:txBody>
      </p:sp>
    </p:spTree>
    <p:extLst>
      <p:ext uri="{BB962C8B-B14F-4D97-AF65-F5344CB8AC3E}">
        <p14:creationId xmlns:p14="http://schemas.microsoft.com/office/powerpoint/2010/main" val="42102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plans were made without knowing the exact difficulty of implementing this type of system</a:t>
            </a:r>
          </a:p>
          <a:p>
            <a:r>
              <a:rPr lang="en-US" dirty="0" smtClean="0"/>
              <a:t>For this reason, our approach was to propose an idea we were confident we could execute, then expand on it as time allowed</a:t>
            </a:r>
          </a:p>
          <a:p>
            <a:r>
              <a:rPr lang="en-US" dirty="0" smtClean="0"/>
              <a:t>We came up with two similar but separate timelines, each implementing our original project plan with different ideas for expansion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VOICE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Voice recognition for this project was done through </a:t>
            </a:r>
            <a:r>
              <a:rPr lang="en-US" dirty="0" err="1" smtClean="0"/>
              <a:t>PiAUISuite</a:t>
            </a:r>
            <a:r>
              <a:rPr lang="en-US" dirty="0"/>
              <a:t>, which uses Google Voice API to translate speech to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In addition to the </a:t>
            </a:r>
            <a:r>
              <a:rPr lang="en-US" dirty="0" err="1" smtClean="0"/>
              <a:t>PiAUISuite</a:t>
            </a:r>
            <a:r>
              <a:rPr lang="en-US" dirty="0" smtClean="0"/>
              <a:t> interface, we further customized the project by implementing Wolfram Alpha API and Python Weather API</a:t>
            </a:r>
          </a:p>
          <a:p>
            <a:r>
              <a:rPr lang="en-US" dirty="0" smtClean="0"/>
              <a:t>Rosie uses these APIs to recognize and execute commands</a:t>
            </a:r>
          </a:p>
          <a:p>
            <a:r>
              <a:rPr lang="en-US" dirty="0" smtClean="0"/>
              <a:t>Commands can be given as a word or phrase, and Rosie can be customized to give responses ranging from prewritten speech answers to executing a shell script</a:t>
            </a:r>
          </a:p>
          <a:p>
            <a:r>
              <a:rPr lang="en-US" dirty="0" err="1" smtClean="0"/>
              <a:t>PiAUISuite</a:t>
            </a:r>
            <a:r>
              <a:rPr lang="en-US" dirty="0" smtClean="0"/>
              <a:t> allows Rosie to be highly customizable, as any word or phrase and the appropriate response can be programmed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Examples of voice commands and responses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447800"/>
            <a:ext cx="4572000" cy="524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7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RECOGNITION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Music recognition was implemented through </a:t>
            </a:r>
            <a:r>
              <a:rPr lang="en-US" dirty="0" err="1" smtClean="0"/>
              <a:t>ACRCloud</a:t>
            </a:r>
            <a:endParaRPr lang="en-US" dirty="0" smtClean="0"/>
          </a:p>
          <a:p>
            <a:r>
              <a:rPr lang="en-US" dirty="0" err="1" smtClean="0"/>
              <a:t>ACRCloud</a:t>
            </a:r>
            <a:r>
              <a:rPr lang="en-US" dirty="0" smtClean="0"/>
              <a:t> is a powerful acoustic fingerprinting service with a recognition rate greater than 98% and over 40 million songs in its database</a:t>
            </a:r>
          </a:p>
          <a:p>
            <a:r>
              <a:rPr lang="en-US" dirty="0" smtClean="0"/>
              <a:t>Provides extensive information about recognized songs such as artist, title, album, and year</a:t>
            </a:r>
          </a:p>
          <a:p>
            <a:r>
              <a:rPr lang="en-US" dirty="0" smtClean="0"/>
              <a:t>Also provides </a:t>
            </a:r>
            <a:r>
              <a:rPr lang="en-US" dirty="0" err="1" smtClean="0"/>
              <a:t>Spotify</a:t>
            </a:r>
            <a:r>
              <a:rPr lang="en-US" dirty="0"/>
              <a:t> </a:t>
            </a:r>
            <a:r>
              <a:rPr lang="en-US" dirty="0" smtClean="0"/>
              <a:t>and iTunes IDs which could be used in the future to provide access to these services through Rosie</a:t>
            </a:r>
          </a:p>
          <a:p>
            <a:r>
              <a:rPr lang="en-US" dirty="0" smtClean="0"/>
              <a:t>Functions by recording a 10 second audio file and running fingerprint algorithms on this file, then communicating with the </a:t>
            </a:r>
            <a:r>
              <a:rPr lang="en-US" dirty="0" err="1" smtClean="0"/>
              <a:t>ACRCloud</a:t>
            </a:r>
            <a:r>
              <a:rPr lang="en-US" dirty="0" smtClean="0"/>
              <a:t> database to identify the song and return information about it</a:t>
            </a:r>
          </a:p>
        </p:txBody>
      </p:sp>
    </p:spTree>
    <p:extLst>
      <p:ext uri="{BB962C8B-B14F-4D97-AF65-F5344CB8AC3E}">
        <p14:creationId xmlns:p14="http://schemas.microsoft.com/office/powerpoint/2010/main" val="36392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 song being identified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9248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7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</TotalTime>
  <Words>923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Audio/Voice Recognition</vt:lpstr>
      <vt:lpstr>OBJECTIVES</vt:lpstr>
      <vt:lpstr>OBJECTIVES</vt:lpstr>
      <vt:lpstr>BACKGROUND</vt:lpstr>
      <vt:lpstr>APPROACH</vt:lpstr>
      <vt:lpstr>VOICE RECOGNITION</vt:lpstr>
      <vt:lpstr>VOICE RECOGNITION</vt:lpstr>
      <vt:lpstr>MUSIC RECOGNITION</vt:lpstr>
      <vt:lpstr>MUSIC RECOGNITION</vt:lpstr>
      <vt:lpstr>CHALLENGES</vt:lpstr>
      <vt:lpstr>CHALLENGES</vt:lpstr>
      <vt:lpstr>CHALLENGES</vt:lpstr>
      <vt:lpstr>Project Timeline</vt:lpstr>
      <vt:lpstr>Resources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Audio/Voice Recognition</dc:title>
  <dc:creator>Andrew</dc:creator>
  <cp:lastModifiedBy>Chris Loo</cp:lastModifiedBy>
  <cp:revision>35</cp:revision>
  <dcterms:created xsi:type="dcterms:W3CDTF">2016-05-08T17:49:45Z</dcterms:created>
  <dcterms:modified xsi:type="dcterms:W3CDTF">2016-09-16T18:23:37Z</dcterms:modified>
</cp:coreProperties>
</file>