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51EE4-69E3-E012-6963-6E1C849B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051F18-967F-8198-A4BF-5BC358842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3F5D79-8994-B0F2-2616-28CCCEF7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918C-5178-481B-B25A-3779B7C3867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3A1E54-96BA-33A7-8A54-14A7E352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125ED6-AE6D-E294-5B42-3A00A914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7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C008C-92E4-1656-4C59-75D77378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B84CD4-2DA2-83C3-9ABA-0944C45E1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882D71-3374-0A21-AD38-B8252016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918C-5178-481B-B25A-3779B7C3867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2D917A-D449-5571-DED4-E58E2CD7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C65A07-F65B-4CF8-FE82-4DE2E9AA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8370D1-6176-F9CC-A33D-2BC016E44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688718-CAA1-2721-93F6-5E8A4FBFA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FC029F-DD4A-5585-F2FA-5ADF42FE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918C-5178-481B-B25A-3779B7C3867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166C0-B7AB-3868-9D0D-F28669E8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B5E9C8-B0B8-09B1-71D0-09E88E20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1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034ED-9AEF-FD8D-C39D-6EC5096C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1BDD8C-06D9-AD53-17B5-DD911D9E0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4CD023-C755-A72E-5BF0-9A4E3F24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918C-5178-481B-B25A-3779B7C3867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671E24-C4AF-5AA1-3CAD-DF17636F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94CB7-A80A-0252-9873-E4AA3F78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0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A2344-7768-1AA8-BDB2-E82C4F11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782022-7E9B-9BD6-9A26-B130731B6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63DB7E-B75D-D5B7-B09B-8A496062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918C-5178-481B-B25A-3779B7C3867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2E64FB-0420-08DE-1BD3-0A409137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98191E-3D88-BB58-7108-0AB4401C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3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57CD8-199B-1F5B-7774-9273E339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C491B2-E1F5-9DEB-E316-B641EF98B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B2A6C9-5662-EE2A-6307-EB5BCB416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7EEC55-A4C6-1F84-8CBE-944A969C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918C-5178-481B-B25A-3779B7C3867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CE597B-BDEA-51A9-A31F-4CF518B9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A624E3-6564-FE7B-6EE3-8B460D7B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6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F9169-3977-A6C2-2763-C5BC98BD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F493CE-0D92-98BA-270E-0261F54B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2FEE4F-D4AE-9D08-A92C-9E225F082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F1235C-1F72-0355-2BD6-333D82065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9F0B32-E9B4-07AC-3F98-7591E44EC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1624B1-E089-267A-029F-E95D5F2E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918C-5178-481B-B25A-3779B7C3867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B70FE2-0D68-B7A1-E412-88CC7F66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BFCCF5-6416-FCB6-55D6-FC98AD51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4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29A43-D23F-4071-362B-C204FC9D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32CCDE-EEB2-5501-EB66-99C4C1E9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918C-5178-481B-B25A-3779B7C3867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24FBEB-B540-3CF3-8209-563BBECF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63EE42-6648-DAC9-3AF3-CCE2FE02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6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33E2CB-504B-803A-2893-35BEDF47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918C-5178-481B-B25A-3779B7C3867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5B7044-C410-F832-6FBE-0A60D06E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BA2C47-DEC7-3DBF-0C64-61D2B807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CCE41-9C75-9EB5-BFC6-642FEE4F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CA769B-AF73-925F-D45E-7066A60F3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3865AE-9C02-CE40-FE8A-5B95642C9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23FB81-7765-5AAC-0518-D12A9326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918C-5178-481B-B25A-3779B7C3867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AD95A0-4B01-FA0F-9BEA-3B965953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3208E3-D7D9-1503-FA8D-CE3E73C2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C939C-D2BE-5913-10BD-896C5D79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FF8FCC-4BB5-3422-5E41-468B5899A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33ED75-385E-ADE5-FC19-B04027B6D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0FA562-7E87-63F3-F648-7822AB54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918C-5178-481B-B25A-3779B7C3867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985374-1139-18F1-5559-6D4D0422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514825-0DFA-05AA-38AF-66F04979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1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3CE4DB7-2675-B443-12FD-4713A0DD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C24E97-E9F4-8153-631C-58BA316C2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8D33CA-755B-28B1-9D54-91F1FD520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35918C-5178-481B-B25A-3779B7C3867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50B92D-1592-67E2-19B3-05E470C1A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0C41A-99C3-C4AA-21EF-3B89C3B80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2FD93A2-42FC-DF0F-7809-882C1EA25DA5}"/>
              </a:ext>
            </a:extLst>
          </p:cNvPr>
          <p:cNvSpPr/>
          <p:nvPr/>
        </p:nvSpPr>
        <p:spPr>
          <a:xfrm>
            <a:off x="3583858" y="2005781"/>
            <a:ext cx="2846439" cy="284643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167E485-DBE3-9728-2A4C-95C03ED73D19}"/>
              </a:ext>
            </a:extLst>
          </p:cNvPr>
          <p:cNvSpPr/>
          <p:nvPr/>
        </p:nvSpPr>
        <p:spPr>
          <a:xfrm>
            <a:off x="3583858" y="3141406"/>
            <a:ext cx="2846439" cy="5751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3A0E7B6-2FB8-F8AC-5826-27EA50F8F454}"/>
              </a:ext>
            </a:extLst>
          </p:cNvPr>
          <p:cNvCxnSpPr/>
          <p:nvPr/>
        </p:nvCxnSpPr>
        <p:spPr>
          <a:xfrm flipV="1">
            <a:off x="5014452" y="1327355"/>
            <a:ext cx="0" cy="2101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A020637-406D-1544-A182-E160A811D7DC}"/>
              </a:ext>
            </a:extLst>
          </p:cNvPr>
          <p:cNvCxnSpPr>
            <a:cxnSpLocks/>
            <a:endCxn id="4" idx="7"/>
          </p:cNvCxnSpPr>
          <p:nvPr/>
        </p:nvCxnSpPr>
        <p:spPr>
          <a:xfrm flipV="1">
            <a:off x="5014452" y="2422632"/>
            <a:ext cx="998994" cy="1006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F3D2999-1892-CF84-A118-DA2869AA930A}"/>
              </a:ext>
            </a:extLst>
          </p:cNvPr>
          <p:cNvCxnSpPr>
            <a:cxnSpLocks/>
          </p:cNvCxnSpPr>
          <p:nvPr/>
        </p:nvCxnSpPr>
        <p:spPr>
          <a:xfrm flipV="1">
            <a:off x="5014451" y="2728452"/>
            <a:ext cx="2518285" cy="700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01FC7BFE-C82C-733F-4092-5DB69019C773}"/>
              </a:ext>
            </a:extLst>
          </p:cNvPr>
          <p:cNvSpPr/>
          <p:nvPr/>
        </p:nvSpPr>
        <p:spPr>
          <a:xfrm>
            <a:off x="2426109" y="848031"/>
            <a:ext cx="5161935" cy="516193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9A511DD-A2FA-FD24-DD0B-A599105D1411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000709" y="3428998"/>
            <a:ext cx="1013742" cy="1006371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B84B806-E8C8-2E91-A233-9DC6D39A9ABF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5014451" y="3428998"/>
            <a:ext cx="998995" cy="1006371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FC2C583-AB52-3E6C-9C7C-B3E4323FD372}"/>
                  </a:ext>
                </a:extLst>
              </p:cNvPr>
              <p:cNvSpPr txBox="1"/>
              <p:nvPr/>
            </p:nvSpPr>
            <p:spPr>
              <a:xfrm>
                <a:off x="6430297" y="2600729"/>
                <a:ext cx="3172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FC2C583-AB52-3E6C-9C7C-B3E4323FD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297" y="2600729"/>
                <a:ext cx="317202" cy="369332"/>
              </a:xfrm>
              <a:prstGeom prst="rect">
                <a:avLst/>
              </a:prstGeom>
              <a:blipFill>
                <a:blip r:embed="rId2"/>
                <a:stretch>
                  <a:fillRect l="-15385" r="-961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2582D62-A458-97E3-03A5-AB167FA6120E}"/>
                  </a:ext>
                </a:extLst>
              </p:cNvPr>
              <p:cNvSpPr txBox="1"/>
              <p:nvPr/>
            </p:nvSpPr>
            <p:spPr>
              <a:xfrm>
                <a:off x="5333026" y="2399678"/>
                <a:ext cx="3100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2582D62-A458-97E3-03A5-AB167FA61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026" y="2399678"/>
                <a:ext cx="310085" cy="369332"/>
              </a:xfrm>
              <a:prstGeom prst="rect">
                <a:avLst/>
              </a:prstGeom>
              <a:blipFill>
                <a:blip r:embed="rId3"/>
                <a:stretch>
                  <a:fillRect l="-15686" r="-980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6E78A5F6-19E3-6562-F060-1CE0AE82B835}"/>
                  </a:ext>
                </a:extLst>
              </p:cNvPr>
              <p:cNvSpPr txBox="1"/>
              <p:nvPr/>
            </p:nvSpPr>
            <p:spPr>
              <a:xfrm>
                <a:off x="4878836" y="3985752"/>
                <a:ext cx="256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6E78A5F6-19E3-6562-F060-1CE0AE82B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836" y="3985752"/>
                <a:ext cx="256480" cy="369332"/>
              </a:xfrm>
              <a:prstGeom prst="rect">
                <a:avLst/>
              </a:prstGeom>
              <a:blipFill>
                <a:blip r:embed="rId4"/>
                <a:stretch>
                  <a:fillRect l="-35714" t="-1667" r="-3571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798ECF23-CD13-5FAA-D005-61F2E3F228C7}"/>
                  </a:ext>
                </a:extLst>
              </p:cNvPr>
              <p:cNvSpPr txBox="1"/>
              <p:nvPr/>
            </p:nvSpPr>
            <p:spPr>
              <a:xfrm>
                <a:off x="5209534" y="1649768"/>
                <a:ext cx="244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798ECF23-CD13-5FAA-D005-61F2E3F22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534" y="1649768"/>
                <a:ext cx="244682" cy="369332"/>
              </a:xfrm>
              <a:prstGeom prst="rect">
                <a:avLst/>
              </a:prstGeom>
              <a:blipFill>
                <a:blip r:embed="rId5"/>
                <a:stretch>
                  <a:fillRect l="-32500" r="-250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lecha: curvada hacia arriba 39">
            <a:extLst>
              <a:ext uri="{FF2B5EF4-FFF2-40B4-BE49-F238E27FC236}">
                <a16:creationId xmlns:a16="http://schemas.microsoft.com/office/drawing/2014/main" id="{70CC98D0-1A41-E1C1-A63B-467CB4953369}"/>
              </a:ext>
            </a:extLst>
          </p:cNvPr>
          <p:cNvSpPr/>
          <p:nvPr/>
        </p:nvSpPr>
        <p:spPr>
          <a:xfrm>
            <a:off x="4626255" y="3841954"/>
            <a:ext cx="827961" cy="201364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lecha: curvada hacia arriba 40">
            <a:extLst>
              <a:ext uri="{FF2B5EF4-FFF2-40B4-BE49-F238E27FC236}">
                <a16:creationId xmlns:a16="http://schemas.microsoft.com/office/drawing/2014/main" id="{0294426C-1180-9410-B521-D696F1AA0B1E}"/>
              </a:ext>
            </a:extLst>
          </p:cNvPr>
          <p:cNvSpPr/>
          <p:nvPr/>
        </p:nvSpPr>
        <p:spPr>
          <a:xfrm rot="12222029">
            <a:off x="5045789" y="2210918"/>
            <a:ext cx="827961" cy="201364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3DBEA9F6-4FD7-9D3B-04BF-30FED2B72290}"/>
                  </a:ext>
                </a:extLst>
              </p:cNvPr>
              <p:cNvSpPr txBox="1"/>
              <p:nvPr/>
            </p:nvSpPr>
            <p:spPr>
              <a:xfrm>
                <a:off x="6178556" y="4176053"/>
                <a:ext cx="3295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3DBEA9F6-4FD7-9D3B-04BF-30FED2B72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556" y="4176053"/>
                <a:ext cx="329577" cy="369332"/>
              </a:xfrm>
              <a:prstGeom prst="rect">
                <a:avLst/>
              </a:prstGeom>
              <a:blipFill>
                <a:blip r:embed="rId6"/>
                <a:stretch>
                  <a:fillRect l="-24074" r="-1852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82E700E2-A8E2-DE4D-788B-5E775C7CB967}"/>
                  </a:ext>
                </a:extLst>
              </p:cNvPr>
              <p:cNvSpPr txBox="1"/>
              <p:nvPr/>
            </p:nvSpPr>
            <p:spPr>
              <a:xfrm>
                <a:off x="7248381" y="4852220"/>
                <a:ext cx="4317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82E700E2-A8E2-DE4D-788B-5E775C7CB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381" y="4852220"/>
                <a:ext cx="431721" cy="369332"/>
              </a:xfrm>
              <a:prstGeom prst="rect">
                <a:avLst/>
              </a:prstGeom>
              <a:blipFill>
                <a:blip r:embed="rId7"/>
                <a:stretch>
                  <a:fillRect l="-15493" r="-281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7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56937-D443-4DFF-CA29-7A80311A0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6D134A0-BD41-A35B-5374-9ADE75441E0F}"/>
              </a:ext>
            </a:extLst>
          </p:cNvPr>
          <p:cNvCxnSpPr>
            <a:cxnSpLocks/>
            <a:endCxn id="3" idx="6"/>
          </p:cNvCxnSpPr>
          <p:nvPr/>
        </p:nvCxnSpPr>
        <p:spPr>
          <a:xfrm>
            <a:off x="3391617" y="2022374"/>
            <a:ext cx="773990" cy="18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BADC0FF1-91C6-71D0-41F9-C224C4C8250D}"/>
              </a:ext>
            </a:extLst>
          </p:cNvPr>
          <p:cNvSpPr/>
          <p:nvPr/>
        </p:nvSpPr>
        <p:spPr>
          <a:xfrm>
            <a:off x="2617627" y="2022374"/>
            <a:ext cx="1550851" cy="31549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6D0B1D62-44D6-DD66-E763-331166794DD0}"/>
              </a:ext>
            </a:extLst>
          </p:cNvPr>
          <p:cNvSpPr/>
          <p:nvPr/>
        </p:nvSpPr>
        <p:spPr>
          <a:xfrm>
            <a:off x="2617627" y="1753630"/>
            <a:ext cx="1547980" cy="575187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75BA8FE-1153-5568-7460-D9EB35886E3C}"/>
              </a:ext>
            </a:extLst>
          </p:cNvPr>
          <p:cNvSpPr/>
          <p:nvPr/>
        </p:nvSpPr>
        <p:spPr>
          <a:xfrm>
            <a:off x="2617627" y="4889713"/>
            <a:ext cx="1547980" cy="575187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48C0EA5-ED23-6C4D-3E7C-A7CC0506D93E}"/>
              </a:ext>
            </a:extLst>
          </p:cNvPr>
          <p:cNvCxnSpPr>
            <a:cxnSpLocks/>
          </p:cNvCxnSpPr>
          <p:nvPr/>
        </p:nvCxnSpPr>
        <p:spPr>
          <a:xfrm>
            <a:off x="3391617" y="5219604"/>
            <a:ext cx="773990" cy="9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6991C3A3-CA20-804E-A377-CA50B74BD9DD}"/>
                  </a:ext>
                </a:extLst>
              </p:cNvPr>
              <p:cNvSpPr txBox="1"/>
              <p:nvPr/>
            </p:nvSpPr>
            <p:spPr>
              <a:xfrm>
                <a:off x="3563490" y="4889713"/>
                <a:ext cx="2151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6991C3A3-CA20-804E-A377-CA50B74BD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490" y="4889713"/>
                <a:ext cx="215122" cy="369332"/>
              </a:xfrm>
              <a:prstGeom prst="rect">
                <a:avLst/>
              </a:prstGeom>
              <a:blipFill>
                <a:blip r:embed="rId2"/>
                <a:stretch>
                  <a:fillRect l="-22857" r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A6401C6-6380-136D-C99D-80950618A512}"/>
              </a:ext>
            </a:extLst>
          </p:cNvPr>
          <p:cNvCxnSpPr/>
          <p:nvPr/>
        </p:nvCxnSpPr>
        <p:spPr>
          <a:xfrm flipV="1">
            <a:off x="3391617" y="1356852"/>
            <a:ext cx="0" cy="3862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A13C46B-F48E-75CB-3CAF-44898BF36F0D}"/>
                  </a:ext>
                </a:extLst>
              </p:cNvPr>
              <p:cNvSpPr txBox="1"/>
              <p:nvPr/>
            </p:nvSpPr>
            <p:spPr>
              <a:xfrm>
                <a:off x="2988078" y="3381689"/>
                <a:ext cx="295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A13C46B-F48E-75CB-3CAF-44898BF36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078" y="3381689"/>
                <a:ext cx="295978" cy="369332"/>
              </a:xfrm>
              <a:prstGeom prst="rect">
                <a:avLst/>
              </a:prstGeom>
              <a:blipFill>
                <a:blip r:embed="rId3"/>
                <a:stretch>
                  <a:fillRect l="-24490" r="-20408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F291C6F-3438-64FD-3CC5-EADBF1DDC201}"/>
              </a:ext>
            </a:extLst>
          </p:cNvPr>
          <p:cNvCxnSpPr/>
          <p:nvPr/>
        </p:nvCxnSpPr>
        <p:spPr>
          <a:xfrm>
            <a:off x="2617627" y="5589638"/>
            <a:ext cx="1547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4718D3D-28A9-2572-9EAF-7F1A822606EB}"/>
                  </a:ext>
                </a:extLst>
              </p:cNvPr>
              <p:cNvSpPr txBox="1"/>
              <p:nvPr/>
            </p:nvSpPr>
            <p:spPr>
              <a:xfrm>
                <a:off x="3284056" y="5620693"/>
                <a:ext cx="2847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4718D3D-28A9-2572-9EAF-7F1A82260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056" y="5620693"/>
                <a:ext cx="284758" cy="369332"/>
              </a:xfrm>
              <a:prstGeom prst="rect">
                <a:avLst/>
              </a:prstGeom>
              <a:blipFill>
                <a:blip r:embed="rId4"/>
                <a:stretch>
                  <a:fillRect l="-28261" r="-23913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DE49AA8F-E8C4-A787-7199-B2A25C1FDCD9}"/>
                  </a:ext>
                </a:extLst>
              </p:cNvPr>
              <p:cNvSpPr txBox="1"/>
              <p:nvPr/>
            </p:nvSpPr>
            <p:spPr>
              <a:xfrm>
                <a:off x="1263733" y="2066690"/>
                <a:ext cx="1088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DE49AA8F-E8C4-A787-7199-B2A25C1FD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733" y="2066690"/>
                <a:ext cx="1088311" cy="369332"/>
              </a:xfrm>
              <a:prstGeom prst="rect">
                <a:avLst/>
              </a:prstGeom>
              <a:blipFill>
                <a:blip r:embed="rId5"/>
                <a:stretch>
                  <a:fillRect l="-6145" r="-670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D421689-0F10-E6B5-9E5B-A6E9F38E7733}"/>
                  </a:ext>
                </a:extLst>
              </p:cNvPr>
              <p:cNvSpPr txBox="1"/>
              <p:nvPr/>
            </p:nvSpPr>
            <p:spPr>
              <a:xfrm>
                <a:off x="1596518" y="3103562"/>
                <a:ext cx="4227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D421689-0F10-E6B5-9E5B-A6E9F38E7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18" y="3103562"/>
                <a:ext cx="422743" cy="369332"/>
              </a:xfrm>
              <a:prstGeom prst="rect">
                <a:avLst/>
              </a:prstGeom>
              <a:blipFill>
                <a:blip r:embed="rId6"/>
                <a:stretch>
                  <a:fillRect l="-18841" r="-2899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D4B66E7-0A20-8166-FF17-CEE0942BC155}"/>
                  </a:ext>
                </a:extLst>
              </p:cNvPr>
              <p:cNvSpPr txBox="1"/>
              <p:nvPr/>
            </p:nvSpPr>
            <p:spPr>
              <a:xfrm>
                <a:off x="4475062" y="3107872"/>
                <a:ext cx="3295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D4B66E7-0A20-8166-FF17-CEE0942BC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062" y="3107872"/>
                <a:ext cx="329577" cy="369332"/>
              </a:xfrm>
              <a:prstGeom prst="rect">
                <a:avLst/>
              </a:prstGeom>
              <a:blipFill>
                <a:blip r:embed="rId7"/>
                <a:stretch>
                  <a:fillRect l="-22222" r="-370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C6CBC26-C8D3-7EC1-B0CD-7AD570C5A183}"/>
              </a:ext>
            </a:extLst>
          </p:cNvPr>
          <p:cNvCxnSpPr>
            <a:stCxn id="24" idx="1"/>
          </p:cNvCxnSpPr>
          <p:nvPr/>
        </p:nvCxnSpPr>
        <p:spPr>
          <a:xfrm flipH="1">
            <a:off x="4165607" y="3292538"/>
            <a:ext cx="309455" cy="89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FD22A3E-194B-E06D-1B5D-50F16F60DF43}"/>
              </a:ext>
            </a:extLst>
          </p:cNvPr>
          <p:cNvCxnSpPr>
            <a:cxnSpLocks/>
            <a:endCxn id="33" idx="6"/>
          </p:cNvCxnSpPr>
          <p:nvPr/>
        </p:nvCxnSpPr>
        <p:spPr>
          <a:xfrm>
            <a:off x="6504305" y="2485232"/>
            <a:ext cx="471682" cy="75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05693C0-B09E-03BB-3BDD-DF008DD0D30E}"/>
              </a:ext>
            </a:extLst>
          </p:cNvPr>
          <p:cNvSpPr/>
          <p:nvPr/>
        </p:nvSpPr>
        <p:spPr>
          <a:xfrm>
            <a:off x="5730316" y="2570427"/>
            <a:ext cx="1247982" cy="253879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B73EA6D-1A7E-2E40-EA1B-C365796A1907}"/>
              </a:ext>
            </a:extLst>
          </p:cNvPr>
          <p:cNvSpPr/>
          <p:nvPr/>
        </p:nvSpPr>
        <p:spPr>
          <a:xfrm>
            <a:off x="5730315" y="2328817"/>
            <a:ext cx="1245672" cy="462858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3152EBF2-6B30-CE4F-3597-EF05A6720DBE}"/>
              </a:ext>
            </a:extLst>
          </p:cNvPr>
          <p:cNvSpPr/>
          <p:nvPr/>
        </p:nvSpPr>
        <p:spPr>
          <a:xfrm>
            <a:off x="5730315" y="4933961"/>
            <a:ext cx="1245672" cy="462858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6AEDB399-70C7-C0C6-573A-DAC5A0C4EA23}"/>
              </a:ext>
            </a:extLst>
          </p:cNvPr>
          <p:cNvSpPr/>
          <p:nvPr/>
        </p:nvSpPr>
        <p:spPr>
          <a:xfrm rot="16200000">
            <a:off x="8810956" y="3503428"/>
            <a:ext cx="1247982" cy="253879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034C570E-EC34-8FE2-EAA0-34037CDE174D}"/>
              </a:ext>
            </a:extLst>
          </p:cNvPr>
          <p:cNvSpPr/>
          <p:nvPr/>
        </p:nvSpPr>
        <p:spPr>
          <a:xfrm rot="16200000">
            <a:off x="7510258" y="4509179"/>
            <a:ext cx="1245672" cy="462858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0E541C6B-5B95-B73C-8BE4-A3C553787E1B}"/>
              </a:ext>
            </a:extLst>
          </p:cNvPr>
          <p:cNvSpPr/>
          <p:nvPr/>
        </p:nvSpPr>
        <p:spPr>
          <a:xfrm rot="16200000">
            <a:off x="10081511" y="4524404"/>
            <a:ext cx="1245672" cy="462858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31BD7F39-2EC1-A5B0-B865-19BE5E7A91D1}"/>
                  </a:ext>
                </a:extLst>
              </p:cNvPr>
              <p:cNvSpPr txBox="1"/>
              <p:nvPr/>
            </p:nvSpPr>
            <p:spPr>
              <a:xfrm>
                <a:off x="6219547" y="3948331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31BD7F39-2EC1-A5B0-B865-19BE5E7A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547" y="3948331"/>
                <a:ext cx="232436" cy="369332"/>
              </a:xfrm>
              <a:prstGeom prst="rect">
                <a:avLst/>
              </a:prstGeom>
              <a:blipFill>
                <a:blip r:embed="rId8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91335E3D-41AC-FD7C-348F-C69B4C27062C}"/>
                  </a:ext>
                </a:extLst>
              </p:cNvPr>
              <p:cNvSpPr txBox="1"/>
              <p:nvPr/>
            </p:nvSpPr>
            <p:spPr>
              <a:xfrm>
                <a:off x="9341937" y="4588161"/>
                <a:ext cx="2324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91335E3D-41AC-FD7C-348F-C69B4C270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937" y="4588161"/>
                <a:ext cx="232435" cy="369332"/>
              </a:xfrm>
              <a:prstGeom prst="rect">
                <a:avLst/>
              </a:prstGeom>
              <a:blipFill>
                <a:blip r:embed="rId9"/>
                <a:stretch>
                  <a:fillRect l="-30769" r="-3076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C20B795B-C933-B17D-1FD9-AFE89F379145}"/>
              </a:ext>
            </a:extLst>
          </p:cNvPr>
          <p:cNvCxnSpPr/>
          <p:nvPr/>
        </p:nvCxnSpPr>
        <p:spPr>
          <a:xfrm>
            <a:off x="5147187" y="1356852"/>
            <a:ext cx="0" cy="463317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lecha: curvada hacia arriba 51">
            <a:extLst>
              <a:ext uri="{FF2B5EF4-FFF2-40B4-BE49-F238E27FC236}">
                <a16:creationId xmlns:a16="http://schemas.microsoft.com/office/drawing/2014/main" id="{216A906D-F66E-CA2F-C8D3-F5BFCB2501EC}"/>
              </a:ext>
            </a:extLst>
          </p:cNvPr>
          <p:cNvSpPr/>
          <p:nvPr/>
        </p:nvSpPr>
        <p:spPr>
          <a:xfrm rot="1611279" flipH="1">
            <a:off x="3684410" y="6145271"/>
            <a:ext cx="1165115" cy="369332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F7CF45D-654D-D528-33B3-8B9053FC57CE}"/>
              </a:ext>
            </a:extLst>
          </p:cNvPr>
          <p:cNvSpPr txBox="1"/>
          <p:nvPr/>
        </p:nvSpPr>
        <p:spPr>
          <a:xfrm>
            <a:off x="2617627" y="6385560"/>
            <a:ext cx="142013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 err="1"/>
              <a:t>Sentido</a:t>
            </a:r>
            <a:r>
              <a:rPr lang="en-US" sz="1600" i="1" dirty="0"/>
              <a:t> do </a:t>
            </a:r>
            <a:r>
              <a:rPr lang="en-US" sz="1600" i="1" dirty="0" err="1"/>
              <a:t>fluxo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5751114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General</dc:creator>
  <cp:lastModifiedBy>General</cp:lastModifiedBy>
  <cp:revision>1</cp:revision>
  <dcterms:created xsi:type="dcterms:W3CDTF">2025-04-09T12:47:56Z</dcterms:created>
  <dcterms:modified xsi:type="dcterms:W3CDTF">2025-04-09T12:48:19Z</dcterms:modified>
</cp:coreProperties>
</file>