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51EE4-69E3-E012-6963-6E1C849B6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051F18-967F-8198-A4BF-5BC358842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F5D79-8994-B0F2-2616-28CCCEF7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3A1E54-96BA-33A7-8A54-14A7E352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125ED6-AE6D-E294-5B42-3A00A914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C008C-92E4-1656-4C59-75D77378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B84CD4-2DA2-83C3-9ABA-0944C45E1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82D71-3374-0A21-AD38-B8252016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2D917A-D449-5571-DED4-E58E2CD7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C65A07-F65B-4CF8-FE82-4DE2E9AA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8370D1-6176-F9CC-A33D-2BC016E44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688718-CAA1-2721-93F6-5E8A4FBFA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C029F-DD4A-5585-F2FA-5ADF42FE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166C0-B7AB-3868-9D0D-F28669E8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B5E9C8-B0B8-09B1-71D0-09E88E20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1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034ED-9AEF-FD8D-C39D-6EC5096C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BDD8C-06D9-AD53-17B5-DD911D9E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CD023-C755-A72E-5BF0-9A4E3F24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71E24-C4AF-5AA1-3CAD-DF17636F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94CB7-A80A-0252-9873-E4AA3F78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A2344-7768-1AA8-BDB2-E82C4F11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782022-7E9B-9BD6-9A26-B130731B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63DB7E-B75D-D5B7-B09B-8A496062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E64FB-0420-08DE-1BD3-0A409137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98191E-3D88-BB58-7108-0AB4401C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57CD8-199B-1F5B-7774-9273E339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491B2-E1F5-9DEB-E316-B641EF98B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2A6C9-5662-EE2A-6307-EB5BCB41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7EEC55-A4C6-1F84-8CBE-944A969C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CE597B-BDEA-51A9-A31F-4CF518B9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A624E3-6564-FE7B-6EE3-8B460D7B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9169-3977-A6C2-2763-C5BC98BD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F493CE-0D92-98BA-270E-0261F54B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2FEE4F-D4AE-9D08-A92C-9E225F082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F1235C-1F72-0355-2BD6-333D82065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9F0B32-E9B4-07AC-3F98-7591E44EC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1624B1-E089-267A-029F-E95D5F2E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B70FE2-0D68-B7A1-E412-88CC7F66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BFCCF5-6416-FCB6-55D6-FC98AD51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4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29A43-D23F-4071-362B-C204FC9D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32CCDE-EEB2-5501-EB66-99C4C1E9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24FBEB-B540-3CF3-8209-563BBECF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63EE42-6648-DAC9-3AF3-CCE2FE02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6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33E2CB-504B-803A-2893-35BEDF47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5B7044-C410-F832-6FBE-0A60D06E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BA2C47-DEC7-3DBF-0C64-61D2B807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CCE41-9C75-9EB5-BFC6-642FEE4F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A769B-AF73-925F-D45E-7066A60F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3865AE-9C02-CE40-FE8A-5B95642C9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23FB81-7765-5AAC-0518-D12A93263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AD95A0-4B01-FA0F-9BEA-3B965953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3208E3-D7D9-1503-FA8D-CE3E73C2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C939C-D2BE-5913-10BD-896C5D79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FF8FCC-4BB5-3422-5E41-468B5899A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33ED75-385E-ADE5-FC19-B04027B6D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0FA562-7E87-63F3-F648-7822AB54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85374-1139-18F1-5559-6D4D0422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514825-0DFA-05AA-38AF-66F04979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1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3CE4DB7-2675-B443-12FD-4713A0DD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24E97-E9F4-8153-631C-58BA316C2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D33CA-755B-28B1-9D54-91F1FD520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5918C-5178-481B-B25A-3779B7C3867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50B92D-1592-67E2-19B3-05E470C1A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90C41A-99C3-C4AA-21EF-3B89C3B80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23BF9-DA08-45B9-A09C-C299A29082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9BE0BCD-C4C5-F405-3C10-7E8CB5F22B97}"/>
              </a:ext>
            </a:extLst>
          </p:cNvPr>
          <p:cNvCxnSpPr/>
          <p:nvPr/>
        </p:nvCxnSpPr>
        <p:spPr>
          <a:xfrm>
            <a:off x="2477729" y="4660490"/>
            <a:ext cx="6194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FEA0B6C5-0D86-9B75-6661-DCF2CE2D9BEA}"/>
              </a:ext>
            </a:extLst>
          </p:cNvPr>
          <p:cNvSpPr/>
          <p:nvPr/>
        </p:nvSpPr>
        <p:spPr>
          <a:xfrm>
            <a:off x="2507226" y="2536723"/>
            <a:ext cx="6459793" cy="2123767"/>
          </a:xfrm>
          <a:custGeom>
            <a:avLst/>
            <a:gdLst>
              <a:gd name="connsiteX0" fmla="*/ 0 w 6459793"/>
              <a:gd name="connsiteY0" fmla="*/ 2123767 h 2123767"/>
              <a:gd name="connsiteX1" fmla="*/ 2168013 w 6459793"/>
              <a:gd name="connsiteY1" fmla="*/ 486696 h 2123767"/>
              <a:gd name="connsiteX2" fmla="*/ 6459793 w 6459793"/>
              <a:gd name="connsiteY2" fmla="*/ 0 h 212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9793" h="2123767">
                <a:moveTo>
                  <a:pt x="0" y="2123767"/>
                </a:moveTo>
                <a:cubicBezTo>
                  <a:pt x="545690" y="1482212"/>
                  <a:pt x="1091381" y="840657"/>
                  <a:pt x="2168013" y="486696"/>
                </a:cubicBezTo>
                <a:cubicBezTo>
                  <a:pt x="3244645" y="132735"/>
                  <a:pt x="5562600" y="95864"/>
                  <a:pt x="645979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40C12F7-A396-2F88-8204-BA38973552E5}"/>
              </a:ext>
            </a:extLst>
          </p:cNvPr>
          <p:cNvSpPr/>
          <p:nvPr/>
        </p:nvSpPr>
        <p:spPr>
          <a:xfrm>
            <a:off x="2507226" y="4660490"/>
            <a:ext cx="6209071" cy="117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78377C5-C0E1-5BE7-FED9-4A999CB83DE8}"/>
              </a:ext>
            </a:extLst>
          </p:cNvPr>
          <p:cNvCxnSpPr/>
          <p:nvPr/>
        </p:nvCxnSpPr>
        <p:spPr>
          <a:xfrm>
            <a:off x="1342103" y="3067665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E298FD8-33C8-C7EC-583F-D8C56908C842}"/>
              </a:ext>
            </a:extLst>
          </p:cNvPr>
          <p:cNvCxnSpPr/>
          <p:nvPr/>
        </p:nvCxnSpPr>
        <p:spPr>
          <a:xfrm>
            <a:off x="1342103" y="3429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E89F7FA-9160-0B6B-855E-07395AA63774}"/>
              </a:ext>
            </a:extLst>
          </p:cNvPr>
          <p:cNvCxnSpPr/>
          <p:nvPr/>
        </p:nvCxnSpPr>
        <p:spPr>
          <a:xfrm>
            <a:off x="1342103" y="3810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5F86082-3493-FD97-A471-150B88B51249}"/>
                  </a:ext>
                </a:extLst>
              </p:cNvPr>
              <p:cNvSpPr txBox="1"/>
              <p:nvPr/>
            </p:nvSpPr>
            <p:spPr>
              <a:xfrm>
                <a:off x="1342103" y="2231906"/>
                <a:ext cx="119846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5F86082-3493-FD97-A471-150B88B51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2231906"/>
                <a:ext cx="1198469" cy="474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24574929-0D62-E55B-6C89-0E98F9AFB163}"/>
              </a:ext>
            </a:extLst>
          </p:cNvPr>
          <p:cNvSpPr/>
          <p:nvPr/>
        </p:nvSpPr>
        <p:spPr>
          <a:xfrm>
            <a:off x="3421627" y="3421637"/>
            <a:ext cx="5250426" cy="1238852"/>
          </a:xfrm>
          <a:custGeom>
            <a:avLst/>
            <a:gdLst>
              <a:gd name="connsiteX0" fmla="*/ 0 w 6459793"/>
              <a:gd name="connsiteY0" fmla="*/ 2123767 h 2123767"/>
              <a:gd name="connsiteX1" fmla="*/ 2168013 w 6459793"/>
              <a:gd name="connsiteY1" fmla="*/ 486696 h 2123767"/>
              <a:gd name="connsiteX2" fmla="*/ 6459793 w 6459793"/>
              <a:gd name="connsiteY2" fmla="*/ 0 h 212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9793" h="2123767">
                <a:moveTo>
                  <a:pt x="0" y="2123767"/>
                </a:moveTo>
                <a:cubicBezTo>
                  <a:pt x="545690" y="1482212"/>
                  <a:pt x="1091381" y="840657"/>
                  <a:pt x="2168013" y="486696"/>
                </a:cubicBezTo>
                <a:cubicBezTo>
                  <a:pt x="3244645" y="132735"/>
                  <a:pt x="5562600" y="95864"/>
                  <a:pt x="645979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68240EC-9387-C05C-B061-7E3DEF934142}"/>
                  </a:ext>
                </a:extLst>
              </p:cNvPr>
              <p:cNvSpPr txBox="1"/>
              <p:nvPr/>
            </p:nvSpPr>
            <p:spPr>
              <a:xfrm>
                <a:off x="1342103" y="1644419"/>
                <a:ext cx="117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=293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68240EC-9387-C05C-B061-7E3DEF934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644419"/>
                <a:ext cx="1172822" cy="276999"/>
              </a:xfrm>
              <a:prstGeom prst="rect">
                <a:avLst/>
              </a:prstGeom>
              <a:blipFill>
                <a:blip r:embed="rId3"/>
                <a:stretch>
                  <a:fillRect l="-4145" r="-414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2CB5DB-B01B-5A2B-9A7F-D26F223F4325}"/>
                  </a:ext>
                </a:extLst>
              </p:cNvPr>
              <p:cNvSpPr txBox="1"/>
              <p:nvPr/>
            </p:nvSpPr>
            <p:spPr>
              <a:xfrm>
                <a:off x="8849071" y="2117406"/>
                <a:ext cx="2801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F42CB5DB-B01B-5A2B-9A7F-D26F223F4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071" y="2117406"/>
                <a:ext cx="2801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976D57D-894B-42FF-2E6D-A8E13FEC1111}"/>
                  </a:ext>
                </a:extLst>
              </p:cNvPr>
              <p:cNvSpPr txBox="1"/>
              <p:nvPr/>
            </p:nvSpPr>
            <p:spPr>
              <a:xfrm>
                <a:off x="8701628" y="3067665"/>
                <a:ext cx="4693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𝑣𝑠𝑙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3976D57D-894B-42FF-2E6D-A8E13FEC1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628" y="3067665"/>
                <a:ext cx="469359" cy="307777"/>
              </a:xfrm>
              <a:prstGeom prst="rect">
                <a:avLst/>
              </a:prstGeom>
              <a:blipFill>
                <a:blip r:embed="rId5"/>
                <a:stretch>
                  <a:fillRect l="-12987" r="-519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ipse 29">
            <a:extLst>
              <a:ext uri="{FF2B5EF4-FFF2-40B4-BE49-F238E27FC236}">
                <a16:creationId xmlns:a16="http://schemas.microsoft.com/office/drawing/2014/main" id="{5E0D0AD4-2269-FDBF-FA9F-981DA8F7C1CE}"/>
              </a:ext>
            </a:extLst>
          </p:cNvPr>
          <p:cNvSpPr/>
          <p:nvPr/>
        </p:nvSpPr>
        <p:spPr>
          <a:xfrm>
            <a:off x="6725265" y="3810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5F9C05E-21A8-B487-CE74-05E833A7B3DF}"/>
                  </a:ext>
                </a:extLst>
              </p:cNvPr>
              <p:cNvSpPr txBox="1"/>
              <p:nvPr/>
            </p:nvSpPr>
            <p:spPr>
              <a:xfrm>
                <a:off x="6800481" y="3598606"/>
                <a:ext cx="7398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𝑃𝑟𝑜𝑏𝑒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5F9C05E-21A8-B487-CE74-05E833A7B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481" y="3598606"/>
                <a:ext cx="739818" cy="307777"/>
              </a:xfrm>
              <a:prstGeom prst="rect">
                <a:avLst/>
              </a:prstGeom>
              <a:blipFill>
                <a:blip r:embed="rId6"/>
                <a:stretch>
                  <a:fillRect l="-8264" r="-90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61B2973-7EB8-78AF-F805-650E915C3F56}"/>
              </a:ext>
            </a:extLst>
          </p:cNvPr>
          <p:cNvCxnSpPr/>
          <p:nvPr/>
        </p:nvCxnSpPr>
        <p:spPr>
          <a:xfrm>
            <a:off x="6748124" y="3906383"/>
            <a:ext cx="0" cy="754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491973B-13F4-6056-BAB5-9BDB9866F499}"/>
                  </a:ext>
                </a:extLst>
              </p:cNvPr>
              <p:cNvSpPr txBox="1"/>
              <p:nvPr/>
            </p:nvSpPr>
            <p:spPr>
              <a:xfrm>
                <a:off x="6935710" y="4083352"/>
                <a:ext cx="3565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491973B-13F4-6056-BAB5-9BDB9866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710" y="4083352"/>
                <a:ext cx="356571" cy="307777"/>
              </a:xfrm>
              <a:prstGeom prst="rect">
                <a:avLst/>
              </a:prstGeom>
              <a:blipFill>
                <a:blip r:embed="rId7"/>
                <a:stretch>
                  <a:fillRect l="-17241" r="-689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62FD93A2-42FC-DF0F-7809-882C1EA25DA5}"/>
              </a:ext>
            </a:extLst>
          </p:cNvPr>
          <p:cNvSpPr/>
          <p:nvPr/>
        </p:nvSpPr>
        <p:spPr>
          <a:xfrm>
            <a:off x="3583858" y="2005781"/>
            <a:ext cx="2846439" cy="28464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167E485-DBE3-9728-2A4C-95C03ED73D19}"/>
              </a:ext>
            </a:extLst>
          </p:cNvPr>
          <p:cNvSpPr/>
          <p:nvPr/>
        </p:nvSpPr>
        <p:spPr>
          <a:xfrm>
            <a:off x="3583858" y="3141406"/>
            <a:ext cx="2846439" cy="5751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2582D62-A458-97E3-03A5-AB167FA6120E}"/>
                  </a:ext>
                </a:extLst>
              </p:cNvPr>
              <p:cNvSpPr txBox="1"/>
              <p:nvPr/>
            </p:nvSpPr>
            <p:spPr>
              <a:xfrm>
                <a:off x="5333026" y="2399678"/>
                <a:ext cx="2847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2582D62-A458-97E3-03A5-AB167FA61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026" y="2399678"/>
                <a:ext cx="284758" cy="369332"/>
              </a:xfrm>
              <a:prstGeom prst="rect">
                <a:avLst/>
              </a:prstGeom>
              <a:blipFill>
                <a:blip r:embed="rId2"/>
                <a:stretch>
                  <a:fillRect l="-27660" r="-2127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82E700E2-A8E2-DE4D-788B-5E775C7CB967}"/>
                  </a:ext>
                </a:extLst>
              </p:cNvPr>
              <p:cNvSpPr txBox="1"/>
              <p:nvPr/>
            </p:nvSpPr>
            <p:spPr>
              <a:xfrm>
                <a:off x="6631287" y="4435369"/>
                <a:ext cx="4317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82E700E2-A8E2-DE4D-788B-5E775C7C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287" y="4435369"/>
                <a:ext cx="431721" cy="369332"/>
              </a:xfrm>
              <a:prstGeom prst="rect">
                <a:avLst/>
              </a:prstGeom>
              <a:blipFill>
                <a:blip r:embed="rId3"/>
                <a:stretch>
                  <a:fillRect l="-16901" r="-140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7D30C468-F16C-1181-17AD-B9027FA2CC03}"/>
              </a:ext>
            </a:extLst>
          </p:cNvPr>
          <p:cNvCxnSpPr>
            <a:cxnSpLocks/>
            <a:stCxn id="4" idx="3"/>
            <a:endCxn id="4" idx="7"/>
          </p:cNvCxnSpPr>
          <p:nvPr/>
        </p:nvCxnSpPr>
        <p:spPr>
          <a:xfrm flipV="1">
            <a:off x="4000709" y="2422632"/>
            <a:ext cx="2012737" cy="2012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87D686C-9BF8-6E53-3C43-76E38814AB74}"/>
                  </a:ext>
                </a:extLst>
              </p:cNvPr>
              <p:cNvSpPr txBox="1"/>
              <p:nvPr/>
            </p:nvSpPr>
            <p:spPr>
              <a:xfrm>
                <a:off x="6847147" y="1636449"/>
                <a:ext cx="1494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=333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87D686C-9BF8-6E53-3C43-76E38814A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147" y="1636449"/>
                <a:ext cx="1494896" cy="369332"/>
              </a:xfrm>
              <a:prstGeom prst="rect">
                <a:avLst/>
              </a:prstGeom>
              <a:blipFill>
                <a:blip r:embed="rId4"/>
                <a:stretch>
                  <a:fillRect l="-4490" r="-449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CD3709D-7CFC-BBFC-BE34-B5A45792C258}"/>
              </a:ext>
            </a:extLst>
          </p:cNvPr>
          <p:cNvCxnSpPr>
            <a:endCxn id="9" idx="1"/>
          </p:cNvCxnSpPr>
          <p:nvPr/>
        </p:nvCxnSpPr>
        <p:spPr>
          <a:xfrm flipV="1">
            <a:off x="6253316" y="1821115"/>
            <a:ext cx="593831" cy="947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1A97F84-AACF-B40E-6F09-BD537549A707}"/>
              </a:ext>
            </a:extLst>
          </p:cNvPr>
          <p:cNvCxnSpPr/>
          <p:nvPr/>
        </p:nvCxnSpPr>
        <p:spPr>
          <a:xfrm>
            <a:off x="2210046" y="290852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6CDEF27-CD33-41DF-8A05-DEDDAE818693}"/>
              </a:ext>
            </a:extLst>
          </p:cNvPr>
          <p:cNvCxnSpPr/>
          <p:nvPr/>
        </p:nvCxnSpPr>
        <p:spPr>
          <a:xfrm>
            <a:off x="2210046" y="326985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5393388-BEF1-11EF-B88D-8F8CEA01B33D}"/>
              </a:ext>
            </a:extLst>
          </p:cNvPr>
          <p:cNvCxnSpPr/>
          <p:nvPr/>
        </p:nvCxnSpPr>
        <p:spPr>
          <a:xfrm>
            <a:off x="2210046" y="365085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B3AC256-2183-8C8E-8964-C069537AEBA4}"/>
                  </a:ext>
                </a:extLst>
              </p:cNvPr>
              <p:cNvSpPr txBox="1"/>
              <p:nvPr/>
            </p:nvSpPr>
            <p:spPr>
              <a:xfrm>
                <a:off x="2210046" y="2072764"/>
                <a:ext cx="10221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B3AC256-2183-8C8E-8964-C069537AE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46" y="2072764"/>
                <a:ext cx="1022139" cy="474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143BC35-8DEE-3C42-7A6B-3D1DC80D0743}"/>
                  </a:ext>
                </a:extLst>
              </p:cNvPr>
              <p:cNvSpPr txBox="1"/>
              <p:nvPr/>
            </p:nvSpPr>
            <p:spPr>
              <a:xfrm>
                <a:off x="2210046" y="1485277"/>
                <a:ext cx="1172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143BC35-8DEE-3C42-7A6B-3D1DC80D0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046" y="1485277"/>
                <a:ext cx="1172822" cy="276999"/>
              </a:xfrm>
              <a:prstGeom prst="rect">
                <a:avLst/>
              </a:prstGeom>
              <a:blipFill>
                <a:blip r:embed="rId6"/>
                <a:stretch>
                  <a:fillRect l="-4688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2793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26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General</dc:creator>
  <cp:lastModifiedBy>General</cp:lastModifiedBy>
  <cp:revision>3</cp:revision>
  <dcterms:created xsi:type="dcterms:W3CDTF">2025-04-09T12:47:56Z</dcterms:created>
  <dcterms:modified xsi:type="dcterms:W3CDTF">2025-05-06T21:28:43Z</dcterms:modified>
</cp:coreProperties>
</file>