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4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8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9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7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5A7C-0205-4707-99C1-BA7BE97CBD60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0571-8F7E-4D65-A449-6EA981D1C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332656"/>
            <a:ext cx="244827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Routing Protocol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55576" y="1700808"/>
            <a:ext cx="1512168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508104" y="1730471"/>
            <a:ext cx="1728192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7" name="육각형 6"/>
          <p:cNvSpPr/>
          <p:nvPr/>
        </p:nvSpPr>
        <p:spPr>
          <a:xfrm>
            <a:off x="4067944" y="3429000"/>
            <a:ext cx="1872208" cy="648072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Distance vector</a:t>
            </a:r>
            <a:endParaRPr lang="ko-KR" altLang="en-US" dirty="0"/>
          </a:p>
        </p:txBody>
      </p:sp>
      <p:sp>
        <p:nvSpPr>
          <p:cNvPr id="8" name="육각형 7"/>
          <p:cNvSpPr/>
          <p:nvPr/>
        </p:nvSpPr>
        <p:spPr>
          <a:xfrm>
            <a:off x="6660232" y="3429000"/>
            <a:ext cx="1872208" cy="648072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 state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 flipH="1">
            <a:off x="1511660" y="764704"/>
            <a:ext cx="255628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2"/>
            <a:endCxn id="6" idx="0"/>
          </p:cNvCxnSpPr>
          <p:nvPr/>
        </p:nvCxnSpPr>
        <p:spPr>
          <a:xfrm>
            <a:off x="4067944" y="764704"/>
            <a:ext cx="2304256" cy="96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</p:cNvCxnSpPr>
          <p:nvPr/>
        </p:nvCxnSpPr>
        <p:spPr>
          <a:xfrm flipH="1">
            <a:off x="4932040" y="2644871"/>
            <a:ext cx="1440160" cy="78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</p:cNvCxnSpPr>
          <p:nvPr/>
        </p:nvCxnSpPr>
        <p:spPr>
          <a:xfrm>
            <a:off x="6372200" y="2644871"/>
            <a:ext cx="1296144" cy="78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6437" y="443711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Rip, Ripv2, EIGRP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7085" y="4437112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OSPF, IS-IS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50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2015-07-29T02:34:16Z</dcterms:created>
  <dcterms:modified xsi:type="dcterms:W3CDTF">2015-07-29T06:34:05Z</dcterms:modified>
</cp:coreProperties>
</file>