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73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72CD-3B91-444B-908F-A16EE20CF4AE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10B3-0F83-43D6-87B1-0E91DBF3A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00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72CD-3B91-444B-908F-A16EE20CF4AE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10B3-0F83-43D6-87B1-0E91DBF3A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1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72CD-3B91-444B-908F-A16EE20CF4AE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10B3-0F83-43D6-87B1-0E91DBF3A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14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72CD-3B91-444B-908F-A16EE20CF4AE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10B3-0F83-43D6-87B1-0E91DBF3A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83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72CD-3B91-444B-908F-A16EE20CF4AE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10B3-0F83-43D6-87B1-0E91DBF3A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92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72CD-3B91-444B-908F-A16EE20CF4AE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10B3-0F83-43D6-87B1-0E91DBF3A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96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72CD-3B91-444B-908F-A16EE20CF4AE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10B3-0F83-43D6-87B1-0E91DBF3A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75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72CD-3B91-444B-908F-A16EE20CF4AE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10B3-0F83-43D6-87B1-0E91DBF3A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9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72CD-3B91-444B-908F-A16EE20CF4AE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10B3-0F83-43D6-87B1-0E91DBF3A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8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72CD-3B91-444B-908F-A16EE20CF4AE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10B3-0F83-43D6-87B1-0E91DBF3A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73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72CD-3B91-444B-908F-A16EE20CF4AE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10B3-0F83-43D6-87B1-0E91DBF3A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53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372CD-3B91-444B-908F-A16EE20CF4AE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310B3-0F83-43D6-87B1-0E91DBF3A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3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96" y="0"/>
            <a:ext cx="11810104" cy="67437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658475" y="447675"/>
            <a:ext cx="1533525" cy="10287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658475" y="61913"/>
            <a:ext cx="1190625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584373" y="-2992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사용자검색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0" y="4476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전체메뉴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926125" y="447675"/>
            <a:ext cx="1409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좌측메뉴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:</a:t>
            </a:r>
            <a:r>
              <a:rPr lang="ko-KR" altLang="en-US" smtClean="0"/>
              <a:t>메뉴별로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구성다름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예</a:t>
            </a:r>
            <a:r>
              <a:rPr lang="en-US" altLang="ko-KR" dirty="0" smtClean="0"/>
              <a:t>)</a:t>
            </a:r>
            <a:r>
              <a:rPr lang="ko-KR" altLang="en-US" smtClean="0"/>
              <a:t>전자결재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81896" y="447675"/>
            <a:ext cx="1533525" cy="272415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15421" y="632341"/>
            <a:ext cx="8743054" cy="3234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15421" y="2630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게시판 리스트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32576" y="1551503"/>
            <a:ext cx="1233920" cy="4458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923201" y="1538287"/>
            <a:ext cx="173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사용자리스트</a:t>
            </a:r>
            <a:endParaRPr lang="en-US" altLang="ko-KR" dirty="0" smtClean="0"/>
          </a:p>
          <a:p>
            <a:r>
              <a:rPr lang="en-US" altLang="ko-KR" dirty="0" smtClean="0"/>
              <a:t>:</a:t>
            </a:r>
            <a:r>
              <a:rPr lang="ko-KR" altLang="en-US" smtClean="0"/>
              <a:t>페북같은</a:t>
            </a:r>
            <a:endParaRPr lang="en-US" altLang="ko-KR" dirty="0" smtClean="0"/>
          </a:p>
          <a:p>
            <a:r>
              <a:rPr lang="ko-KR" altLang="en-US" dirty="0" smtClean="0"/>
              <a:t>채팅 기능 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5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그룹웨어(구)</dc:creator>
  <cp:lastModifiedBy>그룹웨어(구)</cp:lastModifiedBy>
  <cp:revision>1</cp:revision>
  <dcterms:created xsi:type="dcterms:W3CDTF">2019-09-10T05:50:13Z</dcterms:created>
  <dcterms:modified xsi:type="dcterms:W3CDTF">2019-09-10T05:50:46Z</dcterms:modified>
</cp:coreProperties>
</file>