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9" r:id="rId2"/>
  </p:sldIdLst>
  <p:sldSz cx="6840538" cy="37973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61" autoAdjust="0"/>
    <p:restoredTop sz="94690"/>
  </p:normalViewPr>
  <p:slideViewPr>
    <p:cSldViewPr snapToGrid="0">
      <p:cViewPr varScale="1">
        <p:scale>
          <a:sx n="201" d="100"/>
          <a:sy n="201"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55067" y="621457"/>
            <a:ext cx="5130404" cy="1322023"/>
          </a:xfrm>
        </p:spPr>
        <p:txBody>
          <a:bodyPr anchor="b"/>
          <a:lstStyle>
            <a:lvl1pPr algn="ctr">
              <a:defRPr sz="3322"/>
            </a:lvl1pPr>
          </a:lstStyle>
          <a:p>
            <a:r>
              <a:rPr lang="zh-CN" altLang="en-US"/>
              <a:t>单击此处编辑母版标题样式</a:t>
            </a:r>
            <a:endParaRPr lang="en-US" dirty="0"/>
          </a:p>
        </p:txBody>
      </p:sp>
      <p:sp>
        <p:nvSpPr>
          <p:cNvPr id="3" name="Subtitle 2"/>
          <p:cNvSpPr>
            <a:spLocks noGrp="1"/>
          </p:cNvSpPr>
          <p:nvPr>
            <p:ph type="subTitle" idx="1"/>
          </p:nvPr>
        </p:nvSpPr>
        <p:spPr>
          <a:xfrm>
            <a:off x="855067" y="1994462"/>
            <a:ext cx="5130404" cy="916802"/>
          </a:xfrm>
        </p:spPr>
        <p:txBody>
          <a:bodyPr/>
          <a:lstStyle>
            <a:lvl1pPr marL="0" indent="0" algn="ctr">
              <a:buNone/>
              <a:defRPr sz="1329"/>
            </a:lvl1pPr>
            <a:lvl2pPr marL="253152" indent="0" algn="ctr">
              <a:buNone/>
              <a:defRPr sz="1107"/>
            </a:lvl2pPr>
            <a:lvl3pPr marL="506303" indent="0" algn="ctr">
              <a:buNone/>
              <a:defRPr sz="997"/>
            </a:lvl3pPr>
            <a:lvl4pPr marL="759455" indent="0" algn="ctr">
              <a:buNone/>
              <a:defRPr sz="886"/>
            </a:lvl4pPr>
            <a:lvl5pPr marL="1012607" indent="0" algn="ctr">
              <a:buNone/>
              <a:defRPr sz="886"/>
            </a:lvl5pPr>
            <a:lvl6pPr marL="1265758" indent="0" algn="ctr">
              <a:buNone/>
              <a:defRPr sz="886"/>
            </a:lvl6pPr>
            <a:lvl7pPr marL="1518910" indent="0" algn="ctr">
              <a:buNone/>
              <a:defRPr sz="886"/>
            </a:lvl7pPr>
            <a:lvl8pPr marL="1772061" indent="0" algn="ctr">
              <a:buNone/>
              <a:defRPr sz="886"/>
            </a:lvl8pPr>
            <a:lvl9pPr marL="2025213" indent="0" algn="ctr">
              <a:buNone/>
              <a:defRPr sz="88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141578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48822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895260" y="202171"/>
            <a:ext cx="1474991" cy="3218036"/>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0287" y="202171"/>
            <a:ext cx="4339466" cy="3218036"/>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267397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84170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6724" y="946689"/>
            <a:ext cx="5899964" cy="1579571"/>
          </a:xfrm>
        </p:spPr>
        <p:txBody>
          <a:bodyPr anchor="b"/>
          <a:lstStyle>
            <a:lvl1pPr>
              <a:defRPr sz="3322"/>
            </a:lvl1pPr>
          </a:lstStyle>
          <a:p>
            <a:r>
              <a:rPr lang="zh-CN" altLang="en-US"/>
              <a:t>单击此处编辑母版标题样式</a:t>
            </a:r>
            <a:endParaRPr lang="en-US" dirty="0"/>
          </a:p>
        </p:txBody>
      </p:sp>
      <p:sp>
        <p:nvSpPr>
          <p:cNvPr id="3" name="Text Placeholder 2"/>
          <p:cNvSpPr>
            <a:spLocks noGrp="1"/>
          </p:cNvSpPr>
          <p:nvPr>
            <p:ph type="body" idx="1"/>
          </p:nvPr>
        </p:nvSpPr>
        <p:spPr>
          <a:xfrm>
            <a:off x="466724" y="2541203"/>
            <a:ext cx="5899964" cy="830659"/>
          </a:xfrm>
        </p:spPr>
        <p:txBody>
          <a:bodyPr/>
          <a:lstStyle>
            <a:lvl1pPr marL="0" indent="0">
              <a:buNone/>
              <a:defRPr sz="1329">
                <a:solidFill>
                  <a:schemeClr val="tx1">
                    <a:tint val="75000"/>
                  </a:schemeClr>
                </a:solidFill>
              </a:defRPr>
            </a:lvl1pPr>
            <a:lvl2pPr marL="253152" indent="0">
              <a:buNone/>
              <a:defRPr sz="1107">
                <a:solidFill>
                  <a:schemeClr val="tx1">
                    <a:tint val="75000"/>
                  </a:schemeClr>
                </a:solidFill>
              </a:defRPr>
            </a:lvl2pPr>
            <a:lvl3pPr marL="506303" indent="0">
              <a:buNone/>
              <a:defRPr sz="997">
                <a:solidFill>
                  <a:schemeClr val="tx1">
                    <a:tint val="75000"/>
                  </a:schemeClr>
                </a:solidFill>
              </a:defRPr>
            </a:lvl3pPr>
            <a:lvl4pPr marL="759455" indent="0">
              <a:buNone/>
              <a:defRPr sz="886">
                <a:solidFill>
                  <a:schemeClr val="tx1">
                    <a:tint val="75000"/>
                  </a:schemeClr>
                </a:solidFill>
              </a:defRPr>
            </a:lvl4pPr>
            <a:lvl5pPr marL="1012607" indent="0">
              <a:buNone/>
              <a:defRPr sz="886">
                <a:solidFill>
                  <a:schemeClr val="tx1">
                    <a:tint val="75000"/>
                  </a:schemeClr>
                </a:solidFill>
              </a:defRPr>
            </a:lvl5pPr>
            <a:lvl6pPr marL="1265758" indent="0">
              <a:buNone/>
              <a:defRPr sz="886">
                <a:solidFill>
                  <a:schemeClr val="tx1">
                    <a:tint val="75000"/>
                  </a:schemeClr>
                </a:solidFill>
              </a:defRPr>
            </a:lvl6pPr>
            <a:lvl7pPr marL="1518910" indent="0">
              <a:buNone/>
              <a:defRPr sz="886">
                <a:solidFill>
                  <a:schemeClr val="tx1">
                    <a:tint val="75000"/>
                  </a:schemeClr>
                </a:solidFill>
              </a:defRPr>
            </a:lvl7pPr>
            <a:lvl8pPr marL="1772061" indent="0">
              <a:buNone/>
              <a:defRPr sz="886">
                <a:solidFill>
                  <a:schemeClr val="tx1">
                    <a:tint val="75000"/>
                  </a:schemeClr>
                </a:solidFill>
              </a:defRPr>
            </a:lvl8pPr>
            <a:lvl9pPr marL="2025213" indent="0">
              <a:buNone/>
              <a:defRPr sz="886">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396963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0287" y="1010855"/>
            <a:ext cx="2907229" cy="2409352"/>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3463022" y="1010855"/>
            <a:ext cx="2907229" cy="2409352"/>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258782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1178" y="202171"/>
            <a:ext cx="5899964" cy="73396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1178" y="930866"/>
            <a:ext cx="2893868" cy="456203"/>
          </a:xfrm>
        </p:spPr>
        <p:txBody>
          <a:bodyPr anchor="b"/>
          <a:lstStyle>
            <a:lvl1pPr marL="0" indent="0">
              <a:buNone/>
              <a:defRPr sz="1329" b="1"/>
            </a:lvl1pPr>
            <a:lvl2pPr marL="253152" indent="0">
              <a:buNone/>
              <a:defRPr sz="1107" b="1"/>
            </a:lvl2pPr>
            <a:lvl3pPr marL="506303" indent="0">
              <a:buNone/>
              <a:defRPr sz="997" b="1"/>
            </a:lvl3pPr>
            <a:lvl4pPr marL="759455" indent="0">
              <a:buNone/>
              <a:defRPr sz="886" b="1"/>
            </a:lvl4pPr>
            <a:lvl5pPr marL="1012607" indent="0">
              <a:buNone/>
              <a:defRPr sz="886" b="1"/>
            </a:lvl5pPr>
            <a:lvl6pPr marL="1265758" indent="0">
              <a:buNone/>
              <a:defRPr sz="886" b="1"/>
            </a:lvl6pPr>
            <a:lvl7pPr marL="1518910" indent="0">
              <a:buNone/>
              <a:defRPr sz="886" b="1"/>
            </a:lvl7pPr>
            <a:lvl8pPr marL="1772061" indent="0">
              <a:buNone/>
              <a:defRPr sz="886" b="1"/>
            </a:lvl8pPr>
            <a:lvl9pPr marL="2025213" indent="0">
              <a:buNone/>
              <a:defRPr sz="886"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471178" y="1387069"/>
            <a:ext cx="2893868" cy="2040170"/>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3463022" y="930866"/>
            <a:ext cx="2908120" cy="456203"/>
          </a:xfrm>
        </p:spPr>
        <p:txBody>
          <a:bodyPr anchor="b"/>
          <a:lstStyle>
            <a:lvl1pPr marL="0" indent="0">
              <a:buNone/>
              <a:defRPr sz="1329" b="1"/>
            </a:lvl1pPr>
            <a:lvl2pPr marL="253152" indent="0">
              <a:buNone/>
              <a:defRPr sz="1107" b="1"/>
            </a:lvl2pPr>
            <a:lvl3pPr marL="506303" indent="0">
              <a:buNone/>
              <a:defRPr sz="997" b="1"/>
            </a:lvl3pPr>
            <a:lvl4pPr marL="759455" indent="0">
              <a:buNone/>
              <a:defRPr sz="886" b="1"/>
            </a:lvl4pPr>
            <a:lvl5pPr marL="1012607" indent="0">
              <a:buNone/>
              <a:defRPr sz="886" b="1"/>
            </a:lvl5pPr>
            <a:lvl6pPr marL="1265758" indent="0">
              <a:buNone/>
              <a:defRPr sz="886" b="1"/>
            </a:lvl6pPr>
            <a:lvl7pPr marL="1518910" indent="0">
              <a:buNone/>
              <a:defRPr sz="886" b="1"/>
            </a:lvl7pPr>
            <a:lvl8pPr marL="1772061" indent="0">
              <a:buNone/>
              <a:defRPr sz="886" b="1"/>
            </a:lvl8pPr>
            <a:lvl9pPr marL="2025213" indent="0">
              <a:buNone/>
              <a:defRPr sz="886"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3463022" y="1387069"/>
            <a:ext cx="2908120" cy="2040170"/>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41582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353171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179981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1178" y="253153"/>
            <a:ext cx="2206251" cy="886037"/>
          </a:xfrm>
        </p:spPr>
        <p:txBody>
          <a:bodyPr anchor="b"/>
          <a:lstStyle>
            <a:lvl1pPr>
              <a:defRPr sz="1772"/>
            </a:lvl1pPr>
          </a:lstStyle>
          <a:p>
            <a:r>
              <a:rPr lang="zh-CN" altLang="en-US"/>
              <a:t>单击此处编辑母版标题样式</a:t>
            </a:r>
            <a:endParaRPr lang="en-US" dirty="0"/>
          </a:p>
        </p:txBody>
      </p:sp>
      <p:sp>
        <p:nvSpPr>
          <p:cNvPr id="3" name="Content Placeholder 2"/>
          <p:cNvSpPr>
            <a:spLocks noGrp="1"/>
          </p:cNvSpPr>
          <p:nvPr>
            <p:ph idx="1"/>
          </p:nvPr>
        </p:nvSpPr>
        <p:spPr>
          <a:xfrm>
            <a:off x="2908120" y="546741"/>
            <a:ext cx="3463022" cy="2698544"/>
          </a:xfrm>
        </p:spPr>
        <p:txBody>
          <a:bodyPr/>
          <a:lstStyle>
            <a:lvl1pPr>
              <a:defRPr sz="1772"/>
            </a:lvl1pPr>
            <a:lvl2pPr>
              <a:defRPr sz="1550"/>
            </a:lvl2pPr>
            <a:lvl3pPr>
              <a:defRPr sz="1329"/>
            </a:lvl3pPr>
            <a:lvl4pPr>
              <a:defRPr sz="1107"/>
            </a:lvl4pPr>
            <a:lvl5pPr>
              <a:defRPr sz="1107"/>
            </a:lvl5pPr>
            <a:lvl6pPr>
              <a:defRPr sz="1107"/>
            </a:lvl6pPr>
            <a:lvl7pPr>
              <a:defRPr sz="1107"/>
            </a:lvl7pPr>
            <a:lvl8pPr>
              <a:defRPr sz="1107"/>
            </a:lvl8pPr>
            <a:lvl9pPr>
              <a:defRPr sz="1107"/>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471178" y="1139190"/>
            <a:ext cx="2206251" cy="2110490"/>
          </a:xfrm>
        </p:spPr>
        <p:txBody>
          <a:bodyPr/>
          <a:lstStyle>
            <a:lvl1pPr marL="0" indent="0">
              <a:buNone/>
              <a:defRPr sz="886"/>
            </a:lvl1pPr>
            <a:lvl2pPr marL="253152" indent="0">
              <a:buNone/>
              <a:defRPr sz="775"/>
            </a:lvl2pPr>
            <a:lvl3pPr marL="506303" indent="0">
              <a:buNone/>
              <a:defRPr sz="664"/>
            </a:lvl3pPr>
            <a:lvl4pPr marL="759455" indent="0">
              <a:buNone/>
              <a:defRPr sz="554"/>
            </a:lvl4pPr>
            <a:lvl5pPr marL="1012607" indent="0">
              <a:buNone/>
              <a:defRPr sz="554"/>
            </a:lvl5pPr>
            <a:lvl6pPr marL="1265758" indent="0">
              <a:buNone/>
              <a:defRPr sz="554"/>
            </a:lvl6pPr>
            <a:lvl7pPr marL="1518910" indent="0">
              <a:buNone/>
              <a:defRPr sz="554"/>
            </a:lvl7pPr>
            <a:lvl8pPr marL="1772061" indent="0">
              <a:buNone/>
              <a:defRPr sz="554"/>
            </a:lvl8pPr>
            <a:lvl9pPr marL="2025213" indent="0">
              <a:buNone/>
              <a:defRPr sz="554"/>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4287160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1178" y="253153"/>
            <a:ext cx="2206251" cy="886037"/>
          </a:xfrm>
        </p:spPr>
        <p:txBody>
          <a:bodyPr anchor="b"/>
          <a:lstStyle>
            <a:lvl1pPr>
              <a:defRPr sz="1772"/>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08120" y="546741"/>
            <a:ext cx="3463022" cy="2698544"/>
          </a:xfrm>
        </p:spPr>
        <p:txBody>
          <a:bodyPr anchor="t"/>
          <a:lstStyle>
            <a:lvl1pPr marL="0" indent="0">
              <a:buNone/>
              <a:defRPr sz="1772"/>
            </a:lvl1pPr>
            <a:lvl2pPr marL="253152" indent="0">
              <a:buNone/>
              <a:defRPr sz="1550"/>
            </a:lvl2pPr>
            <a:lvl3pPr marL="506303" indent="0">
              <a:buNone/>
              <a:defRPr sz="1329"/>
            </a:lvl3pPr>
            <a:lvl4pPr marL="759455" indent="0">
              <a:buNone/>
              <a:defRPr sz="1107"/>
            </a:lvl4pPr>
            <a:lvl5pPr marL="1012607" indent="0">
              <a:buNone/>
              <a:defRPr sz="1107"/>
            </a:lvl5pPr>
            <a:lvl6pPr marL="1265758" indent="0">
              <a:buNone/>
              <a:defRPr sz="1107"/>
            </a:lvl6pPr>
            <a:lvl7pPr marL="1518910" indent="0">
              <a:buNone/>
              <a:defRPr sz="1107"/>
            </a:lvl7pPr>
            <a:lvl8pPr marL="1772061" indent="0">
              <a:buNone/>
              <a:defRPr sz="1107"/>
            </a:lvl8pPr>
            <a:lvl9pPr marL="2025213" indent="0">
              <a:buNone/>
              <a:defRPr sz="1107"/>
            </a:lvl9pPr>
          </a:lstStyle>
          <a:p>
            <a:r>
              <a:rPr lang="zh-CN" altLang="en-US"/>
              <a:t>单击图标添加图片</a:t>
            </a:r>
            <a:endParaRPr lang="en-US" dirty="0"/>
          </a:p>
        </p:txBody>
      </p:sp>
      <p:sp>
        <p:nvSpPr>
          <p:cNvPr id="4" name="Text Placeholder 3"/>
          <p:cNvSpPr>
            <a:spLocks noGrp="1"/>
          </p:cNvSpPr>
          <p:nvPr>
            <p:ph type="body" sz="half" idx="2"/>
          </p:nvPr>
        </p:nvSpPr>
        <p:spPr>
          <a:xfrm>
            <a:off x="471178" y="1139190"/>
            <a:ext cx="2206251" cy="2110490"/>
          </a:xfrm>
        </p:spPr>
        <p:txBody>
          <a:bodyPr/>
          <a:lstStyle>
            <a:lvl1pPr marL="0" indent="0">
              <a:buNone/>
              <a:defRPr sz="886"/>
            </a:lvl1pPr>
            <a:lvl2pPr marL="253152" indent="0">
              <a:buNone/>
              <a:defRPr sz="775"/>
            </a:lvl2pPr>
            <a:lvl3pPr marL="506303" indent="0">
              <a:buNone/>
              <a:defRPr sz="664"/>
            </a:lvl3pPr>
            <a:lvl4pPr marL="759455" indent="0">
              <a:buNone/>
              <a:defRPr sz="554"/>
            </a:lvl4pPr>
            <a:lvl5pPr marL="1012607" indent="0">
              <a:buNone/>
              <a:defRPr sz="554"/>
            </a:lvl5pPr>
            <a:lvl6pPr marL="1265758" indent="0">
              <a:buNone/>
              <a:defRPr sz="554"/>
            </a:lvl6pPr>
            <a:lvl7pPr marL="1518910" indent="0">
              <a:buNone/>
              <a:defRPr sz="554"/>
            </a:lvl7pPr>
            <a:lvl8pPr marL="1772061" indent="0">
              <a:buNone/>
              <a:defRPr sz="554"/>
            </a:lvl8pPr>
            <a:lvl9pPr marL="2025213" indent="0">
              <a:buNone/>
              <a:defRPr sz="554"/>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1EE7FAE4-CFDA-46C1-9EDE-8EC9BE0B4FDE}" type="datetimeFigureOut">
              <a:rPr lang="zh-CN" altLang="en-US" smtClean="0"/>
              <a:t>2023/11/16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1930112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0287" y="202171"/>
            <a:ext cx="5899964" cy="73396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0287" y="1010855"/>
            <a:ext cx="5899964" cy="2409352"/>
          </a:xfrm>
          <a:prstGeom prst="rect">
            <a:avLst/>
          </a:prstGeom>
        </p:spPr>
        <p:txBody>
          <a:bodyPr vert="horz" lIns="91440" tIns="45720" rIns="91440" bIns="45720" rtlCol="0">
            <a:normAutofit/>
          </a:bodyPr>
          <a:lstStyle/>
          <a:p>
            <a:pPr lvl="0"/>
            <a:r>
              <a:rPr lang="zh-CN" altLang="en-US"/>
              <a:t>编辑母版文本样式
第二级
第三级
第四级
第五级</a:t>
            </a:r>
            <a:endParaRPr lang="en-US" dirty="0"/>
          </a:p>
        </p:txBody>
      </p:sp>
      <p:sp>
        <p:nvSpPr>
          <p:cNvPr id="4" name="Date Placeholder 3"/>
          <p:cNvSpPr>
            <a:spLocks noGrp="1"/>
          </p:cNvSpPr>
          <p:nvPr>
            <p:ph type="dt" sz="half" idx="2"/>
          </p:nvPr>
        </p:nvSpPr>
        <p:spPr>
          <a:xfrm>
            <a:off x="470287" y="3519535"/>
            <a:ext cx="1539121" cy="202171"/>
          </a:xfrm>
          <a:prstGeom prst="rect">
            <a:avLst/>
          </a:prstGeom>
        </p:spPr>
        <p:txBody>
          <a:bodyPr vert="horz" lIns="91440" tIns="45720" rIns="91440" bIns="45720" rtlCol="0" anchor="ctr"/>
          <a:lstStyle>
            <a:lvl1pPr algn="l">
              <a:defRPr sz="664">
                <a:solidFill>
                  <a:schemeClr val="tx1">
                    <a:tint val="75000"/>
                  </a:schemeClr>
                </a:solidFill>
              </a:defRPr>
            </a:lvl1pPr>
          </a:lstStyle>
          <a:p>
            <a:fld id="{1EE7FAE4-CFDA-46C1-9EDE-8EC9BE0B4FDE}" type="datetimeFigureOut">
              <a:rPr lang="zh-CN" altLang="en-US" smtClean="0"/>
              <a:t>2023/11/16</a:t>
            </a:fld>
            <a:endParaRPr lang="zh-CN" altLang="en-US"/>
          </a:p>
        </p:txBody>
      </p:sp>
      <p:sp>
        <p:nvSpPr>
          <p:cNvPr id="5" name="Footer Placeholder 4"/>
          <p:cNvSpPr>
            <a:spLocks noGrp="1"/>
          </p:cNvSpPr>
          <p:nvPr>
            <p:ph type="ftr" sz="quarter" idx="3"/>
          </p:nvPr>
        </p:nvSpPr>
        <p:spPr>
          <a:xfrm>
            <a:off x="2265928" y="3519535"/>
            <a:ext cx="2308682" cy="202171"/>
          </a:xfrm>
          <a:prstGeom prst="rect">
            <a:avLst/>
          </a:prstGeom>
        </p:spPr>
        <p:txBody>
          <a:bodyPr vert="horz" lIns="91440" tIns="45720" rIns="91440" bIns="45720" rtlCol="0" anchor="ctr"/>
          <a:lstStyle>
            <a:lvl1pPr algn="ctr">
              <a:defRPr sz="664">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4831130" y="3519535"/>
            <a:ext cx="1539121" cy="202171"/>
          </a:xfrm>
          <a:prstGeom prst="rect">
            <a:avLst/>
          </a:prstGeom>
        </p:spPr>
        <p:txBody>
          <a:bodyPr vert="horz" lIns="91440" tIns="45720" rIns="91440" bIns="45720" rtlCol="0" anchor="ctr"/>
          <a:lstStyle>
            <a:lvl1pPr algn="r">
              <a:defRPr sz="664">
                <a:solidFill>
                  <a:schemeClr val="tx1">
                    <a:tint val="75000"/>
                  </a:schemeClr>
                </a:solidFill>
              </a:defRPr>
            </a:lvl1pPr>
          </a:lstStyle>
          <a:p>
            <a:fld id="{1809F5D4-DCA3-42C0-ADC0-066CFDCA375F}" type="slidenum">
              <a:rPr lang="zh-CN" altLang="en-US" smtClean="0"/>
              <a:t>‹#›</a:t>
            </a:fld>
            <a:endParaRPr lang="zh-CN" altLang="en-US"/>
          </a:p>
        </p:txBody>
      </p:sp>
    </p:spTree>
    <p:extLst>
      <p:ext uri="{BB962C8B-B14F-4D97-AF65-F5344CB8AC3E}">
        <p14:creationId xmlns:p14="http://schemas.microsoft.com/office/powerpoint/2010/main" val="45384761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506303" rtl="0" eaLnBrk="1" latinLnBrk="0" hangingPunct="1">
        <a:lnSpc>
          <a:spcPct val="90000"/>
        </a:lnSpc>
        <a:spcBef>
          <a:spcPct val="0"/>
        </a:spcBef>
        <a:buNone/>
        <a:defRPr sz="2436" kern="1200">
          <a:solidFill>
            <a:schemeClr val="tx1"/>
          </a:solidFill>
          <a:latin typeface="+mj-lt"/>
          <a:ea typeface="+mj-ea"/>
          <a:cs typeface="+mj-cs"/>
        </a:defRPr>
      </a:lvl1pPr>
    </p:titleStyle>
    <p:bodyStyle>
      <a:lvl1pPr marL="126576" indent="-126576" algn="l" defTabSz="506303" rtl="0" eaLnBrk="1" latinLnBrk="0" hangingPunct="1">
        <a:lnSpc>
          <a:spcPct val="90000"/>
        </a:lnSpc>
        <a:spcBef>
          <a:spcPts val="554"/>
        </a:spcBef>
        <a:buFont typeface="Arial" panose="020B0604020202020204" pitchFamily="34" charset="0"/>
        <a:buChar char="•"/>
        <a:defRPr sz="1550" kern="1200">
          <a:solidFill>
            <a:schemeClr val="tx1"/>
          </a:solidFill>
          <a:latin typeface="+mn-lt"/>
          <a:ea typeface="+mn-ea"/>
          <a:cs typeface="+mn-cs"/>
        </a:defRPr>
      </a:lvl1pPr>
      <a:lvl2pPr marL="379727" indent="-126576" algn="l" defTabSz="506303" rtl="0" eaLnBrk="1" latinLnBrk="0" hangingPunct="1">
        <a:lnSpc>
          <a:spcPct val="90000"/>
        </a:lnSpc>
        <a:spcBef>
          <a:spcPts val="277"/>
        </a:spcBef>
        <a:buFont typeface="Arial" panose="020B0604020202020204" pitchFamily="34" charset="0"/>
        <a:buChar char="•"/>
        <a:defRPr sz="1329" kern="1200">
          <a:solidFill>
            <a:schemeClr val="tx1"/>
          </a:solidFill>
          <a:latin typeface="+mn-lt"/>
          <a:ea typeface="+mn-ea"/>
          <a:cs typeface="+mn-cs"/>
        </a:defRPr>
      </a:lvl2pPr>
      <a:lvl3pPr marL="632879" indent="-126576" algn="l" defTabSz="506303" rtl="0" eaLnBrk="1" latinLnBrk="0" hangingPunct="1">
        <a:lnSpc>
          <a:spcPct val="90000"/>
        </a:lnSpc>
        <a:spcBef>
          <a:spcPts val="277"/>
        </a:spcBef>
        <a:buFont typeface="Arial" panose="020B0604020202020204" pitchFamily="34" charset="0"/>
        <a:buChar char="•"/>
        <a:defRPr sz="1107" kern="1200">
          <a:solidFill>
            <a:schemeClr val="tx1"/>
          </a:solidFill>
          <a:latin typeface="+mn-lt"/>
          <a:ea typeface="+mn-ea"/>
          <a:cs typeface="+mn-cs"/>
        </a:defRPr>
      </a:lvl3pPr>
      <a:lvl4pPr marL="886031" indent="-126576" algn="l" defTabSz="506303" rtl="0" eaLnBrk="1" latinLnBrk="0" hangingPunct="1">
        <a:lnSpc>
          <a:spcPct val="90000"/>
        </a:lnSpc>
        <a:spcBef>
          <a:spcPts val="277"/>
        </a:spcBef>
        <a:buFont typeface="Arial" panose="020B0604020202020204" pitchFamily="34" charset="0"/>
        <a:buChar char="•"/>
        <a:defRPr sz="997" kern="1200">
          <a:solidFill>
            <a:schemeClr val="tx1"/>
          </a:solidFill>
          <a:latin typeface="+mn-lt"/>
          <a:ea typeface="+mn-ea"/>
          <a:cs typeface="+mn-cs"/>
        </a:defRPr>
      </a:lvl4pPr>
      <a:lvl5pPr marL="1139182" indent="-126576" algn="l" defTabSz="506303" rtl="0" eaLnBrk="1" latinLnBrk="0" hangingPunct="1">
        <a:lnSpc>
          <a:spcPct val="90000"/>
        </a:lnSpc>
        <a:spcBef>
          <a:spcPts val="277"/>
        </a:spcBef>
        <a:buFont typeface="Arial" panose="020B0604020202020204" pitchFamily="34" charset="0"/>
        <a:buChar char="•"/>
        <a:defRPr sz="997" kern="1200">
          <a:solidFill>
            <a:schemeClr val="tx1"/>
          </a:solidFill>
          <a:latin typeface="+mn-lt"/>
          <a:ea typeface="+mn-ea"/>
          <a:cs typeface="+mn-cs"/>
        </a:defRPr>
      </a:lvl5pPr>
      <a:lvl6pPr marL="1392334" indent="-126576" algn="l" defTabSz="506303" rtl="0" eaLnBrk="1" latinLnBrk="0" hangingPunct="1">
        <a:lnSpc>
          <a:spcPct val="90000"/>
        </a:lnSpc>
        <a:spcBef>
          <a:spcPts val="277"/>
        </a:spcBef>
        <a:buFont typeface="Arial" panose="020B0604020202020204" pitchFamily="34" charset="0"/>
        <a:buChar char="•"/>
        <a:defRPr sz="997" kern="1200">
          <a:solidFill>
            <a:schemeClr val="tx1"/>
          </a:solidFill>
          <a:latin typeface="+mn-lt"/>
          <a:ea typeface="+mn-ea"/>
          <a:cs typeface="+mn-cs"/>
        </a:defRPr>
      </a:lvl6pPr>
      <a:lvl7pPr marL="1645486" indent="-126576" algn="l" defTabSz="506303" rtl="0" eaLnBrk="1" latinLnBrk="0" hangingPunct="1">
        <a:lnSpc>
          <a:spcPct val="90000"/>
        </a:lnSpc>
        <a:spcBef>
          <a:spcPts val="277"/>
        </a:spcBef>
        <a:buFont typeface="Arial" panose="020B0604020202020204" pitchFamily="34" charset="0"/>
        <a:buChar char="•"/>
        <a:defRPr sz="997" kern="1200">
          <a:solidFill>
            <a:schemeClr val="tx1"/>
          </a:solidFill>
          <a:latin typeface="+mn-lt"/>
          <a:ea typeface="+mn-ea"/>
          <a:cs typeface="+mn-cs"/>
        </a:defRPr>
      </a:lvl7pPr>
      <a:lvl8pPr marL="1898637" indent="-126576" algn="l" defTabSz="506303" rtl="0" eaLnBrk="1" latinLnBrk="0" hangingPunct="1">
        <a:lnSpc>
          <a:spcPct val="90000"/>
        </a:lnSpc>
        <a:spcBef>
          <a:spcPts val="277"/>
        </a:spcBef>
        <a:buFont typeface="Arial" panose="020B0604020202020204" pitchFamily="34" charset="0"/>
        <a:buChar char="•"/>
        <a:defRPr sz="997" kern="1200">
          <a:solidFill>
            <a:schemeClr val="tx1"/>
          </a:solidFill>
          <a:latin typeface="+mn-lt"/>
          <a:ea typeface="+mn-ea"/>
          <a:cs typeface="+mn-cs"/>
        </a:defRPr>
      </a:lvl8pPr>
      <a:lvl9pPr marL="2151789" indent="-126576" algn="l" defTabSz="506303" rtl="0" eaLnBrk="1" latinLnBrk="0" hangingPunct="1">
        <a:lnSpc>
          <a:spcPct val="90000"/>
        </a:lnSpc>
        <a:spcBef>
          <a:spcPts val="277"/>
        </a:spcBef>
        <a:buFont typeface="Arial" panose="020B0604020202020204" pitchFamily="34" charset="0"/>
        <a:buChar char="•"/>
        <a:defRPr sz="997" kern="1200">
          <a:solidFill>
            <a:schemeClr val="tx1"/>
          </a:solidFill>
          <a:latin typeface="+mn-lt"/>
          <a:ea typeface="+mn-ea"/>
          <a:cs typeface="+mn-cs"/>
        </a:defRPr>
      </a:lvl9pPr>
    </p:bodyStyle>
    <p:otherStyle>
      <a:defPPr>
        <a:defRPr lang="en-US"/>
      </a:defPPr>
      <a:lvl1pPr marL="0" algn="l" defTabSz="506303" rtl="0" eaLnBrk="1" latinLnBrk="0" hangingPunct="1">
        <a:defRPr sz="997" kern="1200">
          <a:solidFill>
            <a:schemeClr val="tx1"/>
          </a:solidFill>
          <a:latin typeface="+mn-lt"/>
          <a:ea typeface="+mn-ea"/>
          <a:cs typeface="+mn-cs"/>
        </a:defRPr>
      </a:lvl1pPr>
      <a:lvl2pPr marL="253152" algn="l" defTabSz="506303" rtl="0" eaLnBrk="1" latinLnBrk="0" hangingPunct="1">
        <a:defRPr sz="997" kern="1200">
          <a:solidFill>
            <a:schemeClr val="tx1"/>
          </a:solidFill>
          <a:latin typeface="+mn-lt"/>
          <a:ea typeface="+mn-ea"/>
          <a:cs typeface="+mn-cs"/>
        </a:defRPr>
      </a:lvl2pPr>
      <a:lvl3pPr marL="506303" algn="l" defTabSz="506303" rtl="0" eaLnBrk="1" latinLnBrk="0" hangingPunct="1">
        <a:defRPr sz="997" kern="1200">
          <a:solidFill>
            <a:schemeClr val="tx1"/>
          </a:solidFill>
          <a:latin typeface="+mn-lt"/>
          <a:ea typeface="+mn-ea"/>
          <a:cs typeface="+mn-cs"/>
        </a:defRPr>
      </a:lvl3pPr>
      <a:lvl4pPr marL="759455" algn="l" defTabSz="506303" rtl="0" eaLnBrk="1" latinLnBrk="0" hangingPunct="1">
        <a:defRPr sz="997" kern="1200">
          <a:solidFill>
            <a:schemeClr val="tx1"/>
          </a:solidFill>
          <a:latin typeface="+mn-lt"/>
          <a:ea typeface="+mn-ea"/>
          <a:cs typeface="+mn-cs"/>
        </a:defRPr>
      </a:lvl4pPr>
      <a:lvl5pPr marL="1012607" algn="l" defTabSz="506303" rtl="0" eaLnBrk="1" latinLnBrk="0" hangingPunct="1">
        <a:defRPr sz="997" kern="1200">
          <a:solidFill>
            <a:schemeClr val="tx1"/>
          </a:solidFill>
          <a:latin typeface="+mn-lt"/>
          <a:ea typeface="+mn-ea"/>
          <a:cs typeface="+mn-cs"/>
        </a:defRPr>
      </a:lvl5pPr>
      <a:lvl6pPr marL="1265758" algn="l" defTabSz="506303" rtl="0" eaLnBrk="1" latinLnBrk="0" hangingPunct="1">
        <a:defRPr sz="997" kern="1200">
          <a:solidFill>
            <a:schemeClr val="tx1"/>
          </a:solidFill>
          <a:latin typeface="+mn-lt"/>
          <a:ea typeface="+mn-ea"/>
          <a:cs typeface="+mn-cs"/>
        </a:defRPr>
      </a:lvl6pPr>
      <a:lvl7pPr marL="1518910" algn="l" defTabSz="506303" rtl="0" eaLnBrk="1" latinLnBrk="0" hangingPunct="1">
        <a:defRPr sz="997" kern="1200">
          <a:solidFill>
            <a:schemeClr val="tx1"/>
          </a:solidFill>
          <a:latin typeface="+mn-lt"/>
          <a:ea typeface="+mn-ea"/>
          <a:cs typeface="+mn-cs"/>
        </a:defRPr>
      </a:lvl7pPr>
      <a:lvl8pPr marL="1772061" algn="l" defTabSz="506303" rtl="0" eaLnBrk="1" latinLnBrk="0" hangingPunct="1">
        <a:defRPr sz="997" kern="1200">
          <a:solidFill>
            <a:schemeClr val="tx1"/>
          </a:solidFill>
          <a:latin typeface="+mn-lt"/>
          <a:ea typeface="+mn-ea"/>
          <a:cs typeface="+mn-cs"/>
        </a:defRPr>
      </a:lvl8pPr>
      <a:lvl9pPr marL="2025213" algn="l" defTabSz="506303" rtl="0" eaLnBrk="1" latinLnBrk="0" hangingPunct="1">
        <a:defRPr sz="9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oleObject" Target="../embeddings/oleObject2.bin"/><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jpeg"/><Relationship Id="rId11" Type="http://schemas.openxmlformats.org/officeDocument/2006/relationships/image" Target="../media/image1.wmf"/><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oleObject" Target="../embeddings/oleObject1.bin"/><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562203" y="-45251"/>
            <a:ext cx="1583989" cy="276999"/>
          </a:xfrm>
          <a:prstGeom prst="rect">
            <a:avLst/>
          </a:prstGeom>
        </p:spPr>
        <p:txBody>
          <a:bodyPr wrap="square">
            <a:spAutoFit/>
          </a:bodyPr>
          <a:lstStyle/>
          <a:p>
            <a:r>
              <a:rPr lang="en-US" altLang="zh-CN" sz="1200" dirty="0"/>
              <a:t>Demonstration Pool</a:t>
            </a:r>
            <a:endParaRPr lang="zh-CN" altLang="en-US" sz="1200" dirty="0"/>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7018" y="227265"/>
            <a:ext cx="501732" cy="501732"/>
          </a:xfrm>
          <a:prstGeom prst="rect">
            <a:avLst/>
          </a:prstGeom>
        </p:spPr>
      </p:pic>
      <p:grpSp>
        <p:nvGrpSpPr>
          <p:cNvPr id="80" name="组合 79"/>
          <p:cNvGrpSpPr/>
          <p:nvPr/>
        </p:nvGrpSpPr>
        <p:grpSpPr>
          <a:xfrm>
            <a:off x="72811" y="264903"/>
            <a:ext cx="1594758" cy="461665"/>
            <a:chOff x="-641763" y="411804"/>
            <a:chExt cx="4511358" cy="461665"/>
          </a:xfrm>
        </p:grpSpPr>
        <p:sp>
          <p:nvSpPr>
            <p:cNvPr id="7" name="矩形 6"/>
            <p:cNvSpPr/>
            <p:nvPr/>
          </p:nvSpPr>
          <p:spPr>
            <a:xfrm>
              <a:off x="-641763" y="411804"/>
              <a:ext cx="4511358" cy="461665"/>
            </a:xfrm>
            <a:prstGeom prst="rect">
              <a:avLst/>
            </a:prstGeom>
          </p:spPr>
          <p:txBody>
            <a:bodyPr wrap="square">
              <a:spAutoFit/>
            </a:bodyPr>
            <a:lstStyle/>
            <a:p>
              <a:r>
                <a:rPr lang="en-US" altLang="zh-CN" sz="1200" b="1"/>
                <a:t>Instruction: </a:t>
              </a:r>
              <a:r>
                <a:rPr lang="en-US" altLang="zh-CN" sz="1200"/>
                <a:t>Is there a horse that is not white?</a:t>
              </a:r>
              <a:endParaRPr lang="zh-CN" altLang="en-US" sz="1200"/>
            </a:p>
          </p:txBody>
        </p:sp>
        <p:sp>
          <p:nvSpPr>
            <p:cNvPr id="23" name="矩形 22"/>
            <p:cNvSpPr/>
            <p:nvPr/>
          </p:nvSpPr>
          <p:spPr>
            <a:xfrm>
              <a:off x="-594674" y="433909"/>
              <a:ext cx="4434979" cy="42347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0" name="矩形 29"/>
          <p:cNvSpPr/>
          <p:nvPr/>
        </p:nvSpPr>
        <p:spPr>
          <a:xfrm>
            <a:off x="1684378" y="1022579"/>
            <a:ext cx="1550296" cy="276999"/>
          </a:xfrm>
          <a:prstGeom prst="rect">
            <a:avLst/>
          </a:prstGeom>
        </p:spPr>
        <p:txBody>
          <a:bodyPr wrap="square">
            <a:spAutoFit/>
          </a:bodyPr>
          <a:lstStyle/>
          <a:p>
            <a:r>
              <a:rPr lang="en-US" altLang="zh-CN" sz="1200" dirty="0"/>
              <a:t>Demonstration Pool</a:t>
            </a:r>
            <a:endParaRPr lang="zh-CN" altLang="en-US" sz="1200" dirty="0"/>
          </a:p>
        </p:txBody>
      </p:sp>
      <p:grpSp>
        <p:nvGrpSpPr>
          <p:cNvPr id="45" name="组合 44"/>
          <p:cNvGrpSpPr/>
          <p:nvPr/>
        </p:nvGrpSpPr>
        <p:grpSpPr>
          <a:xfrm>
            <a:off x="1916194" y="2446806"/>
            <a:ext cx="1096691" cy="621347"/>
            <a:chOff x="7677089" y="525391"/>
            <a:chExt cx="1096691" cy="621347"/>
          </a:xfrm>
        </p:grpSpPr>
        <p:pic>
          <p:nvPicPr>
            <p:cNvPr id="49" name="Picture 20" descr="基于人工智能概念的双色检测矢量图标隔离蓝色检测矢量符号可用于向量例证- 插画包括有查出, 照相机: 149145629"/>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119" t="18318" r="22942" b="31413"/>
            <a:stretch/>
          </p:blipFill>
          <p:spPr bwMode="auto">
            <a:xfrm>
              <a:off x="7679485" y="536253"/>
              <a:ext cx="414596" cy="408119"/>
            </a:xfrm>
            <a:prstGeom prst="rect">
              <a:avLst/>
            </a:prstGeom>
            <a:noFill/>
            <a:extLst>
              <a:ext uri="{909E8E84-426E-40DD-AFC4-6F175D3DCCD1}">
                <a14:hiddenFill xmlns:a14="http://schemas.microsoft.com/office/drawing/2010/main">
                  <a:solidFill>
                    <a:srgbClr val="FFFFFF"/>
                  </a:solidFill>
                </a14:hiddenFill>
              </a:ext>
            </a:extLst>
          </p:spPr>
        </p:pic>
        <p:pic>
          <p:nvPicPr>
            <p:cNvPr id="50" name="图片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8555" y="525391"/>
              <a:ext cx="414148" cy="414148"/>
            </a:xfrm>
            <a:prstGeom prst="rect">
              <a:avLst/>
            </a:prstGeom>
          </p:spPr>
        </p:pic>
        <p:sp>
          <p:nvSpPr>
            <p:cNvPr id="51" name="文本框 50"/>
            <p:cNvSpPr txBox="1"/>
            <p:nvPr/>
          </p:nvSpPr>
          <p:spPr>
            <a:xfrm>
              <a:off x="8116292" y="838988"/>
              <a:ext cx="657488" cy="276999"/>
            </a:xfrm>
            <a:prstGeom prst="rect">
              <a:avLst/>
            </a:prstGeom>
            <a:noFill/>
          </p:spPr>
          <p:txBody>
            <a:bodyPr wrap="square" rtlCol="0">
              <a:spAutoFit/>
            </a:bodyPr>
            <a:lstStyle/>
            <a:p>
              <a:r>
                <a:rPr lang="en-US" altLang="zh-CN" sz="1200"/>
                <a:t>CROP</a:t>
              </a:r>
              <a:endParaRPr lang="zh-CN" altLang="en-US" sz="1200"/>
            </a:p>
          </p:txBody>
        </p:sp>
        <p:sp>
          <p:nvSpPr>
            <p:cNvPr id="54" name="文本框 53"/>
            <p:cNvSpPr txBox="1"/>
            <p:nvPr/>
          </p:nvSpPr>
          <p:spPr>
            <a:xfrm>
              <a:off x="7677089" y="869739"/>
              <a:ext cx="500250" cy="276999"/>
            </a:xfrm>
            <a:prstGeom prst="rect">
              <a:avLst/>
            </a:prstGeom>
            <a:noFill/>
          </p:spPr>
          <p:txBody>
            <a:bodyPr wrap="square" rtlCol="0">
              <a:spAutoFit/>
            </a:bodyPr>
            <a:lstStyle/>
            <a:p>
              <a:r>
                <a:rPr lang="en-US" altLang="zh-CN" sz="1200"/>
                <a:t>LOC</a:t>
              </a:r>
              <a:endParaRPr lang="zh-CN" altLang="en-US" sz="1200"/>
            </a:p>
          </p:txBody>
        </p:sp>
      </p:grpSp>
      <p:sp>
        <p:nvSpPr>
          <p:cNvPr id="46" name="圆角矩形 45"/>
          <p:cNvSpPr/>
          <p:nvPr/>
        </p:nvSpPr>
        <p:spPr>
          <a:xfrm>
            <a:off x="1831699" y="2234326"/>
            <a:ext cx="1651131" cy="140435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1" tIns="45720" rIns="91441" bIns="45720" numCol="1" spcCol="0" rtlCol="0" fromWordArt="0" anchor="ctr" anchorCtr="0" forceAA="0" compatLnSpc="1">
            <a:prstTxWarp prst="textNoShape">
              <a:avLst/>
            </a:prstTxWarp>
            <a:noAutofit/>
          </a:bodyPr>
          <a:lstStyle/>
          <a:p>
            <a:pPr algn="ctr"/>
            <a:endParaRPr lang="zh-CN" altLang="en-US" sz="1799"/>
          </a:p>
        </p:txBody>
      </p:sp>
      <p:sp>
        <p:nvSpPr>
          <p:cNvPr id="47" name="文本框 46"/>
          <p:cNvSpPr txBox="1"/>
          <p:nvPr/>
        </p:nvSpPr>
        <p:spPr>
          <a:xfrm>
            <a:off x="2288727" y="2187579"/>
            <a:ext cx="1567578" cy="276999"/>
          </a:xfrm>
          <a:prstGeom prst="rect">
            <a:avLst/>
          </a:prstGeom>
          <a:noFill/>
        </p:spPr>
        <p:txBody>
          <a:bodyPr wrap="square" rtlCol="0">
            <a:spAutoFit/>
          </a:bodyPr>
          <a:lstStyle/>
          <a:p>
            <a:r>
              <a:rPr lang="en-US" altLang="zh-CN" sz="1200" dirty="0">
                <a:latin typeface="黑体" panose="02010609060101010101" pitchFamily="49" charset="-122"/>
                <a:ea typeface="黑体" panose="02010609060101010101" pitchFamily="49" charset="-122"/>
              </a:rPr>
              <a:t>Toolkit</a:t>
            </a:r>
            <a:endParaRPr lang="zh-CN" altLang="en-US" sz="1200" dirty="0">
              <a:latin typeface="黑体" panose="02010609060101010101" pitchFamily="49" charset="-122"/>
              <a:ea typeface="黑体" panose="02010609060101010101" pitchFamily="49" charset="-122"/>
            </a:endParaRPr>
          </a:p>
        </p:txBody>
      </p:sp>
      <p:grpSp>
        <p:nvGrpSpPr>
          <p:cNvPr id="65" name="组合 64"/>
          <p:cNvGrpSpPr/>
          <p:nvPr/>
        </p:nvGrpSpPr>
        <p:grpSpPr>
          <a:xfrm>
            <a:off x="3915157" y="2429776"/>
            <a:ext cx="750694" cy="599630"/>
            <a:chOff x="4370153" y="3864456"/>
            <a:chExt cx="750694" cy="599630"/>
          </a:xfrm>
        </p:grpSpPr>
        <p:pic>
          <p:nvPicPr>
            <p:cNvPr id="57" name="Picture 20" descr="基于人工智能概念的双色检测矢量图标隔离蓝色检测矢量符号可用于向量例证- 插画包括有查出, 照相机: 149145629"/>
            <p:cNvPicPr>
              <a:picLocks noChangeAspect="1" noChangeArrowheads="1"/>
            </p:cNvPicPr>
            <p:nvPr/>
          </p:nvPicPr>
          <p:blipFill rotWithShape="1">
            <a:blip r:embed="rId4" cstate="print">
              <a:clrChange>
                <a:clrFrom>
                  <a:srgbClr val="F1F0F6"/>
                </a:clrFrom>
                <a:clrTo>
                  <a:srgbClr val="F1F0F6">
                    <a:alpha val="0"/>
                  </a:srgbClr>
                </a:clrTo>
              </a:clrChange>
              <a:extLst>
                <a:ext uri="{28A0092B-C50C-407E-A947-70E740481C1C}">
                  <a14:useLocalDpi xmlns:a14="http://schemas.microsoft.com/office/drawing/2010/main" val="0"/>
                </a:ext>
              </a:extLst>
            </a:blip>
            <a:srcRect l="23119" t="18318" r="22942" b="31413"/>
            <a:stretch/>
          </p:blipFill>
          <p:spPr bwMode="auto">
            <a:xfrm>
              <a:off x="4387354" y="3864456"/>
              <a:ext cx="414596" cy="408119"/>
            </a:xfrm>
            <a:prstGeom prst="rect">
              <a:avLst/>
            </a:prstGeom>
            <a:noFill/>
            <a:extLst>
              <a:ext uri="{909E8E84-426E-40DD-AFC4-6F175D3DCCD1}">
                <a14:hiddenFill xmlns:a14="http://schemas.microsoft.com/office/drawing/2010/main">
                  <a:solidFill>
                    <a:srgbClr val="FFFFFF"/>
                  </a:solidFill>
                </a14:hiddenFill>
              </a:ext>
            </a:extLst>
          </p:spPr>
        </p:pic>
        <p:sp>
          <p:nvSpPr>
            <p:cNvPr id="58" name="文本框 57"/>
            <p:cNvSpPr txBox="1"/>
            <p:nvPr/>
          </p:nvSpPr>
          <p:spPr>
            <a:xfrm>
              <a:off x="4370153" y="4187087"/>
              <a:ext cx="750694" cy="276999"/>
            </a:xfrm>
            <a:prstGeom prst="rect">
              <a:avLst/>
            </a:prstGeom>
            <a:noFill/>
          </p:spPr>
          <p:txBody>
            <a:bodyPr wrap="square" rtlCol="0">
              <a:spAutoFit/>
            </a:bodyPr>
            <a:lstStyle>
              <a:defPPr>
                <a:defRPr lang="zh-CN"/>
              </a:defPPr>
              <a:lvl1pPr>
                <a:defRPr sz="1200"/>
              </a:lvl1pPr>
            </a:lstStyle>
            <a:p>
              <a:r>
                <a:rPr lang="en-US" altLang="zh-CN"/>
                <a:t>LOC</a:t>
              </a:r>
              <a:endParaRPr lang="zh-CN" altLang="en-US"/>
            </a:p>
          </p:txBody>
        </p:sp>
      </p:grpSp>
      <p:grpSp>
        <p:nvGrpSpPr>
          <p:cNvPr id="66" name="组合 65"/>
          <p:cNvGrpSpPr/>
          <p:nvPr/>
        </p:nvGrpSpPr>
        <p:grpSpPr>
          <a:xfrm>
            <a:off x="4363105" y="2440344"/>
            <a:ext cx="575595" cy="581539"/>
            <a:chOff x="4962374" y="3873072"/>
            <a:chExt cx="575595" cy="581539"/>
          </a:xfrm>
        </p:grpSpPr>
        <p:pic>
          <p:nvPicPr>
            <p:cNvPr id="59" name="图片 5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33421" y="3873072"/>
              <a:ext cx="414148" cy="414148"/>
            </a:xfrm>
            <a:prstGeom prst="rect">
              <a:avLst/>
            </a:prstGeom>
          </p:spPr>
        </p:pic>
        <p:sp>
          <p:nvSpPr>
            <p:cNvPr id="60" name="文本框 59"/>
            <p:cNvSpPr txBox="1"/>
            <p:nvPr/>
          </p:nvSpPr>
          <p:spPr>
            <a:xfrm>
              <a:off x="4962374" y="4177612"/>
              <a:ext cx="575595" cy="276999"/>
            </a:xfrm>
            <a:prstGeom prst="rect">
              <a:avLst/>
            </a:prstGeom>
            <a:noFill/>
          </p:spPr>
          <p:txBody>
            <a:bodyPr wrap="square" rtlCol="0">
              <a:spAutoFit/>
            </a:bodyPr>
            <a:lstStyle>
              <a:defPPr>
                <a:defRPr lang="zh-CN"/>
              </a:defPPr>
              <a:lvl1pPr>
                <a:defRPr sz="1200"/>
              </a:lvl1pPr>
            </a:lstStyle>
            <a:p>
              <a:r>
                <a:rPr lang="en-US" altLang="zh-CN"/>
                <a:t>CROP</a:t>
              </a:r>
              <a:endParaRPr lang="zh-CN" altLang="en-US"/>
            </a:p>
          </p:txBody>
        </p:sp>
      </p:grpSp>
      <p:grpSp>
        <p:nvGrpSpPr>
          <p:cNvPr id="67" name="组合 66"/>
          <p:cNvGrpSpPr/>
          <p:nvPr/>
        </p:nvGrpSpPr>
        <p:grpSpPr>
          <a:xfrm>
            <a:off x="4932597" y="2461256"/>
            <a:ext cx="509975" cy="564395"/>
            <a:chOff x="5553945" y="3908462"/>
            <a:chExt cx="509975" cy="564395"/>
          </a:xfrm>
        </p:grpSpPr>
        <p:pic>
          <p:nvPicPr>
            <p:cNvPr id="61" name="Picture 2" descr="https://bpic.51yuansu.com/pic2/cover/00/39/35/5812e27b77a88_610.jpg"/>
            <p:cNvPicPr>
              <a:picLocks noChangeAspect="1" noChangeArrowheads="1"/>
            </p:cNvPicPr>
            <p:nvPr/>
          </p:nvPicPr>
          <p:blipFill>
            <a:blip r:embed="rId6"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5602157" y="3908462"/>
              <a:ext cx="362191" cy="362191"/>
            </a:xfrm>
            <a:prstGeom prst="rect">
              <a:avLst/>
            </a:prstGeom>
            <a:noFill/>
            <a:extLst>
              <a:ext uri="{909E8E84-426E-40DD-AFC4-6F175D3DCCD1}">
                <a14:hiddenFill xmlns:a14="http://schemas.microsoft.com/office/drawing/2010/main">
                  <a:solidFill>
                    <a:srgbClr val="FFFFFF"/>
                  </a:solidFill>
                </a14:hiddenFill>
              </a:ext>
            </a:extLst>
          </p:spPr>
        </p:pic>
        <p:sp>
          <p:nvSpPr>
            <p:cNvPr id="62" name="文本框 61"/>
            <p:cNvSpPr txBox="1"/>
            <p:nvPr/>
          </p:nvSpPr>
          <p:spPr>
            <a:xfrm>
              <a:off x="5553945" y="4195858"/>
              <a:ext cx="509975" cy="276999"/>
            </a:xfrm>
            <a:prstGeom prst="rect">
              <a:avLst/>
            </a:prstGeom>
            <a:noFill/>
          </p:spPr>
          <p:txBody>
            <a:bodyPr wrap="square" rtlCol="0">
              <a:spAutoFit/>
            </a:bodyPr>
            <a:lstStyle>
              <a:defPPr>
                <a:defRPr lang="zh-CN"/>
              </a:defPPr>
              <a:lvl1pPr>
                <a:defRPr sz="1200"/>
              </a:lvl1pPr>
            </a:lstStyle>
            <a:p>
              <a:r>
                <a:rPr lang="en-US" altLang="zh-CN"/>
                <a:t>VQA</a:t>
              </a:r>
              <a:endParaRPr lang="zh-CN" altLang="en-US"/>
            </a:p>
          </p:txBody>
        </p:sp>
      </p:grpSp>
      <p:grpSp>
        <p:nvGrpSpPr>
          <p:cNvPr id="68" name="组合 67"/>
          <p:cNvGrpSpPr/>
          <p:nvPr/>
        </p:nvGrpSpPr>
        <p:grpSpPr>
          <a:xfrm>
            <a:off x="5452074" y="2458718"/>
            <a:ext cx="530605" cy="559839"/>
            <a:chOff x="6379163" y="3851946"/>
            <a:chExt cx="530605" cy="559839"/>
          </a:xfrm>
        </p:grpSpPr>
        <p:pic>
          <p:nvPicPr>
            <p:cNvPr id="63" name="Picture 16" descr="Python标志矢量图- 设计之家"/>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8068" r="7419"/>
            <a:stretch/>
          </p:blipFill>
          <p:spPr bwMode="auto">
            <a:xfrm>
              <a:off x="6393823" y="3851946"/>
              <a:ext cx="421099" cy="379182"/>
            </a:xfrm>
            <a:prstGeom prst="rect">
              <a:avLst/>
            </a:prstGeom>
            <a:noFill/>
            <a:extLst>
              <a:ext uri="{909E8E84-426E-40DD-AFC4-6F175D3DCCD1}">
                <a14:hiddenFill xmlns:a14="http://schemas.microsoft.com/office/drawing/2010/main">
                  <a:solidFill>
                    <a:srgbClr val="FFFFFF"/>
                  </a:solidFill>
                </a14:hiddenFill>
              </a:ext>
            </a:extLst>
          </p:spPr>
        </p:pic>
        <p:sp>
          <p:nvSpPr>
            <p:cNvPr id="64" name="文本框 63"/>
            <p:cNvSpPr txBox="1"/>
            <p:nvPr/>
          </p:nvSpPr>
          <p:spPr>
            <a:xfrm>
              <a:off x="6379163" y="4134786"/>
              <a:ext cx="530605" cy="276999"/>
            </a:xfrm>
            <a:prstGeom prst="rect">
              <a:avLst/>
            </a:prstGeom>
            <a:noFill/>
          </p:spPr>
          <p:txBody>
            <a:bodyPr wrap="square" rtlCol="0">
              <a:spAutoFit/>
            </a:bodyPr>
            <a:lstStyle>
              <a:defPPr>
                <a:defRPr lang="zh-CN"/>
              </a:defPPr>
              <a:lvl1pPr>
                <a:defRPr sz="1200"/>
              </a:lvl1pPr>
            </a:lstStyle>
            <a:p>
              <a:r>
                <a:rPr lang="en-US" altLang="zh-CN"/>
                <a:t>EVAL</a:t>
              </a:r>
              <a:endParaRPr lang="zh-CN" altLang="en-US"/>
            </a:p>
          </p:txBody>
        </p:sp>
      </p:grpSp>
      <p:pic>
        <p:nvPicPr>
          <p:cNvPr id="73" name="图片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4936" y="1258413"/>
            <a:ext cx="501732" cy="501732"/>
          </a:xfrm>
          <a:prstGeom prst="rect">
            <a:avLst/>
          </a:prstGeom>
        </p:spPr>
      </p:pic>
      <p:grpSp>
        <p:nvGrpSpPr>
          <p:cNvPr id="79" name="组合 78"/>
          <p:cNvGrpSpPr/>
          <p:nvPr/>
        </p:nvGrpSpPr>
        <p:grpSpPr>
          <a:xfrm>
            <a:off x="519910" y="2630863"/>
            <a:ext cx="978505" cy="646331"/>
            <a:chOff x="1296617" y="3411680"/>
            <a:chExt cx="978505" cy="447381"/>
          </a:xfrm>
        </p:grpSpPr>
        <p:sp>
          <p:nvSpPr>
            <p:cNvPr id="43" name="流程图: 过程 42"/>
            <p:cNvSpPr/>
            <p:nvPr/>
          </p:nvSpPr>
          <p:spPr>
            <a:xfrm>
              <a:off x="1354500" y="3428358"/>
              <a:ext cx="870730" cy="429253"/>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8" name="文本框 77"/>
            <p:cNvSpPr txBox="1"/>
            <p:nvPr/>
          </p:nvSpPr>
          <p:spPr>
            <a:xfrm>
              <a:off x="1296617" y="3411680"/>
              <a:ext cx="978505" cy="447381"/>
            </a:xfrm>
            <a:prstGeom prst="rect">
              <a:avLst/>
            </a:prstGeom>
            <a:noFill/>
          </p:spPr>
          <p:txBody>
            <a:bodyPr wrap="square" rtlCol="0">
              <a:spAutoFit/>
            </a:bodyPr>
            <a:lstStyle/>
            <a:p>
              <a:pPr algn="ctr"/>
              <a:r>
                <a:rPr lang="en-US" altLang="zh-CN" sz="1200"/>
                <a:t>Program</a:t>
              </a:r>
            </a:p>
            <a:p>
              <a:pPr algn="ctr"/>
              <a:r>
                <a:rPr lang="en-US" altLang="zh-CN" sz="1200"/>
                <a:t>interpreter module</a:t>
              </a:r>
              <a:endParaRPr lang="zh-CN" altLang="en-US" sz="1200"/>
            </a:p>
          </p:txBody>
        </p:sp>
      </p:grpSp>
      <p:cxnSp>
        <p:nvCxnSpPr>
          <p:cNvPr id="92" name="直接箭头连接符 91"/>
          <p:cNvCxnSpPr/>
          <p:nvPr/>
        </p:nvCxnSpPr>
        <p:spPr>
          <a:xfrm>
            <a:off x="1677108" y="483518"/>
            <a:ext cx="364265" cy="3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p:nvPr/>
        </p:nvCxnSpPr>
        <p:spPr>
          <a:xfrm>
            <a:off x="5194023" y="499953"/>
            <a:ext cx="25400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p:cNvSpPr txBox="1"/>
          <p:nvPr/>
        </p:nvSpPr>
        <p:spPr>
          <a:xfrm>
            <a:off x="5466191" y="794173"/>
            <a:ext cx="1550295" cy="307777"/>
          </a:xfrm>
          <a:prstGeom prst="rect">
            <a:avLst/>
          </a:prstGeom>
        </p:spPr>
        <p:txBody>
          <a:bodyPr wrap="square">
            <a:spAutoFit/>
          </a:bodyPr>
          <a:lstStyle>
            <a:defPPr>
              <a:defRPr lang="zh-CN"/>
            </a:defPPr>
            <a:lvl1pPr>
              <a:defRPr sz="1200" b="1"/>
            </a:lvl1pPr>
          </a:lstStyle>
          <a:p>
            <a:pPr algn="ctr"/>
            <a:r>
              <a:rPr lang="en-US" altLang="zh-CN" sz="1400" dirty="0"/>
              <a:t>Plan generation</a:t>
            </a:r>
            <a:endParaRPr lang="zh-CN" altLang="en-US" sz="1400" dirty="0"/>
          </a:p>
        </p:txBody>
      </p:sp>
      <p:grpSp>
        <p:nvGrpSpPr>
          <p:cNvPr id="137" name="组合 136"/>
          <p:cNvGrpSpPr/>
          <p:nvPr/>
        </p:nvGrpSpPr>
        <p:grpSpPr>
          <a:xfrm>
            <a:off x="1742438" y="879229"/>
            <a:ext cx="3861727" cy="707144"/>
            <a:chOff x="583532" y="1551320"/>
            <a:chExt cx="5355373" cy="886021"/>
          </a:xfrm>
        </p:grpSpPr>
        <p:grpSp>
          <p:nvGrpSpPr>
            <p:cNvPr id="126" name="组合 125"/>
            <p:cNvGrpSpPr/>
            <p:nvPr/>
          </p:nvGrpSpPr>
          <p:grpSpPr>
            <a:xfrm flipH="1">
              <a:off x="590843" y="1551320"/>
              <a:ext cx="5348062" cy="156783"/>
              <a:chOff x="653994" y="1397657"/>
              <a:chExt cx="5348062" cy="81801"/>
            </a:xfrm>
          </p:grpSpPr>
          <p:cxnSp>
            <p:nvCxnSpPr>
              <p:cNvPr id="127" name="直接连接符 126"/>
              <p:cNvCxnSpPr>
                <a:cxnSpLocks/>
              </p:cNvCxnSpPr>
              <p:nvPr/>
            </p:nvCxnSpPr>
            <p:spPr>
              <a:xfrm flipH="1">
                <a:off x="664787" y="1397657"/>
                <a:ext cx="0" cy="8180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flipH="1">
                <a:off x="653994" y="1475335"/>
                <a:ext cx="5348062" cy="597"/>
              </a:xfrm>
              <a:prstGeom prst="line">
                <a:avLst/>
              </a:prstGeom>
              <a:ln w="15875">
                <a:solidFill>
                  <a:schemeClr val="tx1"/>
                </a:solidFill>
                <a:headEnd type="none"/>
              </a:ln>
            </p:spPr>
            <p:style>
              <a:lnRef idx="1">
                <a:schemeClr val="accent1"/>
              </a:lnRef>
              <a:fillRef idx="0">
                <a:schemeClr val="accent1"/>
              </a:fillRef>
              <a:effectRef idx="0">
                <a:schemeClr val="accent1"/>
              </a:effectRef>
              <a:fontRef idx="minor">
                <a:schemeClr val="tx1"/>
              </a:fontRef>
            </p:style>
          </p:cxnSp>
        </p:grpSp>
        <p:cxnSp>
          <p:nvCxnSpPr>
            <p:cNvPr id="130" name="直接箭头连接符 129"/>
            <p:cNvCxnSpPr/>
            <p:nvPr/>
          </p:nvCxnSpPr>
          <p:spPr>
            <a:xfrm flipH="1">
              <a:off x="583532" y="1693855"/>
              <a:ext cx="7311" cy="743486"/>
            </a:xfrm>
            <a:prstGeom prst="straightConnector1">
              <a:avLst/>
            </a:prstGeom>
            <a:ln w="15875">
              <a:solidFill>
                <a:schemeClr val="tx1"/>
              </a:solidFill>
              <a:tailEnd type="none"/>
            </a:ln>
          </p:spPr>
          <p:style>
            <a:lnRef idx="1">
              <a:schemeClr val="accent1"/>
            </a:lnRef>
            <a:fillRef idx="0">
              <a:schemeClr val="accent1"/>
            </a:fillRef>
            <a:effectRef idx="0">
              <a:schemeClr val="accent1"/>
            </a:effectRef>
            <a:fontRef idx="minor">
              <a:schemeClr val="tx1"/>
            </a:fontRef>
          </p:style>
        </p:cxnSp>
      </p:grpSp>
      <p:cxnSp>
        <p:nvCxnSpPr>
          <p:cNvPr id="148" name="直接箭头连接符 147"/>
          <p:cNvCxnSpPr/>
          <p:nvPr/>
        </p:nvCxnSpPr>
        <p:spPr>
          <a:xfrm>
            <a:off x="4400181" y="1528986"/>
            <a:ext cx="25400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a:off x="5170218" y="1521662"/>
            <a:ext cx="25400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4" name="组合 163"/>
          <p:cNvGrpSpPr/>
          <p:nvPr/>
        </p:nvGrpSpPr>
        <p:grpSpPr>
          <a:xfrm>
            <a:off x="1051196" y="1845642"/>
            <a:ext cx="4639749" cy="800947"/>
            <a:chOff x="590843" y="801821"/>
            <a:chExt cx="5348062" cy="3817274"/>
          </a:xfrm>
        </p:grpSpPr>
        <p:grpSp>
          <p:nvGrpSpPr>
            <p:cNvPr id="165" name="组合 164"/>
            <p:cNvGrpSpPr/>
            <p:nvPr/>
          </p:nvGrpSpPr>
          <p:grpSpPr>
            <a:xfrm flipH="1">
              <a:off x="590843" y="801821"/>
              <a:ext cx="5348062" cy="1168585"/>
              <a:chOff x="653994" y="1006602"/>
              <a:chExt cx="5348062" cy="609702"/>
            </a:xfrm>
          </p:grpSpPr>
          <p:cxnSp>
            <p:nvCxnSpPr>
              <p:cNvPr id="167" name="直接连接符 166"/>
              <p:cNvCxnSpPr/>
              <p:nvPr/>
            </p:nvCxnSpPr>
            <p:spPr>
              <a:xfrm flipH="1">
                <a:off x="653994" y="1006602"/>
                <a:ext cx="201" cy="60910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flipH="1">
                <a:off x="653994" y="1615707"/>
                <a:ext cx="5348062" cy="597"/>
              </a:xfrm>
              <a:prstGeom prst="line">
                <a:avLst/>
              </a:prstGeom>
              <a:ln w="15875">
                <a:solidFill>
                  <a:schemeClr val="tx1"/>
                </a:solidFill>
                <a:headEnd type="none"/>
              </a:ln>
            </p:spPr>
            <p:style>
              <a:lnRef idx="1">
                <a:schemeClr val="accent1"/>
              </a:lnRef>
              <a:fillRef idx="0">
                <a:schemeClr val="accent1"/>
              </a:fillRef>
              <a:effectRef idx="0">
                <a:schemeClr val="accent1"/>
              </a:effectRef>
              <a:fontRef idx="minor">
                <a:schemeClr val="tx1"/>
              </a:fontRef>
            </p:style>
          </p:cxnSp>
        </p:grpSp>
        <p:cxnSp>
          <p:nvCxnSpPr>
            <p:cNvPr id="166" name="直接箭头连接符 165"/>
            <p:cNvCxnSpPr/>
            <p:nvPr/>
          </p:nvCxnSpPr>
          <p:spPr>
            <a:xfrm>
              <a:off x="590843" y="1969260"/>
              <a:ext cx="0" cy="264983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75" name="直接箭头连接符 174"/>
          <p:cNvCxnSpPr>
            <a:cxnSpLocks/>
          </p:cNvCxnSpPr>
          <p:nvPr/>
        </p:nvCxnSpPr>
        <p:spPr>
          <a:xfrm>
            <a:off x="1457516" y="2964893"/>
            <a:ext cx="352548" cy="745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0" name="矩形 179"/>
          <p:cNvSpPr/>
          <p:nvPr/>
        </p:nvSpPr>
        <p:spPr>
          <a:xfrm>
            <a:off x="3900321" y="2391509"/>
            <a:ext cx="2025405" cy="11257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86" name="文本框 185"/>
          <p:cNvSpPr txBox="1"/>
          <p:nvPr/>
        </p:nvSpPr>
        <p:spPr>
          <a:xfrm>
            <a:off x="5474329" y="3120740"/>
            <a:ext cx="541815" cy="276999"/>
          </a:xfrm>
          <a:prstGeom prst="rect">
            <a:avLst/>
          </a:prstGeom>
          <a:noFill/>
        </p:spPr>
        <p:txBody>
          <a:bodyPr wrap="square" rtlCol="0">
            <a:spAutoFit/>
          </a:bodyPr>
          <a:lstStyle/>
          <a:p>
            <a:r>
              <a:rPr lang="en-US" altLang="zh-CN" sz="1200" b="1"/>
              <a:t>No</a:t>
            </a:r>
            <a:endParaRPr lang="zh-CN" altLang="en-US" sz="1200" b="1"/>
          </a:p>
        </p:txBody>
      </p:sp>
      <p:grpSp>
        <p:nvGrpSpPr>
          <p:cNvPr id="187" name="组合 186"/>
          <p:cNvGrpSpPr/>
          <p:nvPr/>
        </p:nvGrpSpPr>
        <p:grpSpPr>
          <a:xfrm>
            <a:off x="3937458" y="3151247"/>
            <a:ext cx="478133" cy="321246"/>
            <a:chOff x="4446181" y="4830484"/>
            <a:chExt cx="1657344" cy="1113528"/>
          </a:xfrm>
        </p:grpSpPr>
        <p:pic>
          <p:nvPicPr>
            <p:cNvPr id="188" name="图片 187"/>
            <p:cNvPicPr>
              <a:picLocks noChangeAspect="1"/>
            </p:cNvPicPr>
            <p:nvPr/>
          </p:nvPicPr>
          <p:blipFill>
            <a:blip r:embed="rId8"/>
            <a:stretch>
              <a:fillRect/>
            </a:stretch>
          </p:blipFill>
          <p:spPr>
            <a:xfrm>
              <a:off x="4446181" y="4830484"/>
              <a:ext cx="1657344" cy="1113528"/>
            </a:xfrm>
            <a:prstGeom prst="rect">
              <a:avLst/>
            </a:prstGeom>
          </p:spPr>
        </p:pic>
        <p:sp>
          <p:nvSpPr>
            <p:cNvPr id="189" name="矩形 188"/>
            <p:cNvSpPr/>
            <p:nvPr/>
          </p:nvSpPr>
          <p:spPr>
            <a:xfrm>
              <a:off x="4782027" y="5225166"/>
              <a:ext cx="881906" cy="69741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190" name="图片 189"/>
          <p:cNvPicPr>
            <a:picLocks noChangeAspect="1"/>
          </p:cNvPicPr>
          <p:nvPr/>
        </p:nvPicPr>
        <p:blipFill>
          <a:blip r:embed="rId9"/>
          <a:stretch>
            <a:fillRect/>
          </a:stretch>
        </p:blipFill>
        <p:spPr>
          <a:xfrm>
            <a:off x="4488756" y="3165160"/>
            <a:ext cx="409746" cy="304053"/>
          </a:xfrm>
          <a:prstGeom prst="rect">
            <a:avLst/>
          </a:prstGeom>
        </p:spPr>
      </p:pic>
      <p:sp>
        <p:nvSpPr>
          <p:cNvPr id="191" name="文本框 190"/>
          <p:cNvSpPr txBox="1"/>
          <p:nvPr/>
        </p:nvSpPr>
        <p:spPr>
          <a:xfrm>
            <a:off x="4886097" y="3098701"/>
            <a:ext cx="583345" cy="276999"/>
          </a:xfrm>
          <a:prstGeom prst="rect">
            <a:avLst/>
          </a:prstGeom>
          <a:noFill/>
        </p:spPr>
        <p:txBody>
          <a:bodyPr wrap="square" rtlCol="0">
            <a:spAutoFit/>
          </a:bodyPr>
          <a:lstStyle/>
          <a:p>
            <a:r>
              <a:rPr lang="en-US" altLang="zh-CN" sz="1200" b="1"/>
              <a:t>Gray</a:t>
            </a:r>
            <a:endParaRPr lang="zh-CN" altLang="en-US" sz="1200" b="1"/>
          </a:p>
        </p:txBody>
      </p:sp>
      <p:cxnSp>
        <p:nvCxnSpPr>
          <p:cNvPr id="207" name="直接箭头连接符 206"/>
          <p:cNvCxnSpPr/>
          <p:nvPr/>
        </p:nvCxnSpPr>
        <p:spPr>
          <a:xfrm>
            <a:off x="4150307" y="2961439"/>
            <a:ext cx="2481" cy="16985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p:cNvCxnSpPr/>
          <p:nvPr/>
        </p:nvCxnSpPr>
        <p:spPr>
          <a:xfrm>
            <a:off x="4673662" y="2961439"/>
            <a:ext cx="2481" cy="16985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p:cNvCxnSpPr/>
          <p:nvPr/>
        </p:nvCxnSpPr>
        <p:spPr>
          <a:xfrm>
            <a:off x="5156278" y="2962359"/>
            <a:ext cx="2481" cy="16985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2" name="直接箭头连接符 211"/>
          <p:cNvCxnSpPr/>
          <p:nvPr/>
        </p:nvCxnSpPr>
        <p:spPr>
          <a:xfrm>
            <a:off x="5671023" y="2965851"/>
            <a:ext cx="2481" cy="16985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19" name="组合 218"/>
          <p:cNvGrpSpPr/>
          <p:nvPr/>
        </p:nvGrpSpPr>
        <p:grpSpPr>
          <a:xfrm>
            <a:off x="4351505" y="2642359"/>
            <a:ext cx="149182" cy="508909"/>
            <a:chOff x="4450087" y="4608986"/>
            <a:chExt cx="149182" cy="481298"/>
          </a:xfrm>
        </p:grpSpPr>
        <p:cxnSp>
          <p:nvCxnSpPr>
            <p:cNvPr id="213" name="直接箭头连接符 212"/>
            <p:cNvCxnSpPr/>
            <p:nvPr/>
          </p:nvCxnSpPr>
          <p:spPr>
            <a:xfrm flipV="1">
              <a:off x="4450087" y="4608986"/>
              <a:ext cx="149182" cy="250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6" name="直接箭头连接符 215"/>
            <p:cNvCxnSpPr/>
            <p:nvPr/>
          </p:nvCxnSpPr>
          <p:spPr>
            <a:xfrm>
              <a:off x="4456422" y="4611437"/>
              <a:ext cx="5350" cy="478847"/>
            </a:xfrm>
            <a:prstGeom prst="straightConnector1">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220" name="组合 219"/>
          <p:cNvGrpSpPr/>
          <p:nvPr/>
        </p:nvGrpSpPr>
        <p:grpSpPr>
          <a:xfrm>
            <a:off x="4841029" y="2639180"/>
            <a:ext cx="149182" cy="512089"/>
            <a:chOff x="4450087" y="4608986"/>
            <a:chExt cx="149182" cy="481298"/>
          </a:xfrm>
        </p:grpSpPr>
        <p:cxnSp>
          <p:nvCxnSpPr>
            <p:cNvPr id="221" name="直接箭头连接符 220"/>
            <p:cNvCxnSpPr/>
            <p:nvPr/>
          </p:nvCxnSpPr>
          <p:spPr>
            <a:xfrm flipV="1">
              <a:off x="4450087" y="4608986"/>
              <a:ext cx="149182" cy="250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2" name="直接箭头连接符 221"/>
            <p:cNvCxnSpPr/>
            <p:nvPr/>
          </p:nvCxnSpPr>
          <p:spPr>
            <a:xfrm>
              <a:off x="4456422" y="4611437"/>
              <a:ext cx="5350" cy="478847"/>
            </a:xfrm>
            <a:prstGeom prst="straightConnector1">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grpSp>
        <p:nvGrpSpPr>
          <p:cNvPr id="223" name="组合 222"/>
          <p:cNvGrpSpPr/>
          <p:nvPr/>
        </p:nvGrpSpPr>
        <p:grpSpPr>
          <a:xfrm>
            <a:off x="5379929" y="2658786"/>
            <a:ext cx="149182" cy="606347"/>
            <a:chOff x="4450087" y="4608986"/>
            <a:chExt cx="149182" cy="481298"/>
          </a:xfrm>
        </p:grpSpPr>
        <p:cxnSp>
          <p:nvCxnSpPr>
            <p:cNvPr id="224" name="直接箭头连接符 223"/>
            <p:cNvCxnSpPr/>
            <p:nvPr/>
          </p:nvCxnSpPr>
          <p:spPr>
            <a:xfrm flipV="1">
              <a:off x="4450087" y="4608986"/>
              <a:ext cx="149182" cy="2502"/>
            </a:xfrm>
            <a:prstGeom prst="straightConnector1">
              <a:avLst/>
            </a:prstGeom>
            <a:ln w="158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p:nvPr/>
          </p:nvCxnSpPr>
          <p:spPr>
            <a:xfrm>
              <a:off x="4456422" y="4611437"/>
              <a:ext cx="5350" cy="478847"/>
            </a:xfrm>
            <a:prstGeom prst="straightConnector1">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pSp>
      <p:cxnSp>
        <p:nvCxnSpPr>
          <p:cNvPr id="231" name="直接箭头连接符 230"/>
          <p:cNvCxnSpPr/>
          <p:nvPr/>
        </p:nvCxnSpPr>
        <p:spPr>
          <a:xfrm flipH="1" flipV="1">
            <a:off x="5295204" y="3265132"/>
            <a:ext cx="116921" cy="1"/>
          </a:xfrm>
          <a:prstGeom prst="straightConnector1">
            <a:avLst/>
          </a:prstGeom>
          <a:ln w="15875">
            <a:solidFill>
              <a:schemeClr val="tx1"/>
            </a:solidFill>
            <a:prstDash val="sysDash"/>
            <a:tailEnd type="none"/>
          </a:ln>
        </p:spPr>
        <p:style>
          <a:lnRef idx="1">
            <a:schemeClr val="accent1"/>
          </a:lnRef>
          <a:fillRef idx="0">
            <a:schemeClr val="accent1"/>
          </a:fillRef>
          <a:effectRef idx="0">
            <a:schemeClr val="accent1"/>
          </a:effectRef>
          <a:fontRef idx="minor">
            <a:schemeClr val="tx1"/>
          </a:fontRef>
        </p:style>
      </p:cxnSp>
      <p:graphicFrame>
        <p:nvGraphicFramePr>
          <p:cNvPr id="478" name="对象 477"/>
          <p:cNvGraphicFramePr>
            <a:graphicFrameLocks noChangeAspect="1"/>
          </p:cNvGraphicFramePr>
          <p:nvPr>
            <p:extLst>
              <p:ext uri="{D42A27DB-BD31-4B8C-83A1-F6EECF244321}">
                <p14:modId xmlns:p14="http://schemas.microsoft.com/office/powerpoint/2010/main" val="4090462166"/>
              </p:ext>
            </p:extLst>
          </p:nvPr>
        </p:nvGraphicFramePr>
        <p:xfrm>
          <a:off x="2187790" y="1823274"/>
          <a:ext cx="144462" cy="158750"/>
        </p:xfrm>
        <a:graphic>
          <a:graphicData uri="http://schemas.openxmlformats.org/presentationml/2006/ole">
            <mc:AlternateContent xmlns:mc="http://schemas.openxmlformats.org/markup-compatibility/2006">
              <mc:Choice xmlns:v="urn:schemas-microsoft-com:vml" Requires="v">
                <p:oleObj spid="_x0000_s2336" name="Formula" r:id="rId10" imgW="295920" imgH="321480" progId="Equation.Ribbit">
                  <p:embed/>
                </p:oleObj>
              </mc:Choice>
              <mc:Fallback>
                <p:oleObj name="Formula" r:id="rId10" imgW="295920" imgH="321480" progId="Equation.Ribbit">
                  <p:embed/>
                  <p:pic>
                    <p:nvPicPr>
                      <p:cNvPr id="10" name="对象 9"/>
                      <p:cNvPicPr/>
                      <p:nvPr/>
                    </p:nvPicPr>
                    <p:blipFill>
                      <a:blip r:embed="rId11"/>
                      <a:stretch>
                        <a:fillRect/>
                      </a:stretch>
                    </p:blipFill>
                    <p:spPr>
                      <a:xfrm>
                        <a:off x="2187790" y="1823274"/>
                        <a:ext cx="144462" cy="158750"/>
                      </a:xfrm>
                      <a:prstGeom prst="rect">
                        <a:avLst/>
                      </a:prstGeom>
                    </p:spPr>
                  </p:pic>
                </p:oleObj>
              </mc:Fallback>
            </mc:AlternateContent>
          </a:graphicData>
        </a:graphic>
      </p:graphicFrame>
      <p:pic>
        <p:nvPicPr>
          <p:cNvPr id="470" name="图片 469"/>
          <p:cNvPicPr>
            <a:picLocks noChangeAspect="1"/>
          </p:cNvPicPr>
          <p:nvPr/>
        </p:nvPicPr>
        <p:blipFill>
          <a:blip r:embed="rId8"/>
          <a:stretch>
            <a:fillRect/>
          </a:stretch>
        </p:blipFill>
        <p:spPr>
          <a:xfrm>
            <a:off x="51784" y="879234"/>
            <a:ext cx="1532418" cy="1029594"/>
          </a:xfrm>
          <a:prstGeom prst="rect">
            <a:avLst/>
          </a:prstGeom>
        </p:spPr>
      </p:pic>
      <p:pic>
        <p:nvPicPr>
          <p:cNvPr id="5" name="图片 4"/>
          <p:cNvPicPr>
            <a:picLocks noChangeAspect="1"/>
          </p:cNvPicPr>
          <p:nvPr/>
        </p:nvPicPr>
        <p:blipFill>
          <a:blip r:embed="rId12"/>
          <a:stretch>
            <a:fillRect/>
          </a:stretch>
        </p:blipFill>
        <p:spPr>
          <a:xfrm>
            <a:off x="2032507" y="165954"/>
            <a:ext cx="471328" cy="607833"/>
          </a:xfrm>
          <a:prstGeom prst="rect">
            <a:avLst/>
          </a:prstGeom>
        </p:spPr>
      </p:pic>
      <p:grpSp>
        <p:nvGrpSpPr>
          <p:cNvPr id="481" name="组合 480"/>
          <p:cNvGrpSpPr/>
          <p:nvPr/>
        </p:nvGrpSpPr>
        <p:grpSpPr>
          <a:xfrm>
            <a:off x="5453445" y="-25214"/>
            <a:ext cx="1285242" cy="892102"/>
            <a:chOff x="3455489" y="419480"/>
            <a:chExt cx="766861" cy="700210"/>
          </a:xfrm>
        </p:grpSpPr>
        <p:sp>
          <p:nvSpPr>
            <p:cNvPr id="543" name="圆角矩形 542"/>
            <p:cNvSpPr/>
            <p:nvPr/>
          </p:nvSpPr>
          <p:spPr>
            <a:xfrm>
              <a:off x="3455489" y="465959"/>
              <a:ext cx="766861" cy="653731"/>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41" name="矩形 540"/>
            <p:cNvSpPr/>
            <p:nvPr/>
          </p:nvSpPr>
          <p:spPr>
            <a:xfrm>
              <a:off x="3700863" y="419480"/>
              <a:ext cx="276607" cy="217417"/>
            </a:xfrm>
            <a:prstGeom prst="rect">
              <a:avLst/>
            </a:prstGeom>
          </p:spPr>
          <p:txBody>
            <a:bodyPr wrap="none">
              <a:spAutoFit/>
            </a:bodyPr>
            <a:lstStyle/>
            <a:p>
              <a:r>
                <a:rPr lang="en-US" altLang="zh-CN" sz="1200" b="1" dirty="0"/>
                <a:t>Plan</a:t>
              </a:r>
              <a:endParaRPr lang="zh-CN" altLang="en-US" sz="1200" dirty="0"/>
            </a:p>
          </p:txBody>
        </p:sp>
      </p:grpSp>
      <p:pic>
        <p:nvPicPr>
          <p:cNvPr id="560" name="图片 559"/>
          <p:cNvPicPr>
            <a:picLocks noChangeAspect="1"/>
          </p:cNvPicPr>
          <p:nvPr/>
        </p:nvPicPr>
        <p:blipFill>
          <a:blip r:embed="rId12"/>
          <a:stretch>
            <a:fillRect/>
          </a:stretch>
        </p:blipFill>
        <p:spPr>
          <a:xfrm>
            <a:off x="2009828" y="1223919"/>
            <a:ext cx="471328" cy="607833"/>
          </a:xfrm>
          <a:prstGeom prst="rect">
            <a:avLst/>
          </a:prstGeom>
        </p:spPr>
      </p:pic>
      <p:graphicFrame>
        <p:nvGraphicFramePr>
          <p:cNvPr id="587" name="对象 586"/>
          <p:cNvGraphicFramePr>
            <a:graphicFrameLocks noChangeAspect="1"/>
          </p:cNvGraphicFramePr>
          <p:nvPr>
            <p:extLst>
              <p:ext uri="{D42A27DB-BD31-4B8C-83A1-F6EECF244321}">
                <p14:modId xmlns:p14="http://schemas.microsoft.com/office/powerpoint/2010/main" val="2265729478"/>
              </p:ext>
            </p:extLst>
          </p:nvPr>
        </p:nvGraphicFramePr>
        <p:xfrm>
          <a:off x="2181411" y="774501"/>
          <a:ext cx="144462" cy="158750"/>
        </p:xfrm>
        <a:graphic>
          <a:graphicData uri="http://schemas.openxmlformats.org/presentationml/2006/ole">
            <mc:AlternateContent xmlns:mc="http://schemas.openxmlformats.org/markup-compatibility/2006">
              <mc:Choice xmlns:v="urn:schemas-microsoft-com:vml" Requires="v">
                <p:oleObj spid="_x0000_s2337" name="Formula" r:id="rId13" imgW="295920" imgH="321480" progId="Equation.Ribbit">
                  <p:embed/>
                </p:oleObj>
              </mc:Choice>
              <mc:Fallback>
                <p:oleObj name="Formula" r:id="rId13" imgW="295920" imgH="321480" progId="Equation.Ribbit">
                  <p:embed/>
                  <p:pic>
                    <p:nvPicPr>
                      <p:cNvPr id="478" name="对象 477"/>
                      <p:cNvPicPr/>
                      <p:nvPr/>
                    </p:nvPicPr>
                    <p:blipFill>
                      <a:blip r:embed="rId11"/>
                      <a:stretch>
                        <a:fillRect/>
                      </a:stretch>
                    </p:blipFill>
                    <p:spPr>
                      <a:xfrm>
                        <a:off x="2181411" y="774501"/>
                        <a:ext cx="144462" cy="158750"/>
                      </a:xfrm>
                      <a:prstGeom prst="rect">
                        <a:avLst/>
                      </a:prstGeom>
                    </p:spPr>
                  </p:pic>
                </p:oleObj>
              </mc:Fallback>
            </mc:AlternateContent>
          </a:graphicData>
        </a:graphic>
      </p:graphicFrame>
      <p:sp>
        <p:nvSpPr>
          <p:cNvPr id="602" name="矩形 601"/>
          <p:cNvSpPr/>
          <p:nvPr/>
        </p:nvSpPr>
        <p:spPr>
          <a:xfrm>
            <a:off x="2390252" y="241337"/>
            <a:ext cx="795543" cy="276999"/>
          </a:xfrm>
          <a:prstGeom prst="rect">
            <a:avLst/>
          </a:prstGeom>
        </p:spPr>
        <p:txBody>
          <a:bodyPr wrap="square">
            <a:spAutoFit/>
          </a:bodyPr>
          <a:lstStyle/>
          <a:p>
            <a:r>
              <a:rPr lang="en-US" altLang="zh-CN" sz="1200"/>
              <a:t>Retrieval</a:t>
            </a:r>
            <a:endParaRPr lang="zh-CN" altLang="en-US" sz="1200"/>
          </a:p>
        </p:txBody>
      </p:sp>
      <p:sp>
        <p:nvSpPr>
          <p:cNvPr id="603" name="矩形 602"/>
          <p:cNvSpPr/>
          <p:nvPr/>
        </p:nvSpPr>
        <p:spPr>
          <a:xfrm>
            <a:off x="2383573" y="1314671"/>
            <a:ext cx="804514" cy="276999"/>
          </a:xfrm>
          <a:prstGeom prst="rect">
            <a:avLst/>
          </a:prstGeom>
        </p:spPr>
        <p:txBody>
          <a:bodyPr wrap="square">
            <a:spAutoFit/>
          </a:bodyPr>
          <a:lstStyle/>
          <a:p>
            <a:r>
              <a:rPr lang="en-US" altLang="zh-CN" sz="1200"/>
              <a:t>Retrieval</a:t>
            </a:r>
            <a:endParaRPr lang="zh-CN" altLang="en-US" sz="1200"/>
          </a:p>
        </p:txBody>
      </p:sp>
      <p:grpSp>
        <p:nvGrpSpPr>
          <p:cNvPr id="11" name="组合 10"/>
          <p:cNvGrpSpPr/>
          <p:nvPr/>
        </p:nvGrpSpPr>
        <p:grpSpPr>
          <a:xfrm>
            <a:off x="2972699" y="56099"/>
            <a:ext cx="1541611" cy="800779"/>
            <a:chOff x="3197611" y="-477567"/>
            <a:chExt cx="1541611" cy="800779"/>
          </a:xfrm>
        </p:grpSpPr>
        <p:sp>
          <p:nvSpPr>
            <p:cNvPr id="111" name="圆角矩形 110"/>
            <p:cNvSpPr/>
            <p:nvPr/>
          </p:nvSpPr>
          <p:spPr>
            <a:xfrm>
              <a:off x="3265582" y="-424561"/>
              <a:ext cx="1385313" cy="74777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6" name="矩形 115"/>
            <p:cNvSpPr/>
            <p:nvPr/>
          </p:nvSpPr>
          <p:spPr>
            <a:xfrm>
              <a:off x="3606572" y="-477567"/>
              <a:ext cx="663130" cy="276999"/>
            </a:xfrm>
            <a:prstGeom prst="rect">
              <a:avLst/>
            </a:prstGeom>
          </p:spPr>
          <p:txBody>
            <a:bodyPr wrap="none">
              <a:spAutoFit/>
            </a:bodyPr>
            <a:lstStyle/>
            <a:p>
              <a:r>
                <a:rPr lang="en-US" altLang="zh-CN" sz="1200" b="1"/>
                <a:t>Prompt</a:t>
              </a:r>
              <a:endParaRPr lang="zh-CN" altLang="en-US" sz="1200"/>
            </a:p>
          </p:txBody>
        </p:sp>
        <p:sp>
          <p:nvSpPr>
            <p:cNvPr id="33" name="矩形 32"/>
            <p:cNvSpPr/>
            <p:nvPr/>
          </p:nvSpPr>
          <p:spPr>
            <a:xfrm>
              <a:off x="3197611" y="-325780"/>
              <a:ext cx="1541611" cy="646331"/>
            </a:xfrm>
            <a:prstGeom prst="rect">
              <a:avLst/>
            </a:prstGeom>
          </p:spPr>
          <p:txBody>
            <a:bodyPr wrap="square">
              <a:spAutoFit/>
            </a:bodyPr>
            <a:lstStyle/>
            <a:p>
              <a:r>
                <a:rPr lang="en-US" altLang="zh-CN" sz="1200" dirty="0"/>
                <a:t>1. Correct examples</a:t>
              </a:r>
            </a:p>
            <a:p>
              <a:r>
                <a:rPr lang="en-US" altLang="zh-CN" sz="1200" dirty="0"/>
                <a:t>2. Incorrect examples</a:t>
              </a:r>
            </a:p>
            <a:p>
              <a:r>
                <a:rPr lang="en-US" altLang="zh-CN" sz="1200" dirty="0"/>
                <a:t>3. Instruction</a:t>
              </a:r>
            </a:p>
          </p:txBody>
        </p:sp>
      </p:grpSp>
      <p:grpSp>
        <p:nvGrpSpPr>
          <p:cNvPr id="630" name="组合 629"/>
          <p:cNvGrpSpPr/>
          <p:nvPr/>
        </p:nvGrpSpPr>
        <p:grpSpPr>
          <a:xfrm>
            <a:off x="5440400" y="1073692"/>
            <a:ext cx="1348354" cy="765706"/>
            <a:chOff x="3455490" y="209465"/>
            <a:chExt cx="1348354" cy="765706"/>
          </a:xfrm>
        </p:grpSpPr>
        <p:sp>
          <p:nvSpPr>
            <p:cNvPr id="632" name="圆角矩形 631"/>
            <p:cNvSpPr/>
            <p:nvPr/>
          </p:nvSpPr>
          <p:spPr>
            <a:xfrm>
              <a:off x="3455490" y="281591"/>
              <a:ext cx="1348354" cy="693580"/>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33" name="矩形 632"/>
            <p:cNvSpPr/>
            <p:nvPr/>
          </p:nvSpPr>
          <p:spPr>
            <a:xfrm>
              <a:off x="3771435" y="209465"/>
              <a:ext cx="727635" cy="276999"/>
            </a:xfrm>
            <a:prstGeom prst="rect">
              <a:avLst/>
            </a:prstGeom>
          </p:spPr>
          <p:txBody>
            <a:bodyPr wrap="none">
              <a:spAutoFit/>
            </a:bodyPr>
            <a:lstStyle/>
            <a:p>
              <a:r>
                <a:rPr lang="en-US" altLang="zh-CN" sz="1200" b="1" dirty="0"/>
                <a:t>Program</a:t>
              </a:r>
              <a:endParaRPr lang="zh-CN" altLang="en-US" sz="1200" dirty="0"/>
            </a:p>
          </p:txBody>
        </p:sp>
      </p:grpSp>
      <p:grpSp>
        <p:nvGrpSpPr>
          <p:cNvPr id="53" name="组合 52"/>
          <p:cNvGrpSpPr/>
          <p:nvPr/>
        </p:nvGrpSpPr>
        <p:grpSpPr>
          <a:xfrm>
            <a:off x="2966282" y="1036612"/>
            <a:ext cx="1947182" cy="978427"/>
            <a:chOff x="2626455" y="2140982"/>
            <a:chExt cx="1947182" cy="978427"/>
          </a:xfrm>
        </p:grpSpPr>
        <p:grpSp>
          <p:nvGrpSpPr>
            <p:cNvPr id="634" name="组合 633"/>
            <p:cNvGrpSpPr/>
            <p:nvPr/>
          </p:nvGrpSpPr>
          <p:grpSpPr>
            <a:xfrm>
              <a:off x="2693082" y="2140982"/>
              <a:ext cx="1369572" cy="950321"/>
              <a:chOff x="3442673" y="417888"/>
              <a:chExt cx="1269142" cy="950321"/>
            </a:xfrm>
          </p:grpSpPr>
          <p:sp>
            <p:nvSpPr>
              <p:cNvPr id="637" name="圆角矩形 636"/>
              <p:cNvSpPr/>
              <p:nvPr/>
            </p:nvSpPr>
            <p:spPr>
              <a:xfrm>
                <a:off x="3442673" y="463856"/>
                <a:ext cx="1269142" cy="904353"/>
              </a:xfrm>
              <a:prstGeom prst="round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636" name="矩形 635"/>
              <p:cNvSpPr/>
              <p:nvPr/>
            </p:nvSpPr>
            <p:spPr>
              <a:xfrm>
                <a:off x="3777662" y="417888"/>
                <a:ext cx="614503" cy="276999"/>
              </a:xfrm>
              <a:prstGeom prst="rect">
                <a:avLst/>
              </a:prstGeom>
            </p:spPr>
            <p:txBody>
              <a:bodyPr wrap="none">
                <a:spAutoFit/>
              </a:bodyPr>
              <a:lstStyle/>
              <a:p>
                <a:r>
                  <a:rPr lang="en-US" altLang="zh-CN" sz="1200" b="1"/>
                  <a:t>Prompt</a:t>
                </a:r>
                <a:endParaRPr lang="zh-CN" altLang="en-US" sz="1200"/>
              </a:p>
            </p:txBody>
          </p:sp>
        </p:grpSp>
        <p:sp>
          <p:nvSpPr>
            <p:cNvPr id="639" name="矩形 638"/>
            <p:cNvSpPr/>
            <p:nvPr/>
          </p:nvSpPr>
          <p:spPr>
            <a:xfrm>
              <a:off x="2626455" y="2288412"/>
              <a:ext cx="1947182" cy="830997"/>
            </a:xfrm>
            <a:prstGeom prst="rect">
              <a:avLst/>
            </a:prstGeom>
          </p:spPr>
          <p:txBody>
            <a:bodyPr wrap="square">
              <a:spAutoFit/>
            </a:bodyPr>
            <a:lstStyle/>
            <a:p>
              <a:r>
                <a:rPr lang="en-US" altLang="zh-CN" sz="1200"/>
                <a:t>1. Correct examples</a:t>
              </a:r>
            </a:p>
            <a:p>
              <a:r>
                <a:rPr lang="en-US" altLang="zh-CN" sz="1200"/>
                <a:t>2. Incorrect examples</a:t>
              </a:r>
            </a:p>
            <a:p>
              <a:r>
                <a:rPr lang="en-US" altLang="zh-CN" sz="1200"/>
                <a:t>3. Instruction</a:t>
              </a:r>
            </a:p>
            <a:p>
              <a:r>
                <a:rPr lang="en-US" altLang="zh-CN" sz="1200"/>
                <a:t>4. Plan</a:t>
              </a:r>
            </a:p>
          </p:txBody>
        </p:sp>
      </p:grpSp>
      <p:grpSp>
        <p:nvGrpSpPr>
          <p:cNvPr id="641" name="组合 640"/>
          <p:cNvGrpSpPr/>
          <p:nvPr/>
        </p:nvGrpSpPr>
        <p:grpSpPr>
          <a:xfrm>
            <a:off x="1905315" y="3071774"/>
            <a:ext cx="509975" cy="564395"/>
            <a:chOff x="5553945" y="3908462"/>
            <a:chExt cx="509975" cy="564395"/>
          </a:xfrm>
        </p:grpSpPr>
        <p:pic>
          <p:nvPicPr>
            <p:cNvPr id="642" name="Picture 2" descr="https://bpic.51yuansu.com/pic2/cover/00/39/35/5812e27b77a88_610.jpg"/>
            <p:cNvPicPr>
              <a:picLocks noChangeAspect="1" noChangeArrowheads="1"/>
            </p:cNvPicPr>
            <p:nvPr/>
          </p:nvPicPr>
          <p:blipFill>
            <a:blip r:embed="rId6" cstate="print">
              <a:clrChange>
                <a:clrFrom>
                  <a:srgbClr val="F6F6F6"/>
                </a:clrFrom>
                <a:clrTo>
                  <a:srgbClr val="F6F6F6">
                    <a:alpha val="0"/>
                  </a:srgbClr>
                </a:clrTo>
              </a:clrChange>
              <a:extLst>
                <a:ext uri="{28A0092B-C50C-407E-A947-70E740481C1C}">
                  <a14:useLocalDpi xmlns:a14="http://schemas.microsoft.com/office/drawing/2010/main" val="0"/>
                </a:ext>
              </a:extLst>
            </a:blip>
            <a:srcRect/>
            <a:stretch>
              <a:fillRect/>
            </a:stretch>
          </p:blipFill>
          <p:spPr bwMode="auto">
            <a:xfrm>
              <a:off x="5602157" y="3908462"/>
              <a:ext cx="362191" cy="362191"/>
            </a:xfrm>
            <a:prstGeom prst="rect">
              <a:avLst/>
            </a:prstGeom>
            <a:noFill/>
            <a:extLst>
              <a:ext uri="{909E8E84-426E-40DD-AFC4-6F175D3DCCD1}">
                <a14:hiddenFill xmlns:a14="http://schemas.microsoft.com/office/drawing/2010/main">
                  <a:solidFill>
                    <a:srgbClr val="FFFFFF"/>
                  </a:solidFill>
                </a14:hiddenFill>
              </a:ext>
            </a:extLst>
          </p:spPr>
        </p:pic>
        <p:sp>
          <p:nvSpPr>
            <p:cNvPr id="643" name="文本框 642"/>
            <p:cNvSpPr txBox="1"/>
            <p:nvPr/>
          </p:nvSpPr>
          <p:spPr>
            <a:xfrm>
              <a:off x="5553945" y="4195858"/>
              <a:ext cx="509975" cy="276999"/>
            </a:xfrm>
            <a:prstGeom prst="rect">
              <a:avLst/>
            </a:prstGeom>
            <a:noFill/>
          </p:spPr>
          <p:txBody>
            <a:bodyPr wrap="square" rtlCol="0">
              <a:spAutoFit/>
            </a:bodyPr>
            <a:lstStyle>
              <a:defPPr>
                <a:defRPr lang="zh-CN"/>
              </a:defPPr>
              <a:lvl1pPr>
                <a:defRPr sz="1200"/>
              </a:lvl1pPr>
            </a:lstStyle>
            <a:p>
              <a:r>
                <a:rPr lang="en-US" altLang="zh-CN"/>
                <a:t>VQA</a:t>
              </a:r>
              <a:endParaRPr lang="zh-CN" altLang="en-US"/>
            </a:p>
          </p:txBody>
        </p:sp>
      </p:grpSp>
      <p:grpSp>
        <p:nvGrpSpPr>
          <p:cNvPr id="644" name="组合 643"/>
          <p:cNvGrpSpPr/>
          <p:nvPr/>
        </p:nvGrpSpPr>
        <p:grpSpPr>
          <a:xfrm>
            <a:off x="2410395" y="3058215"/>
            <a:ext cx="530605" cy="570698"/>
            <a:chOff x="6366978" y="3851946"/>
            <a:chExt cx="530605" cy="570698"/>
          </a:xfrm>
        </p:grpSpPr>
        <p:pic>
          <p:nvPicPr>
            <p:cNvPr id="659" name="Picture 16" descr="Python标志矢量图- 设计之家"/>
            <p:cNvPicPr>
              <a:picLocks noChangeAspect="1" noChangeArrowheads="1"/>
            </p:cNvPicPr>
            <p:nvPr/>
          </p:nvPicPr>
          <p:blipFill rotWithShape="1">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8068" r="7419"/>
            <a:stretch/>
          </p:blipFill>
          <p:spPr bwMode="auto">
            <a:xfrm>
              <a:off x="6393823" y="3851946"/>
              <a:ext cx="421099" cy="379182"/>
            </a:xfrm>
            <a:prstGeom prst="rect">
              <a:avLst/>
            </a:prstGeom>
            <a:noFill/>
            <a:extLst>
              <a:ext uri="{909E8E84-426E-40DD-AFC4-6F175D3DCCD1}">
                <a14:hiddenFill xmlns:a14="http://schemas.microsoft.com/office/drawing/2010/main">
                  <a:solidFill>
                    <a:srgbClr val="FFFFFF"/>
                  </a:solidFill>
                </a14:hiddenFill>
              </a:ext>
            </a:extLst>
          </p:spPr>
        </p:pic>
        <p:sp>
          <p:nvSpPr>
            <p:cNvPr id="668" name="文本框 667"/>
            <p:cNvSpPr txBox="1"/>
            <p:nvPr/>
          </p:nvSpPr>
          <p:spPr>
            <a:xfrm>
              <a:off x="6366978" y="4145645"/>
              <a:ext cx="530605" cy="276999"/>
            </a:xfrm>
            <a:prstGeom prst="rect">
              <a:avLst/>
            </a:prstGeom>
            <a:noFill/>
          </p:spPr>
          <p:txBody>
            <a:bodyPr wrap="square" rtlCol="0">
              <a:spAutoFit/>
            </a:bodyPr>
            <a:lstStyle>
              <a:defPPr>
                <a:defRPr lang="zh-CN"/>
              </a:defPPr>
              <a:lvl1pPr>
                <a:defRPr sz="1200"/>
              </a:lvl1pPr>
            </a:lstStyle>
            <a:p>
              <a:r>
                <a:rPr lang="en-US" altLang="zh-CN"/>
                <a:t>EVAL</a:t>
              </a:r>
              <a:endParaRPr lang="zh-CN" altLang="en-US"/>
            </a:p>
          </p:txBody>
        </p:sp>
      </p:grpSp>
      <p:pic>
        <p:nvPicPr>
          <p:cNvPr id="670" name="Picture 2" descr="Stable Diffusion APK برای دانلود اندروید"/>
          <p:cNvPicPr>
            <a:picLocks noChangeAspect="1" noChangeArrowheads="1"/>
          </p:cNvPicPr>
          <p:nvPr/>
        </p:nvPicPr>
        <p:blipFill>
          <a:blip r:embed="rId1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910737" y="2439351"/>
            <a:ext cx="414148" cy="414148"/>
          </a:xfrm>
          <a:prstGeom prst="rect">
            <a:avLst/>
          </a:prstGeom>
          <a:noFill/>
          <a:extLst>
            <a:ext uri="{909E8E84-426E-40DD-AFC4-6F175D3DCCD1}">
              <a14:hiddenFill xmlns:a14="http://schemas.microsoft.com/office/drawing/2010/main">
                <a:solidFill>
                  <a:srgbClr val="FFFFFF"/>
                </a:solidFill>
              </a14:hiddenFill>
            </a:ext>
          </a:extLst>
        </p:spPr>
      </p:pic>
      <p:sp>
        <p:nvSpPr>
          <p:cNvPr id="676" name="文本框 675"/>
          <p:cNvSpPr txBox="1"/>
          <p:nvPr/>
        </p:nvSpPr>
        <p:spPr>
          <a:xfrm>
            <a:off x="2832270" y="2761393"/>
            <a:ext cx="821880" cy="276999"/>
          </a:xfrm>
          <a:prstGeom prst="rect">
            <a:avLst/>
          </a:prstGeom>
          <a:noFill/>
        </p:spPr>
        <p:txBody>
          <a:bodyPr wrap="square" rtlCol="0">
            <a:spAutoFit/>
          </a:bodyPr>
          <a:lstStyle>
            <a:defPPr>
              <a:defRPr lang="zh-CN"/>
            </a:defPPr>
            <a:lvl1pPr>
              <a:defRPr sz="1200"/>
            </a:lvl1pPr>
          </a:lstStyle>
          <a:p>
            <a:r>
              <a:rPr lang="en-US" altLang="zh-CN" dirty="0"/>
              <a:t>REPLACE</a:t>
            </a:r>
            <a:endParaRPr lang="zh-CN" altLang="en-US" dirty="0"/>
          </a:p>
        </p:txBody>
      </p:sp>
      <p:pic>
        <p:nvPicPr>
          <p:cNvPr id="84" name="图片 83"/>
          <p:cNvPicPr>
            <a:picLocks noChangeAspect="1"/>
          </p:cNvPicPr>
          <p:nvPr/>
        </p:nvPicPr>
        <p:blipFill>
          <a:blip r:embed="rId15"/>
          <a:stretch>
            <a:fillRect/>
          </a:stretch>
        </p:blipFill>
        <p:spPr>
          <a:xfrm>
            <a:off x="2928860" y="3128595"/>
            <a:ext cx="332811" cy="298555"/>
          </a:xfrm>
          <a:prstGeom prst="rect">
            <a:avLst/>
          </a:prstGeom>
        </p:spPr>
      </p:pic>
      <p:sp>
        <p:nvSpPr>
          <p:cNvPr id="677" name="文本框 676"/>
          <p:cNvSpPr txBox="1"/>
          <p:nvPr/>
        </p:nvSpPr>
        <p:spPr>
          <a:xfrm>
            <a:off x="2881362" y="3369652"/>
            <a:ext cx="657488" cy="276999"/>
          </a:xfrm>
          <a:prstGeom prst="rect">
            <a:avLst/>
          </a:prstGeom>
          <a:noFill/>
        </p:spPr>
        <p:txBody>
          <a:bodyPr wrap="square" rtlCol="0">
            <a:spAutoFit/>
          </a:bodyPr>
          <a:lstStyle/>
          <a:p>
            <a:r>
              <a:rPr lang="en-US" altLang="zh-CN" sz="1200"/>
              <a:t>SEG</a:t>
            </a:r>
            <a:endParaRPr lang="zh-CN" altLang="en-US" sz="1200"/>
          </a:p>
        </p:txBody>
      </p:sp>
      <p:sp>
        <p:nvSpPr>
          <p:cNvPr id="85" name="矩形 84"/>
          <p:cNvSpPr/>
          <p:nvPr/>
        </p:nvSpPr>
        <p:spPr>
          <a:xfrm>
            <a:off x="1901776" y="2434257"/>
            <a:ext cx="473365" cy="584157"/>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8" name="矩形 677"/>
          <p:cNvSpPr/>
          <p:nvPr/>
        </p:nvSpPr>
        <p:spPr>
          <a:xfrm>
            <a:off x="1904220" y="3065010"/>
            <a:ext cx="473365" cy="502998"/>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79" name="矩形 678"/>
          <p:cNvSpPr/>
          <p:nvPr/>
        </p:nvSpPr>
        <p:spPr>
          <a:xfrm>
            <a:off x="2411309" y="3058549"/>
            <a:ext cx="473365" cy="502998"/>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80" name="矩形 679"/>
          <p:cNvSpPr/>
          <p:nvPr/>
        </p:nvSpPr>
        <p:spPr>
          <a:xfrm>
            <a:off x="2412517" y="2431096"/>
            <a:ext cx="473365" cy="574414"/>
          </a:xfrm>
          <a:prstGeom prst="rect">
            <a:avLst/>
          </a:prstGeom>
          <a:no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697" name="直接箭头连接符 696"/>
          <p:cNvCxnSpPr/>
          <p:nvPr/>
        </p:nvCxnSpPr>
        <p:spPr>
          <a:xfrm flipV="1">
            <a:off x="3478028" y="2644109"/>
            <a:ext cx="421422" cy="1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8" name="文本框 697"/>
          <p:cNvSpPr txBox="1"/>
          <p:nvPr/>
        </p:nvSpPr>
        <p:spPr>
          <a:xfrm>
            <a:off x="5596382" y="1798148"/>
            <a:ext cx="1284428" cy="523220"/>
          </a:xfrm>
          <a:prstGeom prst="rect">
            <a:avLst/>
          </a:prstGeom>
        </p:spPr>
        <p:txBody>
          <a:bodyPr wrap="square">
            <a:spAutoFit/>
          </a:bodyPr>
          <a:lstStyle>
            <a:defPPr>
              <a:defRPr lang="zh-CN"/>
            </a:defPPr>
            <a:lvl1pPr>
              <a:defRPr sz="1200" b="1"/>
            </a:lvl1pPr>
          </a:lstStyle>
          <a:p>
            <a:pPr algn="ctr"/>
            <a:r>
              <a:rPr lang="en-US" altLang="zh-CN" sz="1400" dirty="0"/>
              <a:t>Program generation</a:t>
            </a:r>
            <a:endParaRPr lang="zh-CN" altLang="en-US" sz="1400" dirty="0"/>
          </a:p>
        </p:txBody>
      </p:sp>
      <p:sp>
        <p:nvSpPr>
          <p:cNvPr id="699" name="文本框 698"/>
          <p:cNvSpPr txBox="1"/>
          <p:nvPr/>
        </p:nvSpPr>
        <p:spPr>
          <a:xfrm>
            <a:off x="5829632" y="2795857"/>
            <a:ext cx="1204751" cy="523220"/>
          </a:xfrm>
          <a:prstGeom prst="rect">
            <a:avLst/>
          </a:prstGeom>
        </p:spPr>
        <p:txBody>
          <a:bodyPr wrap="square">
            <a:spAutoFit/>
          </a:bodyPr>
          <a:lstStyle>
            <a:defPPr>
              <a:defRPr lang="zh-CN"/>
            </a:defPPr>
            <a:lvl1pPr>
              <a:defRPr sz="1200" b="1"/>
            </a:lvl1pPr>
          </a:lstStyle>
          <a:p>
            <a:pPr algn="ctr"/>
            <a:r>
              <a:rPr lang="en-US" altLang="zh-CN" sz="1400"/>
              <a:t>Tool execution</a:t>
            </a:r>
            <a:endParaRPr lang="zh-CN" altLang="en-US" sz="1400"/>
          </a:p>
        </p:txBody>
      </p:sp>
      <p:cxnSp>
        <p:nvCxnSpPr>
          <p:cNvPr id="705" name="直接连接符 704"/>
          <p:cNvCxnSpPr>
            <a:cxnSpLocks/>
          </p:cNvCxnSpPr>
          <p:nvPr/>
        </p:nvCxnSpPr>
        <p:spPr>
          <a:xfrm>
            <a:off x="413787" y="1905000"/>
            <a:ext cx="0" cy="18449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7" name="直接连接符 706"/>
          <p:cNvCxnSpPr/>
          <p:nvPr/>
        </p:nvCxnSpPr>
        <p:spPr>
          <a:xfrm flipH="1" flipV="1">
            <a:off x="407256" y="3749920"/>
            <a:ext cx="3175240" cy="164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8" name="直接连接符 707"/>
          <p:cNvCxnSpPr/>
          <p:nvPr/>
        </p:nvCxnSpPr>
        <p:spPr>
          <a:xfrm flipH="1">
            <a:off x="3584036" y="3310062"/>
            <a:ext cx="3550" cy="44580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0" name="直接箭头连接符 709"/>
          <p:cNvCxnSpPr/>
          <p:nvPr/>
        </p:nvCxnSpPr>
        <p:spPr>
          <a:xfrm flipV="1">
            <a:off x="3581175" y="3309646"/>
            <a:ext cx="308142" cy="23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2" name="直接箭头连接符 711"/>
          <p:cNvCxnSpPr/>
          <p:nvPr/>
        </p:nvCxnSpPr>
        <p:spPr>
          <a:xfrm>
            <a:off x="1740050" y="1579958"/>
            <a:ext cx="27809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p:cNvCxnSpPr/>
          <p:nvPr/>
        </p:nvCxnSpPr>
        <p:spPr>
          <a:xfrm flipV="1">
            <a:off x="2510456" y="489694"/>
            <a:ext cx="489824"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p:cNvCxnSpPr/>
          <p:nvPr/>
        </p:nvCxnSpPr>
        <p:spPr>
          <a:xfrm flipV="1">
            <a:off x="2501478" y="1566515"/>
            <a:ext cx="489824"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p:cNvCxnSpPr/>
          <p:nvPr/>
        </p:nvCxnSpPr>
        <p:spPr>
          <a:xfrm>
            <a:off x="4433867" y="489687"/>
            <a:ext cx="25400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8AF8CB39-8AA0-9644-9B5C-D74F715D29FC}"/>
              </a:ext>
            </a:extLst>
          </p:cNvPr>
          <p:cNvSpPr/>
          <p:nvPr/>
        </p:nvSpPr>
        <p:spPr>
          <a:xfrm>
            <a:off x="5412125" y="74188"/>
            <a:ext cx="1541611" cy="830997"/>
          </a:xfrm>
          <a:prstGeom prst="rect">
            <a:avLst/>
          </a:prstGeom>
        </p:spPr>
        <p:txBody>
          <a:bodyPr wrap="square">
            <a:spAutoFit/>
          </a:bodyPr>
          <a:lstStyle/>
          <a:p>
            <a:r>
              <a:rPr lang="en-US" altLang="zh-CN" sz="1200" dirty="0"/>
              <a:t>1. LOC horse</a:t>
            </a:r>
          </a:p>
          <a:p>
            <a:r>
              <a:rPr lang="en-US" altLang="zh-CN" sz="1200" dirty="0"/>
              <a:t>2. CROP</a:t>
            </a:r>
          </a:p>
          <a:p>
            <a:r>
              <a:rPr lang="en-US" altLang="zh-CN" sz="1200" dirty="0"/>
              <a:t>3. VQA color</a:t>
            </a:r>
          </a:p>
          <a:p>
            <a:r>
              <a:rPr lang="en-US" altLang="zh-CN" sz="1200" dirty="0"/>
              <a:t>4. EVAL via python</a:t>
            </a:r>
          </a:p>
        </p:txBody>
      </p:sp>
      <p:sp>
        <p:nvSpPr>
          <p:cNvPr id="131" name="矩形 130">
            <a:extLst>
              <a:ext uri="{FF2B5EF4-FFF2-40B4-BE49-F238E27FC236}">
                <a16:creationId xmlns:a16="http://schemas.microsoft.com/office/drawing/2014/main" id="{FF33F48E-D2D6-4C4C-8787-EB6D2B49118C}"/>
              </a:ext>
            </a:extLst>
          </p:cNvPr>
          <p:cNvSpPr/>
          <p:nvPr/>
        </p:nvSpPr>
        <p:spPr>
          <a:xfrm>
            <a:off x="5412598" y="1223230"/>
            <a:ext cx="1693638" cy="646331"/>
          </a:xfrm>
          <a:prstGeom prst="rect">
            <a:avLst/>
          </a:prstGeom>
        </p:spPr>
        <p:txBody>
          <a:bodyPr wrap="square">
            <a:spAutoFit/>
          </a:bodyPr>
          <a:lstStyle/>
          <a:p>
            <a:r>
              <a:rPr lang="en-US" altLang="zh-CN" sz="900" dirty="0"/>
              <a:t>B=LOC(IMABE, ‘horse’)</a:t>
            </a:r>
          </a:p>
          <a:p>
            <a:r>
              <a:rPr lang="en-US" altLang="zh-CN" sz="900" dirty="0"/>
              <a:t>I’=CROP(IMAGE,B)</a:t>
            </a:r>
          </a:p>
          <a:p>
            <a:r>
              <a:rPr lang="en-US" altLang="zh-CN" sz="900" dirty="0"/>
              <a:t>A=VQA(I’, ‘what color..’)</a:t>
            </a:r>
          </a:p>
          <a:p>
            <a:r>
              <a:rPr lang="en-US" altLang="zh-CN" sz="900" dirty="0"/>
              <a:t>F_A=EVAL(‘yes’ if {A}=‘yes’)</a:t>
            </a:r>
          </a:p>
        </p:txBody>
      </p:sp>
    </p:spTree>
    <p:extLst>
      <p:ext uri="{BB962C8B-B14F-4D97-AF65-F5344CB8AC3E}">
        <p14:creationId xmlns:p14="http://schemas.microsoft.com/office/powerpoint/2010/main" val="54909303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883</TotalTime>
  <Words>125</Words>
  <Application>Microsoft Macintosh PowerPoint</Application>
  <PresentationFormat>自定义</PresentationFormat>
  <Paragraphs>42</Paragraphs>
  <Slides>1</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7" baseType="lpstr">
      <vt:lpstr>黑体</vt:lpstr>
      <vt:lpstr>Arial</vt:lpstr>
      <vt:lpstr>Calibri</vt:lpstr>
      <vt:lpstr>Calibri Light</vt:lpstr>
      <vt:lpstr>Office 主题​​</vt:lpstr>
      <vt:lpstr>Formula</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Zhi Gao</dc:creator>
  <cp:lastModifiedBy>Microsoft Office User</cp:lastModifiedBy>
  <cp:revision>139</cp:revision>
  <dcterms:created xsi:type="dcterms:W3CDTF">2023-10-15T07:51:54Z</dcterms:created>
  <dcterms:modified xsi:type="dcterms:W3CDTF">2023-11-16T12:15:19Z</dcterms:modified>
</cp:coreProperties>
</file>