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9" r:id="rId2"/>
  </p:sldIdLst>
  <p:sldSz cx="7005638" cy="5165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8" autoAdjust="0"/>
    <p:restoredTop sz="94690"/>
  </p:normalViewPr>
  <p:slideViewPr>
    <p:cSldViewPr snapToGrid="0">
      <p:cViewPr varScale="1">
        <p:scale>
          <a:sx n="147" d="100"/>
          <a:sy n="147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423" y="845409"/>
            <a:ext cx="5954792" cy="1798438"/>
          </a:xfrm>
        </p:spPr>
        <p:txBody>
          <a:bodyPr anchor="b"/>
          <a:lstStyle>
            <a:lvl1pPr algn="ctr">
              <a:defRPr sz="4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05" y="2713202"/>
            <a:ext cx="5254229" cy="1247187"/>
          </a:xfrm>
        </p:spPr>
        <p:txBody>
          <a:bodyPr/>
          <a:lstStyle>
            <a:lvl1pPr marL="0" indent="0" algn="ctr">
              <a:buNone/>
              <a:defRPr sz="1808"/>
            </a:lvl1pPr>
            <a:lvl2pPr marL="344363" indent="0" algn="ctr">
              <a:buNone/>
              <a:defRPr sz="1506"/>
            </a:lvl2pPr>
            <a:lvl3pPr marL="688726" indent="0" algn="ctr">
              <a:buNone/>
              <a:defRPr sz="1356"/>
            </a:lvl3pPr>
            <a:lvl4pPr marL="1033089" indent="0" algn="ctr">
              <a:buNone/>
              <a:defRPr sz="1205"/>
            </a:lvl4pPr>
            <a:lvl5pPr marL="1377452" indent="0" algn="ctr">
              <a:buNone/>
              <a:defRPr sz="1205"/>
            </a:lvl5pPr>
            <a:lvl6pPr marL="1721815" indent="0" algn="ctr">
              <a:buNone/>
              <a:defRPr sz="1205"/>
            </a:lvl6pPr>
            <a:lvl7pPr marL="2066178" indent="0" algn="ctr">
              <a:buNone/>
              <a:defRPr sz="1205"/>
            </a:lvl7pPr>
            <a:lvl8pPr marL="2410541" indent="0" algn="ctr">
              <a:buNone/>
              <a:defRPr sz="1205"/>
            </a:lvl8pPr>
            <a:lvl9pPr marL="2754904" indent="0" algn="ctr">
              <a:buNone/>
              <a:defRPr sz="120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3410" y="275027"/>
            <a:ext cx="1510591" cy="43777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638" y="275027"/>
            <a:ext cx="4444202" cy="43777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2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9" y="1287845"/>
            <a:ext cx="6042363" cy="2148798"/>
          </a:xfrm>
        </p:spPr>
        <p:txBody>
          <a:bodyPr anchor="b"/>
          <a:lstStyle>
            <a:lvl1pPr>
              <a:defRPr sz="4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989" y="3456972"/>
            <a:ext cx="6042363" cy="1130002"/>
          </a:xfrm>
        </p:spPr>
        <p:txBody>
          <a:bodyPr/>
          <a:lstStyle>
            <a:lvl1pPr marL="0" indent="0">
              <a:buNone/>
              <a:defRPr sz="1808">
                <a:solidFill>
                  <a:schemeClr val="tx1"/>
                </a:solidFill>
              </a:defRPr>
            </a:lvl1pPr>
            <a:lvl2pPr marL="344363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2pPr>
            <a:lvl3pPr marL="688726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3pPr>
            <a:lvl4pPr marL="1033089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4pPr>
            <a:lvl5pPr marL="1377452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5pPr>
            <a:lvl6pPr marL="172181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6pPr>
            <a:lvl7pPr marL="206617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7pPr>
            <a:lvl8pPr marL="2410541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8pPr>
            <a:lvl9pPr marL="2754904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1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638" y="1375135"/>
            <a:ext cx="2977396" cy="327760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6604" y="1375135"/>
            <a:ext cx="2977396" cy="327760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4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50" y="275028"/>
            <a:ext cx="6042363" cy="9984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51" y="1266321"/>
            <a:ext cx="2963713" cy="620604"/>
          </a:xfrm>
        </p:spPr>
        <p:txBody>
          <a:bodyPr anchor="b"/>
          <a:lstStyle>
            <a:lvl1pPr marL="0" indent="0">
              <a:buNone/>
              <a:defRPr sz="1808" b="1"/>
            </a:lvl1pPr>
            <a:lvl2pPr marL="344363" indent="0">
              <a:buNone/>
              <a:defRPr sz="1506" b="1"/>
            </a:lvl2pPr>
            <a:lvl3pPr marL="688726" indent="0">
              <a:buNone/>
              <a:defRPr sz="1356" b="1"/>
            </a:lvl3pPr>
            <a:lvl4pPr marL="1033089" indent="0">
              <a:buNone/>
              <a:defRPr sz="1205" b="1"/>
            </a:lvl4pPr>
            <a:lvl5pPr marL="1377452" indent="0">
              <a:buNone/>
              <a:defRPr sz="1205" b="1"/>
            </a:lvl5pPr>
            <a:lvl6pPr marL="1721815" indent="0">
              <a:buNone/>
              <a:defRPr sz="1205" b="1"/>
            </a:lvl6pPr>
            <a:lvl7pPr marL="2066178" indent="0">
              <a:buNone/>
              <a:defRPr sz="1205" b="1"/>
            </a:lvl7pPr>
            <a:lvl8pPr marL="2410541" indent="0">
              <a:buNone/>
              <a:defRPr sz="1205" b="1"/>
            </a:lvl8pPr>
            <a:lvl9pPr marL="2754904" indent="0">
              <a:buNone/>
              <a:defRPr sz="1205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551" y="1886924"/>
            <a:ext cx="2963713" cy="277538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46604" y="1266321"/>
            <a:ext cx="2978309" cy="620604"/>
          </a:xfrm>
        </p:spPr>
        <p:txBody>
          <a:bodyPr anchor="b"/>
          <a:lstStyle>
            <a:lvl1pPr marL="0" indent="0">
              <a:buNone/>
              <a:defRPr sz="1808" b="1"/>
            </a:lvl1pPr>
            <a:lvl2pPr marL="344363" indent="0">
              <a:buNone/>
              <a:defRPr sz="1506" b="1"/>
            </a:lvl2pPr>
            <a:lvl3pPr marL="688726" indent="0">
              <a:buNone/>
              <a:defRPr sz="1356" b="1"/>
            </a:lvl3pPr>
            <a:lvl4pPr marL="1033089" indent="0">
              <a:buNone/>
              <a:defRPr sz="1205" b="1"/>
            </a:lvl4pPr>
            <a:lvl5pPr marL="1377452" indent="0">
              <a:buNone/>
              <a:defRPr sz="1205" b="1"/>
            </a:lvl5pPr>
            <a:lvl6pPr marL="1721815" indent="0">
              <a:buNone/>
              <a:defRPr sz="1205" b="1"/>
            </a:lvl6pPr>
            <a:lvl7pPr marL="2066178" indent="0">
              <a:buNone/>
              <a:defRPr sz="1205" b="1"/>
            </a:lvl7pPr>
            <a:lvl8pPr marL="2410541" indent="0">
              <a:buNone/>
              <a:defRPr sz="1205" b="1"/>
            </a:lvl8pPr>
            <a:lvl9pPr marL="2754904" indent="0">
              <a:buNone/>
              <a:defRPr sz="1205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46604" y="1886924"/>
            <a:ext cx="2978309" cy="277538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8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9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50" y="344382"/>
            <a:ext cx="2259501" cy="1205336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309" y="743770"/>
            <a:ext cx="3546604" cy="3671013"/>
          </a:xfrm>
        </p:spPr>
        <p:txBody>
          <a:bodyPr/>
          <a:lstStyle>
            <a:lvl1pPr>
              <a:defRPr sz="2410"/>
            </a:lvl1pPr>
            <a:lvl2pPr>
              <a:defRPr sz="2109"/>
            </a:lvl2pPr>
            <a:lvl3pPr>
              <a:defRPr sz="1808"/>
            </a:lvl3pPr>
            <a:lvl4pPr>
              <a:defRPr sz="1506"/>
            </a:lvl4pPr>
            <a:lvl5pPr>
              <a:defRPr sz="1506"/>
            </a:lvl5pPr>
            <a:lvl6pPr>
              <a:defRPr sz="1506"/>
            </a:lvl6pPr>
            <a:lvl7pPr>
              <a:defRPr sz="1506"/>
            </a:lvl7pPr>
            <a:lvl8pPr>
              <a:defRPr sz="1506"/>
            </a:lvl8pPr>
            <a:lvl9pPr>
              <a:defRPr sz="1506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550" y="1549718"/>
            <a:ext cx="2259501" cy="2871043"/>
          </a:xfrm>
        </p:spPr>
        <p:txBody>
          <a:bodyPr/>
          <a:lstStyle>
            <a:lvl1pPr marL="0" indent="0">
              <a:buNone/>
              <a:defRPr sz="1205"/>
            </a:lvl1pPr>
            <a:lvl2pPr marL="344363" indent="0">
              <a:buNone/>
              <a:defRPr sz="1054"/>
            </a:lvl2pPr>
            <a:lvl3pPr marL="688726" indent="0">
              <a:buNone/>
              <a:defRPr sz="904"/>
            </a:lvl3pPr>
            <a:lvl4pPr marL="1033089" indent="0">
              <a:buNone/>
              <a:defRPr sz="753"/>
            </a:lvl4pPr>
            <a:lvl5pPr marL="1377452" indent="0">
              <a:buNone/>
              <a:defRPr sz="753"/>
            </a:lvl5pPr>
            <a:lvl6pPr marL="1721815" indent="0">
              <a:buNone/>
              <a:defRPr sz="753"/>
            </a:lvl6pPr>
            <a:lvl7pPr marL="2066178" indent="0">
              <a:buNone/>
              <a:defRPr sz="753"/>
            </a:lvl7pPr>
            <a:lvl8pPr marL="2410541" indent="0">
              <a:buNone/>
              <a:defRPr sz="753"/>
            </a:lvl8pPr>
            <a:lvl9pPr marL="2754904" indent="0">
              <a:buNone/>
              <a:defRPr sz="753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3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50" y="344382"/>
            <a:ext cx="2259501" cy="1205336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78309" y="743770"/>
            <a:ext cx="3546604" cy="3671013"/>
          </a:xfrm>
        </p:spPr>
        <p:txBody>
          <a:bodyPr anchor="t"/>
          <a:lstStyle>
            <a:lvl1pPr marL="0" indent="0">
              <a:buNone/>
              <a:defRPr sz="2410"/>
            </a:lvl1pPr>
            <a:lvl2pPr marL="344363" indent="0">
              <a:buNone/>
              <a:defRPr sz="2109"/>
            </a:lvl2pPr>
            <a:lvl3pPr marL="688726" indent="0">
              <a:buNone/>
              <a:defRPr sz="1808"/>
            </a:lvl3pPr>
            <a:lvl4pPr marL="1033089" indent="0">
              <a:buNone/>
              <a:defRPr sz="1506"/>
            </a:lvl4pPr>
            <a:lvl5pPr marL="1377452" indent="0">
              <a:buNone/>
              <a:defRPr sz="1506"/>
            </a:lvl5pPr>
            <a:lvl6pPr marL="1721815" indent="0">
              <a:buNone/>
              <a:defRPr sz="1506"/>
            </a:lvl6pPr>
            <a:lvl7pPr marL="2066178" indent="0">
              <a:buNone/>
              <a:defRPr sz="1506"/>
            </a:lvl7pPr>
            <a:lvl8pPr marL="2410541" indent="0">
              <a:buNone/>
              <a:defRPr sz="1506"/>
            </a:lvl8pPr>
            <a:lvl9pPr marL="2754904" indent="0">
              <a:buNone/>
              <a:defRPr sz="15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550" y="1549718"/>
            <a:ext cx="2259501" cy="2871043"/>
          </a:xfrm>
        </p:spPr>
        <p:txBody>
          <a:bodyPr/>
          <a:lstStyle>
            <a:lvl1pPr marL="0" indent="0">
              <a:buNone/>
              <a:defRPr sz="1205"/>
            </a:lvl1pPr>
            <a:lvl2pPr marL="344363" indent="0">
              <a:buNone/>
              <a:defRPr sz="1054"/>
            </a:lvl2pPr>
            <a:lvl3pPr marL="688726" indent="0">
              <a:buNone/>
              <a:defRPr sz="904"/>
            </a:lvl3pPr>
            <a:lvl4pPr marL="1033089" indent="0">
              <a:buNone/>
              <a:defRPr sz="753"/>
            </a:lvl4pPr>
            <a:lvl5pPr marL="1377452" indent="0">
              <a:buNone/>
              <a:defRPr sz="753"/>
            </a:lvl5pPr>
            <a:lvl6pPr marL="1721815" indent="0">
              <a:buNone/>
              <a:defRPr sz="753"/>
            </a:lvl6pPr>
            <a:lvl7pPr marL="2066178" indent="0">
              <a:buNone/>
              <a:defRPr sz="753"/>
            </a:lvl7pPr>
            <a:lvl8pPr marL="2410541" indent="0">
              <a:buNone/>
              <a:defRPr sz="753"/>
            </a:lvl8pPr>
            <a:lvl9pPr marL="2754904" indent="0">
              <a:buNone/>
              <a:defRPr sz="753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638" y="275028"/>
            <a:ext cx="6042363" cy="99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638" y="1375135"/>
            <a:ext cx="6042363" cy="3277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1637" y="4787863"/>
            <a:ext cx="1576269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FAE4-CFDA-46C1-9EDE-8EC9BE0B4FD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0618" y="4787863"/>
            <a:ext cx="2364403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47732" y="4787863"/>
            <a:ext cx="1576269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8726" rtl="0" eaLnBrk="1" latinLnBrk="0" hangingPunct="1">
        <a:lnSpc>
          <a:spcPct val="90000"/>
        </a:lnSpc>
        <a:spcBef>
          <a:spcPct val="0"/>
        </a:spcBef>
        <a:buNone/>
        <a:defRPr sz="33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182" indent="-172182" algn="l" defTabSz="688726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1pPr>
      <a:lvl2pPr marL="516545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2pPr>
      <a:lvl3pPr marL="860908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3pPr>
      <a:lvl4pPr marL="1205271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4pPr>
      <a:lvl5pPr marL="1549634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5pPr>
      <a:lvl6pPr marL="1893997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6pPr>
      <a:lvl7pPr marL="2238360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7pPr>
      <a:lvl8pPr marL="2582723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8pPr>
      <a:lvl9pPr marL="2927086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1pPr>
      <a:lvl2pPr marL="344363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2pPr>
      <a:lvl3pPr marL="688726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3pPr>
      <a:lvl4pPr marL="1033089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4pPr>
      <a:lvl5pPr marL="1377452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5pPr>
      <a:lvl6pPr marL="1721815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6pPr>
      <a:lvl7pPr marL="2066178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7pPr>
      <a:lvl8pPr marL="2410541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8pPr>
      <a:lvl9pPr marL="2754904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组合 273"/>
          <p:cNvGrpSpPr/>
          <p:nvPr/>
        </p:nvGrpSpPr>
        <p:grpSpPr>
          <a:xfrm>
            <a:off x="3093614" y="171440"/>
            <a:ext cx="2732491" cy="1015663"/>
            <a:chOff x="8450616" y="4502248"/>
            <a:chExt cx="1721486" cy="1015663"/>
          </a:xfrm>
        </p:grpSpPr>
        <p:sp>
          <p:nvSpPr>
            <p:cNvPr id="270" name="矩形 269"/>
            <p:cNvSpPr/>
            <p:nvPr/>
          </p:nvSpPr>
          <p:spPr>
            <a:xfrm>
              <a:off x="8493703" y="4512351"/>
              <a:ext cx="1566942" cy="9728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8450616" y="4502248"/>
              <a:ext cx="172148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buAutoNum type="arabicParenBoth"/>
              </a:pPr>
              <a:r>
                <a:rPr lang="en-US" altLang="zh-CN" sz="1200" dirty="0"/>
                <a:t>The description of input image  …</a:t>
              </a:r>
            </a:p>
            <a:p>
              <a:pPr marL="228600" indent="-228600">
                <a:buAutoNum type="arabicParenBoth"/>
              </a:pPr>
              <a:r>
                <a:rPr lang="en-US" altLang="zh-CN" sz="1200" dirty="0"/>
                <a:t>The coordinate of B is</a:t>
              </a:r>
            </a:p>
            <a:p>
              <a:pPr marL="228600" indent="-228600">
                <a:buAutoNum type="arabicParenBoth"/>
              </a:pPr>
              <a:r>
                <a:rPr lang="en-US" altLang="zh-CN" sz="1200" dirty="0"/>
                <a:t>The description of I’ …</a:t>
              </a:r>
            </a:p>
            <a:p>
              <a:pPr marL="228600" indent="-228600">
                <a:buAutoNum type="arabicParenBoth"/>
              </a:pPr>
              <a:r>
                <a:rPr lang="en-US" altLang="zh-CN" sz="1200" dirty="0"/>
                <a:t>The result of Ain Step3 is gray</a:t>
              </a:r>
            </a:p>
            <a:p>
              <a:pPr marL="228600" indent="-228600">
                <a:buAutoNum type="arabicParenBoth"/>
              </a:pPr>
              <a:r>
                <a:rPr lang="en-US" altLang="zh-CN" sz="1200" dirty="0"/>
                <a:t>The final answer is Yes.</a:t>
              </a:r>
            </a:p>
          </p:txBody>
        </p:sp>
      </p:grpSp>
      <p:cxnSp>
        <p:nvCxnSpPr>
          <p:cNvPr id="258" name="直接箭头连接符 257"/>
          <p:cNvCxnSpPr/>
          <p:nvPr/>
        </p:nvCxnSpPr>
        <p:spPr>
          <a:xfrm>
            <a:off x="2744683" y="746885"/>
            <a:ext cx="409045" cy="40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108656" y="1432141"/>
            <a:ext cx="1646542" cy="1178010"/>
            <a:chOff x="3947773" y="3078832"/>
            <a:chExt cx="1646542" cy="1178010"/>
          </a:xfrm>
        </p:grpSpPr>
        <p:sp>
          <p:nvSpPr>
            <p:cNvPr id="600" name="圆角矩形 599"/>
            <p:cNvSpPr/>
            <p:nvPr/>
          </p:nvSpPr>
          <p:spPr>
            <a:xfrm>
              <a:off x="3947773" y="3124629"/>
              <a:ext cx="1629251" cy="1132213"/>
            </a:xfrm>
            <a:prstGeom prst="roundRect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94" name="组合 593"/>
            <p:cNvGrpSpPr/>
            <p:nvPr/>
          </p:nvGrpSpPr>
          <p:grpSpPr>
            <a:xfrm>
              <a:off x="3954132" y="3078832"/>
              <a:ext cx="1640183" cy="1174981"/>
              <a:chOff x="2613640" y="2065902"/>
              <a:chExt cx="1640183" cy="1174981"/>
            </a:xfrm>
          </p:grpSpPr>
          <p:sp>
            <p:nvSpPr>
              <p:cNvPr id="598" name="矩形 597"/>
              <p:cNvSpPr/>
              <p:nvPr/>
            </p:nvSpPr>
            <p:spPr>
              <a:xfrm>
                <a:off x="3085210" y="2065902"/>
                <a:ext cx="66313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/>
                  <a:t>Prompt</a:t>
                </a:r>
                <a:endParaRPr lang="zh-CN" altLang="en-US" sz="1200"/>
              </a:p>
            </p:txBody>
          </p:sp>
          <p:sp>
            <p:nvSpPr>
              <p:cNvPr id="596" name="矩形 595"/>
              <p:cNvSpPr/>
              <p:nvPr/>
            </p:nvSpPr>
            <p:spPr>
              <a:xfrm>
                <a:off x="2613640" y="2225220"/>
                <a:ext cx="164018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/>
                  <a:t>1. Instruction</a:t>
                </a:r>
              </a:p>
              <a:p>
                <a:r>
                  <a:rPr lang="en-US" altLang="zh-CN" sz="1200" dirty="0"/>
                  <a:t>2. Plan of 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all steps</a:t>
                </a:r>
              </a:p>
              <a:p>
                <a:r>
                  <a:rPr lang="en-US" altLang="zh-CN" sz="1200" dirty="0"/>
                  <a:t>3. Program of 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all steps</a:t>
                </a:r>
              </a:p>
              <a:p>
                <a:r>
                  <a:rPr lang="en-US" altLang="zh-CN" sz="1200" dirty="0"/>
                  <a:t>4. Intermediate result of 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all steps</a:t>
                </a:r>
              </a:p>
            </p:txBody>
          </p:sp>
        </p:grpSp>
      </p:grpSp>
      <p:pic>
        <p:nvPicPr>
          <p:cNvPr id="602" name="图片 6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14" y="1649633"/>
            <a:ext cx="501732" cy="501732"/>
          </a:xfrm>
          <a:prstGeom prst="rect">
            <a:avLst/>
          </a:prstGeom>
        </p:spPr>
      </p:pic>
      <p:grpSp>
        <p:nvGrpSpPr>
          <p:cNvPr id="87" name="组合 86"/>
          <p:cNvGrpSpPr/>
          <p:nvPr/>
        </p:nvGrpSpPr>
        <p:grpSpPr>
          <a:xfrm>
            <a:off x="2549619" y="1667850"/>
            <a:ext cx="2075886" cy="461665"/>
            <a:chOff x="4985207" y="2195405"/>
            <a:chExt cx="2075886" cy="461665"/>
          </a:xfrm>
        </p:grpSpPr>
        <p:sp>
          <p:nvSpPr>
            <p:cNvPr id="610" name="矩形 609"/>
            <p:cNvSpPr/>
            <p:nvPr/>
          </p:nvSpPr>
          <p:spPr>
            <a:xfrm>
              <a:off x="4985207" y="2195405"/>
              <a:ext cx="20758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The error is caused by the program/LOC/VQA of step ..</a:t>
              </a:r>
            </a:p>
          </p:txBody>
        </p:sp>
        <p:sp>
          <p:nvSpPr>
            <p:cNvPr id="611" name="矩形 610"/>
            <p:cNvSpPr/>
            <p:nvPr/>
          </p:nvSpPr>
          <p:spPr>
            <a:xfrm>
              <a:off x="5057799" y="2220470"/>
              <a:ext cx="1791702" cy="42329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615" name="图片 6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86" y="3163861"/>
            <a:ext cx="501732" cy="501732"/>
          </a:xfrm>
          <a:prstGeom prst="rect">
            <a:avLst/>
          </a:prstGeom>
        </p:spPr>
      </p:pic>
      <p:grpSp>
        <p:nvGrpSpPr>
          <p:cNvPr id="616" name="组合 615"/>
          <p:cNvGrpSpPr/>
          <p:nvPr/>
        </p:nvGrpSpPr>
        <p:grpSpPr>
          <a:xfrm>
            <a:off x="3677242" y="3598588"/>
            <a:ext cx="2513249" cy="276999"/>
            <a:chOff x="8474490" y="4497180"/>
            <a:chExt cx="1583362" cy="276999"/>
          </a:xfrm>
        </p:grpSpPr>
        <p:sp>
          <p:nvSpPr>
            <p:cNvPr id="617" name="矩形 616"/>
            <p:cNvSpPr/>
            <p:nvPr/>
          </p:nvSpPr>
          <p:spPr>
            <a:xfrm>
              <a:off x="8493703" y="4512351"/>
              <a:ext cx="1400117" cy="2502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8" name="矩形 617"/>
            <p:cNvSpPr/>
            <p:nvPr/>
          </p:nvSpPr>
          <p:spPr>
            <a:xfrm>
              <a:off x="8474490" y="4497180"/>
              <a:ext cx="15833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Do not find the error in this step.</a:t>
              </a:r>
            </a:p>
          </p:txBody>
        </p:sp>
      </p:grpSp>
      <p:grpSp>
        <p:nvGrpSpPr>
          <p:cNvPr id="619" name="组合 618"/>
          <p:cNvGrpSpPr/>
          <p:nvPr/>
        </p:nvGrpSpPr>
        <p:grpSpPr>
          <a:xfrm>
            <a:off x="62104" y="2820778"/>
            <a:ext cx="2448725" cy="1002247"/>
            <a:chOff x="3932703" y="3093359"/>
            <a:chExt cx="2497801" cy="1002247"/>
          </a:xfrm>
        </p:grpSpPr>
        <p:sp>
          <p:nvSpPr>
            <p:cNvPr id="620" name="圆角矩形 619"/>
            <p:cNvSpPr/>
            <p:nvPr/>
          </p:nvSpPr>
          <p:spPr>
            <a:xfrm>
              <a:off x="3947774" y="3124630"/>
              <a:ext cx="2428450" cy="970976"/>
            </a:xfrm>
            <a:prstGeom prst="roundRect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21" name="组合 620"/>
            <p:cNvGrpSpPr/>
            <p:nvPr/>
          </p:nvGrpSpPr>
          <p:grpSpPr>
            <a:xfrm>
              <a:off x="3932703" y="3093359"/>
              <a:ext cx="2497801" cy="974266"/>
              <a:chOff x="2592211" y="2080429"/>
              <a:chExt cx="2497801" cy="974266"/>
            </a:xfrm>
          </p:grpSpPr>
          <p:sp>
            <p:nvSpPr>
              <p:cNvPr id="622" name="矩形 621"/>
              <p:cNvSpPr/>
              <p:nvPr/>
            </p:nvSpPr>
            <p:spPr>
              <a:xfrm>
                <a:off x="2727798" y="2080429"/>
                <a:ext cx="21375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/>
                  <a:t>Prompt for reflection of Step1</a:t>
                </a:r>
                <a:endParaRPr lang="zh-CN" altLang="en-US" sz="1200"/>
              </a:p>
            </p:txBody>
          </p:sp>
          <p:sp>
            <p:nvSpPr>
              <p:cNvPr id="623" name="矩形 622"/>
              <p:cNvSpPr/>
              <p:nvPr/>
            </p:nvSpPr>
            <p:spPr>
              <a:xfrm>
                <a:off x="2592211" y="2223698"/>
                <a:ext cx="249780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/>
                  <a:t>1. Instruction</a:t>
                </a:r>
              </a:p>
              <a:p>
                <a:r>
                  <a:rPr lang="en-US" altLang="zh-CN" sz="1200"/>
                  <a:t>2. Steps have been checked (</a:t>
                </a:r>
                <a:r>
                  <a:rPr lang="en-US" altLang="zh-CN" sz="1200">
                    <a:solidFill>
                      <a:srgbClr val="FF0000"/>
                    </a:solidFill>
                  </a:rPr>
                  <a:t>None</a:t>
                </a:r>
                <a:r>
                  <a:rPr lang="en-US" altLang="zh-CN" sz="1200"/>
                  <a:t>)</a:t>
                </a:r>
              </a:p>
              <a:p>
                <a:r>
                  <a:rPr lang="en-US" altLang="zh-CN" sz="1200"/>
                  <a:t>3. Step now need to be checked</a:t>
                </a:r>
              </a:p>
              <a:p>
                <a:r>
                  <a:rPr lang="en-US" altLang="zh-CN" sz="1200"/>
                  <a:t>(plan, program, and results of </a:t>
                </a:r>
                <a:r>
                  <a:rPr lang="en-US" altLang="zh-CN" sz="1200">
                    <a:solidFill>
                      <a:srgbClr val="FF0000"/>
                    </a:solidFill>
                  </a:rPr>
                  <a:t>Step1</a:t>
                </a:r>
                <a:r>
                  <a:rPr lang="en-US" altLang="zh-CN" sz="1200"/>
                  <a:t>)</a:t>
                </a: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571946" y="2935263"/>
            <a:ext cx="2358187" cy="477239"/>
            <a:chOff x="3999444" y="3703030"/>
            <a:chExt cx="2358187" cy="477239"/>
          </a:xfrm>
        </p:grpSpPr>
        <p:sp>
          <p:nvSpPr>
            <p:cNvPr id="624" name="矩形 623"/>
            <p:cNvSpPr/>
            <p:nvPr/>
          </p:nvSpPr>
          <p:spPr>
            <a:xfrm>
              <a:off x="3999444" y="3703030"/>
              <a:ext cx="23581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The error is in the program/LOC/VQA of this step</a:t>
              </a:r>
            </a:p>
          </p:txBody>
        </p:sp>
        <p:sp>
          <p:nvSpPr>
            <p:cNvPr id="625" name="矩形 624"/>
            <p:cNvSpPr/>
            <p:nvPr/>
          </p:nvSpPr>
          <p:spPr>
            <a:xfrm>
              <a:off x="4031346" y="3714266"/>
              <a:ext cx="1971000" cy="46600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26" name="直接箭头连接符 625"/>
          <p:cNvCxnSpPr>
            <a:cxnSpLocks/>
          </p:cNvCxnSpPr>
          <p:nvPr/>
        </p:nvCxnSpPr>
        <p:spPr>
          <a:xfrm>
            <a:off x="1739702" y="1915640"/>
            <a:ext cx="20970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箭头连接符 629"/>
          <p:cNvCxnSpPr>
            <a:cxnSpLocks/>
          </p:cNvCxnSpPr>
          <p:nvPr/>
        </p:nvCxnSpPr>
        <p:spPr>
          <a:xfrm flipV="1">
            <a:off x="2471600" y="3417902"/>
            <a:ext cx="31044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箭头连接符 630"/>
          <p:cNvCxnSpPr>
            <a:cxnSpLocks/>
          </p:cNvCxnSpPr>
          <p:nvPr/>
        </p:nvCxnSpPr>
        <p:spPr>
          <a:xfrm flipV="1">
            <a:off x="3291962" y="3198733"/>
            <a:ext cx="295092" cy="951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箭头连接符 631"/>
          <p:cNvCxnSpPr>
            <a:cxnSpLocks/>
            <a:endCxn id="618" idx="1"/>
          </p:cNvCxnSpPr>
          <p:nvPr/>
        </p:nvCxnSpPr>
        <p:spPr>
          <a:xfrm>
            <a:off x="3286918" y="3576656"/>
            <a:ext cx="390322" cy="160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9" name="组合 638"/>
          <p:cNvGrpSpPr/>
          <p:nvPr/>
        </p:nvGrpSpPr>
        <p:grpSpPr>
          <a:xfrm flipH="1">
            <a:off x="3055385" y="3861991"/>
            <a:ext cx="1964668" cy="840258"/>
            <a:chOff x="653994" y="-183942"/>
            <a:chExt cx="5348062" cy="1823769"/>
          </a:xfrm>
        </p:grpSpPr>
        <p:cxnSp>
          <p:nvCxnSpPr>
            <p:cNvPr id="641" name="直接连接符 640"/>
            <p:cNvCxnSpPr/>
            <p:nvPr/>
          </p:nvCxnSpPr>
          <p:spPr>
            <a:xfrm flipH="1">
              <a:off x="653994" y="-183942"/>
              <a:ext cx="0" cy="182376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641"/>
            <p:cNvCxnSpPr/>
            <p:nvPr/>
          </p:nvCxnSpPr>
          <p:spPr>
            <a:xfrm flipH="1">
              <a:off x="653994" y="1615705"/>
              <a:ext cx="5348062" cy="599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4" name="组合 643"/>
          <p:cNvGrpSpPr/>
          <p:nvPr/>
        </p:nvGrpSpPr>
        <p:grpSpPr>
          <a:xfrm>
            <a:off x="955970" y="1158215"/>
            <a:ext cx="3977434" cy="338360"/>
            <a:chOff x="590843" y="-115577"/>
            <a:chExt cx="5348062" cy="4734672"/>
          </a:xfrm>
        </p:grpSpPr>
        <p:grpSp>
          <p:nvGrpSpPr>
            <p:cNvPr id="659" name="组合 658"/>
            <p:cNvGrpSpPr/>
            <p:nvPr/>
          </p:nvGrpSpPr>
          <p:grpSpPr>
            <a:xfrm flipH="1">
              <a:off x="590843" y="-115577"/>
              <a:ext cx="5348062" cy="2131067"/>
              <a:chOff x="653994" y="527956"/>
              <a:chExt cx="5348062" cy="1111871"/>
            </a:xfrm>
          </p:grpSpPr>
          <p:cxnSp>
            <p:nvCxnSpPr>
              <p:cNvPr id="670" name="直接连接符 669"/>
              <p:cNvCxnSpPr/>
              <p:nvPr/>
            </p:nvCxnSpPr>
            <p:spPr>
              <a:xfrm flipH="1">
                <a:off x="653994" y="527956"/>
                <a:ext cx="0" cy="111187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直接连接符 674"/>
              <p:cNvCxnSpPr/>
              <p:nvPr/>
            </p:nvCxnSpPr>
            <p:spPr>
              <a:xfrm flipH="1">
                <a:off x="653994" y="1615705"/>
                <a:ext cx="5348062" cy="599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8" name="直接箭头连接符 667"/>
            <p:cNvCxnSpPr/>
            <p:nvPr/>
          </p:nvCxnSpPr>
          <p:spPr>
            <a:xfrm>
              <a:off x="590843" y="1969260"/>
              <a:ext cx="0" cy="26498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8" name="文本框 677"/>
          <p:cNvSpPr txBox="1"/>
          <p:nvPr/>
        </p:nvSpPr>
        <p:spPr>
          <a:xfrm>
            <a:off x="5674776" y="408395"/>
            <a:ext cx="104258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 b="1"/>
            </a:lvl1pPr>
          </a:lstStyle>
          <a:p>
            <a:pPr algn="ctr"/>
            <a:r>
              <a:rPr lang="en-US" altLang="zh-CN" sz="1400" dirty="0"/>
              <a:t>Result conversion</a:t>
            </a:r>
            <a:endParaRPr lang="zh-CN" altLang="en-US" sz="1400" dirty="0"/>
          </a:p>
        </p:txBody>
      </p:sp>
      <p:sp>
        <p:nvSpPr>
          <p:cNvPr id="679" name="文本框 678"/>
          <p:cNvSpPr txBox="1"/>
          <p:nvPr/>
        </p:nvSpPr>
        <p:spPr>
          <a:xfrm>
            <a:off x="2667890" y="1397595"/>
            <a:ext cx="20758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 b="1"/>
            </a:lvl1pPr>
          </a:lstStyle>
          <a:p>
            <a:pPr algn="ctr"/>
            <a:r>
              <a:rPr lang="en-US" altLang="zh-CN" sz="1400" dirty="0"/>
              <a:t>Global reflection</a:t>
            </a:r>
            <a:endParaRPr lang="zh-CN" altLang="en-US" sz="1400" dirty="0"/>
          </a:p>
        </p:txBody>
      </p:sp>
      <p:sp>
        <p:nvSpPr>
          <p:cNvPr id="680" name="文本框 679"/>
          <p:cNvSpPr txBox="1"/>
          <p:nvPr/>
        </p:nvSpPr>
        <p:spPr>
          <a:xfrm>
            <a:off x="5199904" y="4166349"/>
            <a:ext cx="1525682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 b="1"/>
            </a:lvl1pPr>
          </a:lstStyle>
          <a:p>
            <a:pPr algn="ctr"/>
            <a:r>
              <a:rPr lang="en-US" altLang="zh-CN" sz="1400" dirty="0"/>
              <a:t>Local reflection</a:t>
            </a:r>
            <a:endParaRPr lang="zh-CN" altLang="en-US" sz="1400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46130" y="147940"/>
            <a:ext cx="2679429" cy="1027386"/>
            <a:chOff x="465259" y="4478026"/>
            <a:chExt cx="2679429" cy="1027386"/>
          </a:xfrm>
        </p:grpSpPr>
        <p:grpSp>
          <p:nvGrpSpPr>
            <p:cNvPr id="700" name="组合 699"/>
            <p:cNvGrpSpPr/>
            <p:nvPr/>
          </p:nvGrpSpPr>
          <p:grpSpPr>
            <a:xfrm>
              <a:off x="465259" y="4478026"/>
              <a:ext cx="2679429" cy="1027386"/>
              <a:chOff x="1253972" y="1186119"/>
              <a:chExt cx="2679429" cy="1027386"/>
            </a:xfrm>
          </p:grpSpPr>
          <p:pic>
            <p:nvPicPr>
              <p:cNvPr id="701" name="图片 7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6867" y="1411749"/>
                <a:ext cx="748778" cy="555632"/>
              </a:xfrm>
              <a:prstGeom prst="rect">
                <a:avLst/>
              </a:prstGeom>
            </p:spPr>
          </p:pic>
          <p:sp>
            <p:nvSpPr>
              <p:cNvPr id="702" name="文本框 701"/>
              <p:cNvSpPr txBox="1"/>
              <p:nvPr/>
            </p:nvSpPr>
            <p:spPr>
              <a:xfrm>
                <a:off x="1465260" y="1916045"/>
                <a:ext cx="482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err="1"/>
                  <a:t>gary</a:t>
                </a:r>
                <a:endParaRPr lang="zh-CN" altLang="en-US" sz="1200" b="1" dirty="0"/>
              </a:p>
            </p:txBody>
          </p:sp>
          <p:sp>
            <p:nvSpPr>
              <p:cNvPr id="703" name="矩形 702"/>
              <p:cNvSpPr/>
              <p:nvPr/>
            </p:nvSpPr>
            <p:spPr>
              <a:xfrm>
                <a:off x="1253972" y="1229236"/>
                <a:ext cx="2679429" cy="9499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矩形 703"/>
              <p:cNvSpPr/>
              <p:nvPr/>
            </p:nvSpPr>
            <p:spPr>
              <a:xfrm>
                <a:off x="2386704" y="1229359"/>
                <a:ext cx="3097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/>
                  <a:t>B:</a:t>
                </a:r>
                <a:endParaRPr lang="zh-CN" altLang="en-US" sz="1200" dirty="0"/>
              </a:p>
            </p:txBody>
          </p:sp>
          <p:sp>
            <p:nvSpPr>
              <p:cNvPr id="705" name="矩形 704"/>
              <p:cNvSpPr/>
              <p:nvPr/>
            </p:nvSpPr>
            <p:spPr>
              <a:xfrm>
                <a:off x="3325842" y="1186119"/>
                <a:ext cx="3032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/>
                  <a:t>I’:</a:t>
                </a:r>
                <a:endParaRPr lang="zh-CN" altLang="en-US" sz="1200" dirty="0"/>
              </a:p>
            </p:txBody>
          </p:sp>
          <p:sp>
            <p:nvSpPr>
              <p:cNvPr id="706" name="矩形 705"/>
              <p:cNvSpPr/>
              <p:nvPr/>
            </p:nvSpPr>
            <p:spPr>
              <a:xfrm>
                <a:off x="1261679" y="1936506"/>
                <a:ext cx="8166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/>
                  <a:t>A:</a:t>
                </a:r>
                <a:endParaRPr lang="zh-CN" altLang="en-US" sz="1200" dirty="0"/>
              </a:p>
            </p:txBody>
          </p:sp>
          <p:pic>
            <p:nvPicPr>
              <p:cNvPr id="708" name="图片 70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5292" y="1415943"/>
                <a:ext cx="770015" cy="517354"/>
              </a:xfrm>
              <a:prstGeom prst="rect">
                <a:avLst/>
              </a:prstGeom>
            </p:spPr>
          </p:pic>
          <p:sp>
            <p:nvSpPr>
              <p:cNvPr id="709" name="矩形 708"/>
              <p:cNvSpPr/>
              <p:nvPr/>
            </p:nvSpPr>
            <p:spPr>
              <a:xfrm>
                <a:off x="1386455" y="1213122"/>
                <a:ext cx="65800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/>
                  <a:t>IMAGE:</a:t>
                </a:r>
                <a:endParaRPr lang="zh-CN" altLang="en-US" sz="1200" dirty="0"/>
              </a:p>
            </p:txBody>
          </p:sp>
          <p:sp>
            <p:nvSpPr>
              <p:cNvPr id="710" name="矩形 709"/>
              <p:cNvSpPr/>
              <p:nvPr/>
            </p:nvSpPr>
            <p:spPr>
              <a:xfrm>
                <a:off x="2163813" y="1416159"/>
                <a:ext cx="8041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/>
                  <a:t>[119,150,210,298]</a:t>
                </a:r>
                <a:endParaRPr lang="zh-CN" altLang="en-US" sz="1200" b="1"/>
              </a:p>
            </p:txBody>
          </p:sp>
        </p:grpSp>
        <p:sp>
          <p:nvSpPr>
            <p:cNvPr id="712" name="矩形 711"/>
            <p:cNvSpPr/>
            <p:nvPr/>
          </p:nvSpPr>
          <p:spPr>
            <a:xfrm>
              <a:off x="1191160" y="5219674"/>
              <a:ext cx="137690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F_A:</a:t>
              </a:r>
              <a:endParaRPr lang="zh-CN" altLang="en-US" sz="1200" dirty="0"/>
            </a:p>
          </p:txBody>
        </p:sp>
        <p:sp>
          <p:nvSpPr>
            <p:cNvPr id="713" name="文本框 712"/>
            <p:cNvSpPr txBox="1"/>
            <p:nvPr/>
          </p:nvSpPr>
          <p:spPr>
            <a:xfrm>
              <a:off x="1534391" y="5206851"/>
              <a:ext cx="482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yes</a:t>
              </a:r>
              <a:endParaRPr lang="zh-CN" altLang="en-US" sz="1200" b="1" dirty="0"/>
            </a:p>
          </p:txBody>
        </p:sp>
      </p:grpSp>
      <p:grpSp>
        <p:nvGrpSpPr>
          <p:cNvPr id="715" name="组合 714"/>
          <p:cNvGrpSpPr/>
          <p:nvPr/>
        </p:nvGrpSpPr>
        <p:grpSpPr>
          <a:xfrm>
            <a:off x="3302694" y="3943185"/>
            <a:ext cx="428502" cy="403352"/>
            <a:chOff x="7753892" y="1764129"/>
            <a:chExt cx="1758577" cy="1655364"/>
          </a:xfrm>
        </p:grpSpPr>
        <p:sp>
          <p:nvSpPr>
            <p:cNvPr id="716" name="弧形 715"/>
            <p:cNvSpPr/>
            <p:nvPr/>
          </p:nvSpPr>
          <p:spPr>
            <a:xfrm>
              <a:off x="7753892" y="1847443"/>
              <a:ext cx="1572050" cy="1572050"/>
            </a:xfrm>
            <a:prstGeom prst="arc">
              <a:avLst>
                <a:gd name="adj1" fmla="val 16200000"/>
                <a:gd name="adj2" fmla="val 3123462"/>
              </a:avLst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717" name="弧形 716"/>
            <p:cNvSpPr/>
            <p:nvPr/>
          </p:nvSpPr>
          <p:spPr>
            <a:xfrm rot="10800000">
              <a:off x="7940418" y="1764129"/>
              <a:ext cx="1572051" cy="1572050"/>
            </a:xfrm>
            <a:prstGeom prst="arc">
              <a:avLst>
                <a:gd name="adj1" fmla="val 16200000"/>
                <a:gd name="adj2" fmla="val 3123462"/>
              </a:avLst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</p:grpSp>
      <p:grpSp>
        <p:nvGrpSpPr>
          <p:cNvPr id="718" name="组合 717"/>
          <p:cNvGrpSpPr/>
          <p:nvPr/>
        </p:nvGrpSpPr>
        <p:grpSpPr>
          <a:xfrm>
            <a:off x="75476" y="4007198"/>
            <a:ext cx="3198968" cy="1145631"/>
            <a:chOff x="3937064" y="3092762"/>
            <a:chExt cx="3263077" cy="1145631"/>
          </a:xfrm>
        </p:grpSpPr>
        <p:sp>
          <p:nvSpPr>
            <p:cNvPr id="719" name="圆角矩形 718"/>
            <p:cNvSpPr/>
            <p:nvPr/>
          </p:nvSpPr>
          <p:spPr>
            <a:xfrm>
              <a:off x="3947774" y="3124630"/>
              <a:ext cx="2991162" cy="1082477"/>
            </a:xfrm>
            <a:prstGeom prst="roundRect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20" name="组合 719"/>
            <p:cNvGrpSpPr/>
            <p:nvPr/>
          </p:nvGrpSpPr>
          <p:grpSpPr>
            <a:xfrm>
              <a:off x="3937064" y="3092762"/>
              <a:ext cx="3263077" cy="1145631"/>
              <a:chOff x="2596572" y="2079832"/>
              <a:chExt cx="3263077" cy="1145631"/>
            </a:xfrm>
          </p:grpSpPr>
          <p:sp>
            <p:nvSpPr>
              <p:cNvPr id="721" name="矩形 720"/>
              <p:cNvSpPr/>
              <p:nvPr/>
            </p:nvSpPr>
            <p:spPr>
              <a:xfrm>
                <a:off x="2838397" y="2079832"/>
                <a:ext cx="21375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/>
                  <a:t>Prompt for reflection of Step i</a:t>
                </a:r>
                <a:endParaRPr lang="zh-CN" altLang="en-US" sz="1200"/>
              </a:p>
            </p:txBody>
          </p:sp>
          <p:sp>
            <p:nvSpPr>
              <p:cNvPr id="722" name="矩形 721"/>
              <p:cNvSpPr/>
              <p:nvPr/>
            </p:nvSpPr>
            <p:spPr>
              <a:xfrm>
                <a:off x="2596572" y="2209800"/>
                <a:ext cx="326307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/>
                  <a:t>1. Instruction</a:t>
                </a:r>
              </a:p>
              <a:p>
                <a:r>
                  <a:rPr lang="en-US" altLang="zh-CN" sz="1200"/>
                  <a:t>2. Steps have been checked </a:t>
                </a:r>
              </a:p>
              <a:p>
                <a:r>
                  <a:rPr lang="en-US" altLang="zh-CN" sz="1200"/>
                  <a:t>(plan, program, and results of </a:t>
                </a:r>
                <a:r>
                  <a:rPr lang="en-US" altLang="zh-CN" sz="1200">
                    <a:solidFill>
                      <a:srgbClr val="FF0000"/>
                    </a:solidFill>
                  </a:rPr>
                  <a:t>Step1-Step(i-1)</a:t>
                </a:r>
                <a:r>
                  <a:rPr lang="en-US" altLang="zh-CN" sz="1200"/>
                  <a:t>)</a:t>
                </a:r>
              </a:p>
              <a:p>
                <a:r>
                  <a:rPr lang="en-US" altLang="zh-CN" sz="1200"/>
                  <a:t>3. Step now need to be checked</a:t>
                </a:r>
              </a:p>
              <a:p>
                <a:r>
                  <a:rPr lang="en-US" altLang="zh-CN" sz="1200"/>
                  <a:t>(plan, program, and results of </a:t>
                </a:r>
                <a:r>
                  <a:rPr lang="en-US" altLang="zh-CN" sz="1200">
                    <a:solidFill>
                      <a:srgbClr val="FF0000"/>
                    </a:solidFill>
                  </a:rPr>
                  <a:t>Step i</a:t>
                </a:r>
                <a:r>
                  <a:rPr lang="en-US" altLang="zh-CN" sz="1200"/>
                  <a:t>)</a:t>
                </a:r>
              </a:p>
            </p:txBody>
          </p:sp>
        </p:grpSp>
      </p:grpSp>
      <p:cxnSp>
        <p:nvCxnSpPr>
          <p:cNvPr id="723" name="直接箭头连接符 722"/>
          <p:cNvCxnSpPr>
            <a:cxnSpLocks/>
          </p:cNvCxnSpPr>
          <p:nvPr/>
        </p:nvCxnSpPr>
        <p:spPr>
          <a:xfrm flipV="1">
            <a:off x="1227995" y="3826779"/>
            <a:ext cx="0" cy="259546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矩形 724"/>
          <p:cNvSpPr/>
          <p:nvPr/>
        </p:nvSpPr>
        <p:spPr>
          <a:xfrm>
            <a:off x="3272243" y="4659309"/>
            <a:ext cx="2373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plan, program, and results of Step</a:t>
            </a:r>
            <a:r>
              <a:rPr lang="zh-CN" altLang="en-US" sz="1200" dirty="0"/>
              <a:t> </a:t>
            </a:r>
            <a:r>
              <a:rPr lang="en-US" altLang="zh-CN" sz="1200" dirty="0" err="1"/>
              <a:t>i</a:t>
            </a:r>
            <a:endParaRPr lang="zh-CN" altLang="en-US" sz="1200" dirty="0"/>
          </a:p>
        </p:txBody>
      </p:sp>
      <p:sp>
        <p:nvSpPr>
          <p:cNvPr id="726" name="矩形 725"/>
          <p:cNvSpPr/>
          <p:nvPr/>
        </p:nvSpPr>
        <p:spPr>
          <a:xfrm>
            <a:off x="3347703" y="3317055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/>
              <a:t>or</a:t>
            </a:r>
            <a:endParaRPr lang="zh-CN" altLang="en-US" sz="1200"/>
          </a:p>
        </p:txBody>
      </p:sp>
      <p:sp>
        <p:nvSpPr>
          <p:cNvPr id="122" name="矩形 121"/>
          <p:cNvSpPr/>
          <p:nvPr/>
        </p:nvSpPr>
        <p:spPr>
          <a:xfrm>
            <a:off x="634021" y="-35003"/>
            <a:ext cx="1478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/>
              <a:t>Intermediate results</a:t>
            </a:r>
            <a:endParaRPr lang="zh-CN" altLang="en-US" sz="1200"/>
          </a:p>
        </p:txBody>
      </p:sp>
      <p:sp>
        <p:nvSpPr>
          <p:cNvPr id="734" name="矩形 733"/>
          <p:cNvSpPr/>
          <p:nvPr/>
        </p:nvSpPr>
        <p:spPr>
          <a:xfrm>
            <a:off x="2949205" y="-42046"/>
            <a:ext cx="3101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/>
              <a:t>Intermediate results in the language modality</a:t>
            </a:r>
            <a:endParaRPr lang="zh-CN" altLang="en-US" sz="1200"/>
          </a:p>
        </p:txBody>
      </p:sp>
      <p:cxnSp>
        <p:nvCxnSpPr>
          <p:cNvPr id="94" name="直接箭头连接符 626">
            <a:extLst>
              <a:ext uri="{FF2B5EF4-FFF2-40B4-BE49-F238E27FC236}">
                <a16:creationId xmlns:a16="http://schemas.microsoft.com/office/drawing/2014/main" id="{4DA54138-72F4-684E-B52A-CA419636073F}"/>
              </a:ext>
            </a:extLst>
          </p:cNvPr>
          <p:cNvCxnSpPr>
            <a:cxnSpLocks/>
          </p:cNvCxnSpPr>
          <p:nvPr/>
        </p:nvCxnSpPr>
        <p:spPr>
          <a:xfrm>
            <a:off x="5595070" y="3133628"/>
            <a:ext cx="157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6127C4A-B364-EB41-869C-D405F84A5C27}"/>
              </a:ext>
            </a:extLst>
          </p:cNvPr>
          <p:cNvGrpSpPr/>
          <p:nvPr/>
        </p:nvGrpSpPr>
        <p:grpSpPr>
          <a:xfrm>
            <a:off x="4438336" y="1475022"/>
            <a:ext cx="1114757" cy="830997"/>
            <a:chOff x="4375604" y="2150906"/>
            <a:chExt cx="1114757" cy="830997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E9A96BD-B90F-354D-85CA-37778E3574E0}"/>
                </a:ext>
              </a:extLst>
            </p:cNvPr>
            <p:cNvSpPr/>
            <p:nvPr/>
          </p:nvSpPr>
          <p:spPr>
            <a:xfrm>
              <a:off x="4539984" y="2216186"/>
              <a:ext cx="780162" cy="701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8E32137-1DA8-AD46-B517-D9F6B7865E6D}"/>
                </a:ext>
              </a:extLst>
            </p:cNvPr>
            <p:cNvSpPr/>
            <p:nvPr/>
          </p:nvSpPr>
          <p:spPr>
            <a:xfrm>
              <a:off x="4375604" y="2150906"/>
              <a:ext cx="111475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Learning phase </a:t>
              </a:r>
            </a:p>
            <a:p>
              <a:pPr algn="ctr"/>
              <a:r>
                <a:rPr lang="en-US" altLang="zh-CN" sz="1200" dirty="0"/>
                <a:t>to update </a:t>
              </a:r>
            </a:p>
            <a:p>
              <a:pPr algn="ctr"/>
              <a:r>
                <a:rPr lang="en-US" altLang="zh-CN" sz="1200" dirty="0"/>
                <a:t>the model</a:t>
              </a:r>
              <a:endParaRPr lang="zh-CN" altLang="en-US" sz="1200" dirty="0"/>
            </a:p>
          </p:txBody>
        </p:sp>
      </p:grpSp>
      <p:cxnSp>
        <p:nvCxnSpPr>
          <p:cNvPr id="100" name="直接箭头连接符 626">
            <a:extLst>
              <a:ext uri="{FF2B5EF4-FFF2-40B4-BE49-F238E27FC236}">
                <a16:creationId xmlns:a16="http://schemas.microsoft.com/office/drawing/2014/main" id="{1C4C1A54-954F-9540-BF0D-8438E951EDAA}"/>
              </a:ext>
            </a:extLst>
          </p:cNvPr>
          <p:cNvCxnSpPr>
            <a:cxnSpLocks/>
          </p:cNvCxnSpPr>
          <p:nvPr/>
        </p:nvCxnSpPr>
        <p:spPr>
          <a:xfrm>
            <a:off x="4441056" y="1899181"/>
            <a:ext cx="157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>
            <a:extLst>
              <a:ext uri="{FF2B5EF4-FFF2-40B4-BE49-F238E27FC236}">
                <a16:creationId xmlns:a16="http://schemas.microsoft.com/office/drawing/2014/main" id="{D0BE4470-5B22-1746-BA69-D04647E92491}"/>
              </a:ext>
            </a:extLst>
          </p:cNvPr>
          <p:cNvSpPr/>
          <p:nvPr/>
        </p:nvSpPr>
        <p:spPr>
          <a:xfrm>
            <a:off x="5534697" y="1427973"/>
            <a:ext cx="959506" cy="8658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129AAF-D5A4-8A4B-BAB6-79F4D781029B}"/>
              </a:ext>
            </a:extLst>
          </p:cNvPr>
          <p:cNvSpPr/>
          <p:nvPr/>
        </p:nvSpPr>
        <p:spPr>
          <a:xfrm>
            <a:off x="5568898" y="1452315"/>
            <a:ext cx="904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updated </a:t>
            </a:r>
          </a:p>
          <a:p>
            <a:pPr algn="ctr"/>
            <a:r>
              <a:rPr lang="en-US" altLang="zh-CN" sz="1200" dirty="0"/>
              <a:t>models</a:t>
            </a:r>
            <a:r>
              <a:rPr lang="zh-CN" altLang="en-US" sz="1200" dirty="0"/>
              <a:t> </a:t>
            </a:r>
            <a:r>
              <a:rPr lang="en-US" altLang="zh-CN" sz="1200" dirty="0"/>
              <a:t>still fail</a:t>
            </a:r>
            <a:endParaRPr lang="zh-CN" altLang="en-US" sz="12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3A22078-F0E9-6348-B3C6-07B739C05F87}"/>
              </a:ext>
            </a:extLst>
          </p:cNvPr>
          <p:cNvSpPr/>
          <p:nvPr/>
        </p:nvSpPr>
        <p:spPr>
          <a:xfrm>
            <a:off x="1928265" y="2472245"/>
            <a:ext cx="2373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plan, program, and results of Step1</a:t>
            </a:r>
            <a:endParaRPr lang="zh-CN" altLang="en-US" sz="1200" dirty="0"/>
          </a:p>
        </p:txBody>
      </p:sp>
      <p:cxnSp>
        <p:nvCxnSpPr>
          <p:cNvPr id="85" name="直接箭头连接符 626">
            <a:extLst>
              <a:ext uri="{FF2B5EF4-FFF2-40B4-BE49-F238E27FC236}">
                <a16:creationId xmlns:a16="http://schemas.microsoft.com/office/drawing/2014/main" id="{D0A7D664-AEEC-7043-AA0C-48006B0EF080}"/>
              </a:ext>
            </a:extLst>
          </p:cNvPr>
          <p:cNvCxnSpPr>
            <a:cxnSpLocks/>
          </p:cNvCxnSpPr>
          <p:nvPr/>
        </p:nvCxnSpPr>
        <p:spPr>
          <a:xfrm>
            <a:off x="5395093" y="1867722"/>
            <a:ext cx="157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626">
            <a:extLst>
              <a:ext uri="{FF2B5EF4-FFF2-40B4-BE49-F238E27FC236}">
                <a16:creationId xmlns:a16="http://schemas.microsoft.com/office/drawing/2014/main" id="{D8639FE7-E947-D84E-A36B-748B153C7A40}"/>
              </a:ext>
            </a:extLst>
          </p:cNvPr>
          <p:cNvCxnSpPr>
            <a:cxnSpLocks/>
          </p:cNvCxnSpPr>
          <p:nvPr/>
        </p:nvCxnSpPr>
        <p:spPr>
          <a:xfrm>
            <a:off x="2455122" y="1923765"/>
            <a:ext cx="157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C2699BC5-FA95-EF43-8972-1681E96E127B}"/>
              </a:ext>
            </a:extLst>
          </p:cNvPr>
          <p:cNvGrpSpPr/>
          <p:nvPr/>
        </p:nvGrpSpPr>
        <p:grpSpPr>
          <a:xfrm>
            <a:off x="1173285" y="2289198"/>
            <a:ext cx="4848066" cy="551377"/>
            <a:chOff x="590843" y="-3096329"/>
            <a:chExt cx="5057337" cy="7715424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BD61D90B-45D4-AB4B-949E-EDC8B70C312D}"/>
                </a:ext>
              </a:extLst>
            </p:cNvPr>
            <p:cNvGrpSpPr/>
            <p:nvPr/>
          </p:nvGrpSpPr>
          <p:grpSpPr>
            <a:xfrm flipH="1">
              <a:off x="590843" y="-3096329"/>
              <a:ext cx="5057337" cy="5940179"/>
              <a:chOff x="944719" y="-1027233"/>
              <a:chExt cx="5057337" cy="3099250"/>
            </a:xfrm>
          </p:grpSpPr>
          <p:cxnSp>
            <p:nvCxnSpPr>
              <p:cNvPr id="91" name="直接连接符 669">
                <a:extLst>
                  <a:ext uri="{FF2B5EF4-FFF2-40B4-BE49-F238E27FC236}">
                    <a16:creationId xmlns:a16="http://schemas.microsoft.com/office/drawing/2014/main" id="{2609EF8B-7A5A-B84F-81EE-F53EBAC64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917" y="-1027233"/>
                <a:ext cx="1" cy="30992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674">
                <a:extLst>
                  <a:ext uri="{FF2B5EF4-FFF2-40B4-BE49-F238E27FC236}">
                    <a16:creationId xmlns:a16="http://schemas.microsoft.com/office/drawing/2014/main" id="{19D65CFB-7EE2-8A4D-B351-82F9CD5C2B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4719" y="2038543"/>
                <a:ext cx="5057337" cy="30882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667">
              <a:extLst>
                <a:ext uri="{FF2B5EF4-FFF2-40B4-BE49-F238E27FC236}">
                  <a16:creationId xmlns:a16="http://schemas.microsoft.com/office/drawing/2014/main" id="{E06E9B07-EB2A-8A4D-9EA4-386A54BF7369}"/>
                </a:ext>
              </a:extLst>
            </p:cNvPr>
            <p:cNvCxnSpPr>
              <a:cxnSpLocks/>
            </p:cNvCxnSpPr>
            <p:nvPr/>
          </p:nvCxnSpPr>
          <p:spPr>
            <a:xfrm>
              <a:off x="590843" y="2779686"/>
              <a:ext cx="0" cy="183940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接箭头连接符 626">
            <a:extLst>
              <a:ext uri="{FF2B5EF4-FFF2-40B4-BE49-F238E27FC236}">
                <a16:creationId xmlns:a16="http://schemas.microsoft.com/office/drawing/2014/main" id="{E72F1CBE-994D-DA4F-BA87-49DD65E293F8}"/>
              </a:ext>
            </a:extLst>
          </p:cNvPr>
          <p:cNvCxnSpPr>
            <a:cxnSpLocks/>
          </p:cNvCxnSpPr>
          <p:nvPr/>
        </p:nvCxnSpPr>
        <p:spPr>
          <a:xfrm>
            <a:off x="6487463" y="1867796"/>
            <a:ext cx="2381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00E05919-1F05-6444-9E3C-28049A4E5D11}"/>
              </a:ext>
            </a:extLst>
          </p:cNvPr>
          <p:cNvSpPr/>
          <p:nvPr/>
        </p:nvSpPr>
        <p:spPr>
          <a:xfrm>
            <a:off x="5746618" y="2787696"/>
            <a:ext cx="780162" cy="701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ACCE8E-145E-304D-A1A3-EF27437B5F74}"/>
              </a:ext>
            </a:extLst>
          </p:cNvPr>
          <p:cNvSpPr/>
          <p:nvPr/>
        </p:nvSpPr>
        <p:spPr>
          <a:xfrm>
            <a:off x="5698655" y="2316513"/>
            <a:ext cx="389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yes</a:t>
            </a:r>
            <a:endParaRPr lang="zh-CN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8077A0F-831F-314E-BFBD-B950E0836DB4}"/>
              </a:ext>
            </a:extLst>
          </p:cNvPr>
          <p:cNvSpPr/>
          <p:nvPr/>
        </p:nvSpPr>
        <p:spPr>
          <a:xfrm>
            <a:off x="6416296" y="1636808"/>
            <a:ext cx="3465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no</a:t>
            </a:r>
            <a:endParaRPr lang="zh-CN" altLang="en-US" sz="1200" dirty="0"/>
          </a:p>
        </p:txBody>
      </p:sp>
      <p:cxnSp>
        <p:nvCxnSpPr>
          <p:cNvPr id="108" name="直接箭头连接符 626">
            <a:extLst>
              <a:ext uri="{FF2B5EF4-FFF2-40B4-BE49-F238E27FC236}">
                <a16:creationId xmlns:a16="http://schemas.microsoft.com/office/drawing/2014/main" id="{D5DDE970-5995-6D40-B594-225D20C9BCF0}"/>
              </a:ext>
            </a:extLst>
          </p:cNvPr>
          <p:cNvCxnSpPr>
            <a:cxnSpLocks/>
          </p:cNvCxnSpPr>
          <p:nvPr/>
        </p:nvCxnSpPr>
        <p:spPr>
          <a:xfrm>
            <a:off x="6517385" y="3128036"/>
            <a:ext cx="2381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40B2C4B7-A4B9-2149-B4FC-9A6D47D7C6B1}"/>
              </a:ext>
            </a:extLst>
          </p:cNvPr>
          <p:cNvSpPr/>
          <p:nvPr/>
        </p:nvSpPr>
        <p:spPr>
          <a:xfrm>
            <a:off x="6644380" y="1715674"/>
            <a:ext cx="421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end</a:t>
            </a:r>
            <a:endParaRPr lang="zh-CN" altLang="en-US" sz="12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C8DAA1F-D010-FD4E-9152-C1EAE45BB97B}"/>
              </a:ext>
            </a:extLst>
          </p:cNvPr>
          <p:cNvSpPr/>
          <p:nvPr/>
        </p:nvSpPr>
        <p:spPr>
          <a:xfrm>
            <a:off x="6657413" y="2978293"/>
            <a:ext cx="421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end</a:t>
            </a:r>
            <a:endParaRPr lang="zh-CN" altLang="en-US" sz="12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A0C8E21-E458-104E-9730-5A0E86A2AF99}"/>
              </a:ext>
            </a:extLst>
          </p:cNvPr>
          <p:cNvSpPr/>
          <p:nvPr/>
        </p:nvSpPr>
        <p:spPr>
          <a:xfrm>
            <a:off x="5597610" y="2728496"/>
            <a:ext cx="11147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Learning phase </a:t>
            </a:r>
          </a:p>
          <a:p>
            <a:pPr algn="ctr"/>
            <a:r>
              <a:rPr lang="en-US" altLang="zh-CN" sz="1200" dirty="0"/>
              <a:t>to update </a:t>
            </a:r>
          </a:p>
          <a:p>
            <a:pPr algn="ctr"/>
            <a:r>
              <a:rPr lang="en-US" altLang="zh-CN" sz="1200" dirty="0"/>
              <a:t>the model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909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240</Words>
  <Application>Microsoft Macintosh PowerPoint</Application>
  <PresentationFormat>自定义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 Gao</dc:creator>
  <cp:lastModifiedBy>Microsoft Office User</cp:lastModifiedBy>
  <cp:revision>167</cp:revision>
  <cp:lastPrinted>2023-11-14T07:56:34Z</cp:lastPrinted>
  <dcterms:created xsi:type="dcterms:W3CDTF">2023-10-15T07:51:54Z</dcterms:created>
  <dcterms:modified xsi:type="dcterms:W3CDTF">2023-11-16T12:25:38Z</dcterms:modified>
</cp:coreProperties>
</file>