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/>
    <p:restoredTop sz="89640" autoAdjust="0"/>
  </p:normalViewPr>
  <p:slideViewPr>
    <p:cSldViewPr snapToObjects="1">
      <p:cViewPr>
        <p:scale>
          <a:sx n="125" d="100"/>
          <a:sy n="125" d="100"/>
        </p:scale>
        <p:origin x="-1158" y="-12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="0" i="0"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="0" i="0"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pPr>
              <a:defRPr/>
            </a:pPr>
            <a:fld id="{E2B2BC9D-A816-4D0A-858B-1D023B3A8ACA}" type="datetime1">
              <a:rPr lang="ko-KR" altLang="en-US" smtClean="0"/>
              <a:pPr>
                <a:defRPr/>
              </a:pPr>
              <a:t>2021-06-01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="0" i="0"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="0" i="0"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Noto Sans CJK KR Regular" panose="020B0500000000000000" pitchFamily="34" charset="-128"/>
        <a:ea typeface="Noto Sans CJK KR Regular" panose="020B0500000000000000" pitchFamily="34" charset="-128"/>
        <a:cs typeface="+mj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Noto Sans CJK KR Regular" panose="020B0500000000000000" pitchFamily="34" charset="-128"/>
        <a:ea typeface="Noto Sans CJK KR Regular" panose="020B0500000000000000" pitchFamily="34" charset="-128"/>
        <a:cs typeface="+mj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Noto Sans CJK KR Regular" panose="020B0500000000000000" pitchFamily="34" charset="-128"/>
        <a:ea typeface="Noto Sans CJK KR Regular" panose="020B0500000000000000" pitchFamily="34" charset="-128"/>
        <a:cs typeface="+mj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Noto Sans CJK KR Regular" panose="020B0500000000000000" pitchFamily="34" charset="-128"/>
        <a:ea typeface="Noto Sans CJK KR Regular" panose="020B0500000000000000" pitchFamily="34" charset="-128"/>
        <a:cs typeface="+mj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Noto Sans CJK KR Regular" panose="020B0500000000000000" pitchFamily="34" charset="-128"/>
        <a:ea typeface="Noto Sans CJK KR Regular" panose="020B0500000000000000" pitchFamily="34" charset="-128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92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9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43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6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4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79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40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0" i="0" kern="1200">
          <a:solidFill>
            <a:schemeClr val="tx1"/>
          </a:solidFill>
          <a:latin typeface="Noto Sans CJK KR Regular" panose="020B0500000000000000" pitchFamily="34" charset="-128"/>
          <a:ea typeface="Noto Sans CJK KR Regular" panose="020B0500000000000000" pitchFamily="34" charset="-128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Noto Sans CJK KR Regular" panose="020B0500000000000000" pitchFamily="34" charset="-128"/>
          <a:ea typeface="Noto Sans CJK KR Regular" panose="020B0500000000000000" pitchFamily="34" charset="-128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Noto Sans CJK KR Regular" panose="020B0500000000000000" pitchFamily="34" charset="-128"/>
          <a:ea typeface="Noto Sans CJK KR Regular" panose="020B0500000000000000" pitchFamily="34" charset="-128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Noto Sans CJK KR Regular" panose="020B0500000000000000" pitchFamily="34" charset="-128"/>
          <a:ea typeface="Noto Sans CJK KR Regular" panose="020B0500000000000000" pitchFamily="34" charset="-128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Noto Sans CJK KR Regular" panose="020B0500000000000000" pitchFamily="34" charset="-128"/>
          <a:ea typeface="Noto Sans CJK KR Regular" panose="020B0500000000000000" pitchFamily="34" charset="-128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Noto Sans CJK KR Regular" panose="020B0500000000000000" pitchFamily="34" charset="-128"/>
          <a:ea typeface="Noto Sans CJK KR Regular" panose="020B0500000000000000" pitchFamily="34" charset="-128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77352"/>
              </p:ext>
            </p:extLst>
          </p:nvPr>
        </p:nvGraphicFramePr>
        <p:xfrm>
          <a:off x="640869" y="1049738"/>
          <a:ext cx="10963164" cy="533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884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217280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148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int[]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intArray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= new int[5];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1710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2139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 </a:t>
                      </a: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OX32</a:t>
                      </a: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708114" y="29868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07243"/>
              </p:ext>
            </p:extLst>
          </p:nvPr>
        </p:nvGraphicFramePr>
        <p:xfrm>
          <a:off x="2639520" y="4925150"/>
          <a:ext cx="2700000" cy="54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7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12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0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0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88264" y="2968119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7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79338" y="2968119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31866"/>
              </p:ext>
            </p:extLst>
          </p:nvPr>
        </p:nvGraphicFramePr>
        <p:xfrm>
          <a:off x="640869" y="1049738"/>
          <a:ext cx="10963164" cy="533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884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217280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148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double[]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doubleArray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= new double[] {1.2, 3.3, 6.7};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1710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2139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 </a:t>
                      </a: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OX32</a:t>
                      </a: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68114" y="2661987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1.2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74458"/>
              </p:ext>
            </p:extLst>
          </p:nvPr>
        </p:nvGraphicFramePr>
        <p:xfrm>
          <a:off x="2708114" y="4941210"/>
          <a:ext cx="2160000" cy="72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1.2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3.3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6.7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120420" y="3021987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39338" y="3328119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6.7</a:t>
            </a:r>
          </a:p>
        </p:txBody>
      </p:sp>
    </p:spTree>
    <p:extLst>
      <p:ext uri="{BB962C8B-B14F-4D97-AF65-F5344CB8AC3E}">
        <p14:creationId xmlns:p14="http://schemas.microsoft.com/office/powerpoint/2010/main" val="32331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5944"/>
              </p:ext>
            </p:extLst>
          </p:nvPr>
        </p:nvGraphicFramePr>
        <p:xfrm>
          <a:off x="640869" y="1049738"/>
          <a:ext cx="10963164" cy="546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884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217280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1678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int[]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intA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= {3,6,9};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int[]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intB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intB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intA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intB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[0] = 20;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intB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[2] = 10;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1953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1830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717984" y="3535166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94454"/>
              </p:ext>
            </p:extLst>
          </p:nvPr>
        </p:nvGraphicFramePr>
        <p:xfrm>
          <a:off x="2711680" y="5452556"/>
          <a:ext cx="1620000" cy="54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6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9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91680" y="29615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6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31259" y="387115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5EA1E-F1CD-2443-B406-938A235D962A}"/>
              </a:ext>
            </a:extLst>
          </p:cNvPr>
          <p:cNvSpPr txBox="1"/>
          <p:nvPr/>
        </p:nvSpPr>
        <p:spPr>
          <a:xfrm>
            <a:off x="2717984" y="309044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ore-KR" sz="12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intA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0A4F2-EB6E-C44D-86B0-30BC3EB0F32B}"/>
              </a:ext>
            </a:extLst>
          </p:cNvPr>
          <p:cNvSpPr/>
          <p:nvPr/>
        </p:nvSpPr>
        <p:spPr>
          <a:xfrm>
            <a:off x="6227525" y="343831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20CD0-B115-3D48-BB64-432AE1ABB995}"/>
              </a:ext>
            </a:extLst>
          </p:cNvPr>
          <p:cNvSpPr/>
          <p:nvPr/>
        </p:nvSpPr>
        <p:spPr>
          <a:xfrm>
            <a:off x="8108634" y="29919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6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F74E6E-A5C0-0749-B01E-586EA91BB618}"/>
              </a:ext>
            </a:extLst>
          </p:cNvPr>
          <p:cNvSpPr/>
          <p:nvPr/>
        </p:nvSpPr>
        <p:spPr>
          <a:xfrm>
            <a:off x="6986113" y="397831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D566B-A22B-2F45-8D64-A669D0730DC2}"/>
              </a:ext>
            </a:extLst>
          </p:cNvPr>
          <p:cNvSpPr txBox="1"/>
          <p:nvPr/>
        </p:nvSpPr>
        <p:spPr>
          <a:xfrm>
            <a:off x="5532838" y="30904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ore-KR" sz="12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intB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554BF-38BF-7142-9543-660DC876C628}"/>
              </a:ext>
            </a:extLst>
          </p:cNvPr>
          <p:cNvSpPr txBox="1"/>
          <p:nvPr/>
        </p:nvSpPr>
        <p:spPr>
          <a:xfrm>
            <a:off x="6497525" y="503824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kumimoji="1" lang="ko-Kore-KR" altLang="en-US" sz="12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DEB9D0-5253-7842-A13E-3CEAE9E16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98758"/>
              </p:ext>
            </p:extLst>
          </p:nvPr>
        </p:nvGraphicFramePr>
        <p:xfrm>
          <a:off x="6518176" y="5448262"/>
          <a:ext cx="1620000" cy="54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20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6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10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23542A-6295-6841-84B4-E7DE1C6BC3B8}"/>
              </a:ext>
            </a:extLst>
          </p:cNvPr>
          <p:cNvSpPr txBox="1"/>
          <p:nvPr/>
        </p:nvSpPr>
        <p:spPr>
          <a:xfrm>
            <a:off x="2716688" y="503824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kumimoji="1" lang="ko-Kore-KR" altLang="en-US" sz="12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A031A883-E324-DB44-A167-EF422E84EE71}"/>
              </a:ext>
            </a:extLst>
          </p:cNvPr>
          <p:cNvSpPr/>
          <p:nvPr/>
        </p:nvSpPr>
        <p:spPr>
          <a:xfrm>
            <a:off x="4875999" y="4411150"/>
            <a:ext cx="660958" cy="5277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65450"/>
              </p:ext>
            </p:extLst>
          </p:nvPr>
        </p:nvGraphicFramePr>
        <p:xfrm>
          <a:off x="640869" y="1049738"/>
          <a:ext cx="10963164" cy="50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71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540593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795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int[] data = { 1, 3, 5, 8, 9, 11, 15, 19, 18, 20, 30, 33, 31 };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2420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1830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</a:t>
                      </a: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OX32</a:t>
                      </a: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95500" y="3076503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3431"/>
              </p:ext>
            </p:extLst>
          </p:nvPr>
        </p:nvGraphicFramePr>
        <p:xfrm>
          <a:off x="2191131" y="4985512"/>
          <a:ext cx="7020000" cy="54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8270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9497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966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778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98090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71078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23080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67493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29675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52938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5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8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9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11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15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19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18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20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30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33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31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55550" y="24215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63690" y="2086503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0A4F2-EB6E-C44D-86B0-30BC3EB0F32B}"/>
              </a:ext>
            </a:extLst>
          </p:cNvPr>
          <p:cNvSpPr/>
          <p:nvPr/>
        </p:nvSpPr>
        <p:spPr>
          <a:xfrm>
            <a:off x="5087860" y="2172103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20CD0-B115-3D48-BB64-432AE1ABB995}"/>
              </a:ext>
            </a:extLst>
          </p:cNvPr>
          <p:cNvSpPr/>
          <p:nvPr/>
        </p:nvSpPr>
        <p:spPr>
          <a:xfrm>
            <a:off x="6336534" y="3484471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9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F74E6E-A5C0-0749-B01E-586EA91BB618}"/>
              </a:ext>
            </a:extLst>
          </p:cNvPr>
          <p:cNvSpPr/>
          <p:nvPr/>
        </p:nvSpPr>
        <p:spPr>
          <a:xfrm>
            <a:off x="7282756" y="3352906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83F2FD-AAD0-CD4F-A10A-030E60B31CC7}"/>
              </a:ext>
            </a:extLst>
          </p:cNvPr>
          <p:cNvSpPr/>
          <p:nvPr/>
        </p:nvSpPr>
        <p:spPr>
          <a:xfrm>
            <a:off x="5087860" y="3344106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C8766D-9FCF-794C-908F-CE4867D678A0}"/>
              </a:ext>
            </a:extLst>
          </p:cNvPr>
          <p:cNvSpPr/>
          <p:nvPr/>
        </p:nvSpPr>
        <p:spPr>
          <a:xfrm>
            <a:off x="6066534" y="206237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18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78E525-9CC3-1C4F-A99E-183A516F5453}"/>
              </a:ext>
            </a:extLst>
          </p:cNvPr>
          <p:cNvSpPr/>
          <p:nvPr/>
        </p:nvSpPr>
        <p:spPr>
          <a:xfrm>
            <a:off x="8328310" y="236264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19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AA6509-668E-4B4B-AA34-83E2F749E85E}"/>
              </a:ext>
            </a:extLst>
          </p:cNvPr>
          <p:cNvSpPr/>
          <p:nvPr/>
        </p:nvSpPr>
        <p:spPr>
          <a:xfrm>
            <a:off x="9211131" y="274907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510192-66F9-3B42-861B-9DB3EB06D53C}"/>
              </a:ext>
            </a:extLst>
          </p:cNvPr>
          <p:cNvSpPr/>
          <p:nvPr/>
        </p:nvSpPr>
        <p:spPr>
          <a:xfrm>
            <a:off x="9912530" y="3375531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9C4D34-F49C-4748-A1B4-FA22F62F305D}"/>
              </a:ext>
            </a:extLst>
          </p:cNvPr>
          <p:cNvSpPr/>
          <p:nvPr/>
        </p:nvSpPr>
        <p:spPr>
          <a:xfrm>
            <a:off x="9481131" y="206237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72AE-CB9D-0D42-A1B1-66416BB69757}"/>
              </a:ext>
            </a:extLst>
          </p:cNvPr>
          <p:cNvSpPr/>
          <p:nvPr/>
        </p:nvSpPr>
        <p:spPr>
          <a:xfrm>
            <a:off x="7282756" y="247907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964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17406"/>
              </p:ext>
            </p:extLst>
          </p:nvPr>
        </p:nvGraphicFramePr>
        <p:xfrm>
          <a:off x="640869" y="1049738"/>
          <a:ext cx="10963164" cy="507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71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540593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795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Scanner 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sc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= new Scanner (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System.in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double[] n = new double[5];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2420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1830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</a:t>
                      </a: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OX32                       int a[5]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     </a:t>
                      </a: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35057E-8816-2948-AEC4-A486FB01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6262"/>
              </p:ext>
            </p:extLst>
          </p:nvPr>
        </p:nvGraphicFramePr>
        <p:xfrm>
          <a:off x="3071580" y="4797190"/>
          <a:ext cx="3600000" cy="72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519336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834109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9354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5468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173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3102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13E5AFF-5693-0D4B-99B0-4B2FDE2828AF}"/>
              </a:ext>
            </a:extLst>
          </p:cNvPr>
          <p:cNvGrpSpPr/>
          <p:nvPr/>
        </p:nvGrpSpPr>
        <p:grpSpPr>
          <a:xfrm>
            <a:off x="4583790" y="3078174"/>
            <a:ext cx="1512210" cy="648090"/>
            <a:chOff x="4223740" y="3539503"/>
            <a:chExt cx="1512210" cy="6480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8303-1904-6447-A0F0-6928FB69C560}"/>
                </a:ext>
              </a:extLst>
            </p:cNvPr>
            <p:cNvSpPr/>
            <p:nvPr/>
          </p:nvSpPr>
          <p:spPr>
            <a:xfrm>
              <a:off x="4223740" y="3539503"/>
              <a:ext cx="1512210" cy="648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3872F6-1E88-044E-9E65-5D8516512013}"/>
                </a:ext>
              </a:extLst>
            </p:cNvPr>
            <p:cNvSpPr txBox="1"/>
            <p:nvPr/>
          </p:nvSpPr>
          <p:spPr>
            <a:xfrm>
              <a:off x="4295750" y="3694271"/>
              <a:ext cx="136819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OX32</a:t>
              </a:r>
              <a:endParaRPr kumimoji="1" lang="ko-Kore-KR" altLang="en-US" sz="16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229D050C-B624-7540-8164-4D4C8D378B34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25742" y="3402218"/>
            <a:ext cx="1258049" cy="1404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B4D633-7DD8-DF4D-8C44-9947F07D0446}"/>
              </a:ext>
            </a:extLst>
          </p:cNvPr>
          <p:cNvGrpSpPr/>
          <p:nvPr/>
        </p:nvGrpSpPr>
        <p:grpSpPr>
          <a:xfrm>
            <a:off x="8472330" y="4725130"/>
            <a:ext cx="864120" cy="864120"/>
            <a:chOff x="8472330" y="5013220"/>
            <a:chExt cx="864120" cy="86412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112DEA8-05AF-B04F-BEA8-4A6EEF34B487}"/>
                </a:ext>
              </a:extLst>
            </p:cNvPr>
            <p:cNvSpPr/>
            <p:nvPr/>
          </p:nvSpPr>
          <p:spPr>
            <a:xfrm>
              <a:off x="8472330" y="5013220"/>
              <a:ext cx="864120" cy="8641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55629B-5BA5-EC4E-AA9B-C8C1E809F8C7}"/>
                </a:ext>
              </a:extLst>
            </p:cNvPr>
            <p:cNvSpPr txBox="1"/>
            <p:nvPr/>
          </p:nvSpPr>
          <p:spPr>
            <a:xfrm>
              <a:off x="8472330" y="5276003"/>
              <a:ext cx="86412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1600" dirty="0">
                  <a:solidFill>
                    <a:schemeClr val="bg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SC</a:t>
              </a:r>
              <a:endParaRPr kumimoji="1" lang="ko-Kore-KR" altLang="en-US" sz="16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B80965-6367-D44C-BFAD-F6B799898FD3}"/>
              </a:ext>
            </a:extLst>
          </p:cNvPr>
          <p:cNvCxnSpPr>
            <a:cxnSpLocks/>
            <a:stCxn id="35" idx="1"/>
            <a:endCxn id="3" idx="3"/>
          </p:cNvCxnSpPr>
          <p:nvPr/>
        </p:nvCxnSpPr>
        <p:spPr>
          <a:xfrm flipH="1">
            <a:off x="6671580" y="5157190"/>
            <a:ext cx="18007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00897"/>
              </p:ext>
            </p:extLst>
          </p:nvPr>
        </p:nvGraphicFramePr>
        <p:xfrm>
          <a:off x="640869" y="1049738"/>
          <a:ext cx="10963164" cy="54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71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540593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867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char c[] = {'T','h','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','s',' ','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','s',' ','a',' ','p','e','n','c','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','l'};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2334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2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</a:t>
                      </a: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                               </a:t>
                      </a: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324516" y="207087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T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2458"/>
              </p:ext>
            </p:extLst>
          </p:nvPr>
        </p:nvGraphicFramePr>
        <p:xfrm>
          <a:off x="2360208" y="4523810"/>
          <a:ext cx="8640000" cy="54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8270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9497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966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778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98090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71078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23080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67493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29675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5293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861150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17053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086628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T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h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 err="1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i</a:t>
                      </a: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s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i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s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a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p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e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n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c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 err="1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i</a:t>
                      </a: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l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20208" y="315054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h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0208" y="206650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</a:t>
            </a:r>
            <a:endParaRPr lang="en-US" altLang="ko-KR" sz="24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0A4F2-EB6E-C44D-86B0-30BC3EB0F32B}"/>
              </a:ext>
            </a:extLst>
          </p:cNvPr>
          <p:cNvSpPr/>
          <p:nvPr/>
        </p:nvSpPr>
        <p:spPr>
          <a:xfrm>
            <a:off x="3872225" y="3152196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20CD0-B115-3D48-BB64-432AE1ABB995}"/>
              </a:ext>
            </a:extLst>
          </p:cNvPr>
          <p:cNvSpPr/>
          <p:nvPr/>
        </p:nvSpPr>
        <p:spPr>
          <a:xfrm>
            <a:off x="4610285" y="209264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F74E6E-A5C0-0749-B01E-586EA91BB618}"/>
              </a:ext>
            </a:extLst>
          </p:cNvPr>
          <p:cNvSpPr/>
          <p:nvPr/>
        </p:nvSpPr>
        <p:spPr>
          <a:xfrm>
            <a:off x="4880285" y="3145032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</a:t>
            </a:r>
            <a:endParaRPr lang="en-US" altLang="ko-KR" sz="24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83F2FD-AAD0-CD4F-A10A-030E60B31CC7}"/>
              </a:ext>
            </a:extLst>
          </p:cNvPr>
          <p:cNvSpPr/>
          <p:nvPr/>
        </p:nvSpPr>
        <p:spPr>
          <a:xfrm>
            <a:off x="3006771" y="2882196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C8766D-9FCF-794C-908F-CE4867D678A0}"/>
              </a:ext>
            </a:extLst>
          </p:cNvPr>
          <p:cNvSpPr/>
          <p:nvPr/>
        </p:nvSpPr>
        <p:spPr>
          <a:xfrm>
            <a:off x="5780362" y="2111932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78E525-9CC3-1C4F-A99E-183A516F5453}"/>
              </a:ext>
            </a:extLst>
          </p:cNvPr>
          <p:cNvSpPr/>
          <p:nvPr/>
        </p:nvSpPr>
        <p:spPr>
          <a:xfrm>
            <a:off x="3980208" y="357302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AA6509-668E-4B4B-AA34-83E2F749E85E}"/>
              </a:ext>
            </a:extLst>
          </p:cNvPr>
          <p:cNvSpPr/>
          <p:nvPr/>
        </p:nvSpPr>
        <p:spPr>
          <a:xfrm>
            <a:off x="3867660" y="270195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510192-66F9-3B42-861B-9DB3EB06D53C}"/>
              </a:ext>
            </a:extLst>
          </p:cNvPr>
          <p:cNvSpPr/>
          <p:nvPr/>
        </p:nvSpPr>
        <p:spPr>
          <a:xfrm>
            <a:off x="5087860" y="2672921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9C4D34-F49C-4748-A1B4-FA22F62F305D}"/>
              </a:ext>
            </a:extLst>
          </p:cNvPr>
          <p:cNvSpPr/>
          <p:nvPr/>
        </p:nvSpPr>
        <p:spPr>
          <a:xfrm>
            <a:off x="5627860" y="288054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</a:t>
            </a:r>
            <a:endParaRPr lang="en-US" altLang="ko-KR" sz="24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772AE-CB9D-0D42-A1B1-66416BB69757}"/>
              </a:ext>
            </a:extLst>
          </p:cNvPr>
          <p:cNvSpPr/>
          <p:nvPr/>
        </p:nvSpPr>
        <p:spPr>
          <a:xfrm>
            <a:off x="5420285" y="330302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4BD1-70AF-B649-899E-5B029DDBD7FF}"/>
              </a:ext>
            </a:extLst>
          </p:cNvPr>
          <p:cNvSpPr/>
          <p:nvPr/>
        </p:nvSpPr>
        <p:spPr>
          <a:xfrm>
            <a:off x="9624490" y="3208731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6E8AD6-2416-3B45-AF07-21E07E11A429}"/>
              </a:ext>
            </a:extLst>
          </p:cNvPr>
          <p:cNvSpPr/>
          <p:nvPr/>
        </p:nvSpPr>
        <p:spPr>
          <a:xfrm>
            <a:off x="10312772" y="216195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76055B-2D92-5C40-8B42-B292018D686A}"/>
              </a:ext>
            </a:extLst>
          </p:cNvPr>
          <p:cNvSpPr/>
          <p:nvPr/>
        </p:nvSpPr>
        <p:spPr>
          <a:xfrm>
            <a:off x="10862742" y="3152196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BFF28B3-6350-064A-BDAD-FF583F6D1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38836"/>
              </p:ext>
            </p:extLst>
          </p:nvPr>
        </p:nvGraphicFramePr>
        <p:xfrm>
          <a:off x="2360208" y="5661730"/>
          <a:ext cx="8640000" cy="54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38270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9497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9669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778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98090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171078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23080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67493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29675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5293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861150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17053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086628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T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h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 err="1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i</a:t>
                      </a: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s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,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i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s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,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a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,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p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e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n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c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 err="1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i</a:t>
                      </a: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l</a:t>
                      </a: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7D3233B0-0E85-2743-B317-6FBAB55570BC}"/>
              </a:ext>
            </a:extLst>
          </p:cNvPr>
          <p:cNvSpPr/>
          <p:nvPr/>
        </p:nvSpPr>
        <p:spPr>
          <a:xfrm rot="5400000">
            <a:off x="6135769" y="5151836"/>
            <a:ext cx="540000" cy="4272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B317F-4838-A748-B297-18C6F4449854}"/>
              </a:ext>
            </a:extLst>
          </p:cNvPr>
          <p:cNvSpPr txBox="1"/>
          <p:nvPr/>
        </p:nvSpPr>
        <p:spPr>
          <a:xfrm>
            <a:off x="2720208" y="527664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kumimoji="1" lang="ko-Kore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3BA4B8-BF9F-409F-AEE8-FBB3E19A56C5}"/>
              </a:ext>
            </a:extLst>
          </p:cNvPr>
          <p:cNvGrpSpPr/>
          <p:nvPr/>
        </p:nvGrpSpPr>
        <p:grpSpPr>
          <a:xfrm>
            <a:off x="6960120" y="2161950"/>
            <a:ext cx="1778252" cy="1586781"/>
            <a:chOff x="8377159" y="2368251"/>
            <a:chExt cx="1778252" cy="158678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A99CEA-A35E-4628-8FFF-D26C024ED2A5}"/>
                </a:ext>
              </a:extLst>
            </p:cNvPr>
            <p:cNvSpPr/>
            <p:nvPr/>
          </p:nvSpPr>
          <p:spPr>
            <a:xfrm>
              <a:off x="8377159" y="3415032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F2B0543-78DD-4ED6-8D36-D7A730294423}"/>
                </a:ext>
              </a:extLst>
            </p:cNvPr>
            <p:cNvSpPr/>
            <p:nvPr/>
          </p:nvSpPr>
          <p:spPr>
            <a:xfrm>
              <a:off x="9065441" y="2368251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5D1655D-406B-4532-B2FD-B542BFA606E2}"/>
                </a:ext>
              </a:extLst>
            </p:cNvPr>
            <p:cNvSpPr/>
            <p:nvPr/>
          </p:nvSpPr>
          <p:spPr>
            <a:xfrm>
              <a:off x="9615411" y="3358497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4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sp>
        <p:nvSpPr>
          <p:cNvPr id="37" name="오른쪽 화살표[R] 33">
            <a:extLst>
              <a:ext uri="{FF2B5EF4-FFF2-40B4-BE49-F238E27FC236}">
                <a16:creationId xmlns:a16="http://schemas.microsoft.com/office/drawing/2014/main" id="{5674F86A-C257-4F2A-BAE2-3AEFA0CD251A}"/>
              </a:ext>
            </a:extLst>
          </p:cNvPr>
          <p:cNvSpPr/>
          <p:nvPr/>
        </p:nvSpPr>
        <p:spPr>
          <a:xfrm>
            <a:off x="8920023" y="2668573"/>
            <a:ext cx="540000" cy="4272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1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54563"/>
              </p:ext>
            </p:extLst>
          </p:nvPr>
        </p:nvGraphicFramePr>
        <p:xfrm>
          <a:off x="614418" y="893585"/>
          <a:ext cx="10963164" cy="578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3164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</a:tblGrid>
              <a:tr h="237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1683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145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07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86A2A33-34CC-FA42-9AFF-4E1C230F6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04370"/>
              </p:ext>
            </p:extLst>
          </p:nvPr>
        </p:nvGraphicFramePr>
        <p:xfrm>
          <a:off x="687983" y="5790015"/>
          <a:ext cx="5256730" cy="327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1438270574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51949755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89669671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3352077818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1959809099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3817107814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2432308027"/>
                    </a:ext>
                  </a:extLst>
                </a:gridCol>
              </a:tblGrid>
              <a:tr h="3272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50000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1000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5000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1000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500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100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50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10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5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0" i="0" dirty="0">
                          <a:solidFill>
                            <a:schemeClr val="dk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1</a:t>
                      </a: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52D2997-37A8-6245-A2BA-5569F7108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98205"/>
              </p:ext>
            </p:extLst>
          </p:nvPr>
        </p:nvGraphicFramePr>
        <p:xfrm>
          <a:off x="6129149" y="5790015"/>
          <a:ext cx="5256730" cy="327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1438270574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51949755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89669671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3352077818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1959809099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3817107814"/>
                    </a:ext>
                  </a:extLst>
                </a:gridCol>
                <a:gridCol w="525673">
                  <a:extLst>
                    <a:ext uri="{9D8B030D-6E8A-4147-A177-3AD203B41FA5}">
                      <a16:colId xmlns:a16="http://schemas.microsoft.com/office/drawing/2014/main" val="2432308027"/>
                    </a:ext>
                  </a:extLst>
                </a:gridCol>
              </a:tblGrid>
              <a:tr h="3272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9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1306" marB="313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39E0BB6-C349-FE48-9F96-E5E589E39AA7}"/>
              </a:ext>
            </a:extLst>
          </p:cNvPr>
          <p:cNvSpPr/>
          <p:nvPr/>
        </p:nvSpPr>
        <p:spPr>
          <a:xfrm>
            <a:off x="2044335" y="1046348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Scanner </a:t>
            </a: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sc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 = new Scanner (System.in);</a:t>
            </a:r>
          </a:p>
          <a:p>
            <a:pPr lvl="0">
              <a:defRPr/>
            </a:pP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int won = </a:t>
            </a: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sc.nextInt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();</a:t>
            </a:r>
          </a:p>
          <a:p>
            <a:pPr lvl="0">
              <a:defRPr/>
            </a:pP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int[] num = new int[10];</a:t>
            </a:r>
          </a:p>
          <a:p>
            <a:pPr lvl="0">
              <a:defRPr/>
            </a:pP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int[] </a:t>
            </a: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 = new int[10];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[0]=50000;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[1]=10000;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[2]=5000;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[3]=1000;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[4]=500;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[5]=100;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[6]=50;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[7]=10;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[8]=5;</a:t>
            </a:r>
          </a:p>
          <a:p>
            <a:pPr lvl="0">
              <a:defRPr/>
            </a:pPr>
            <a:r>
              <a:rPr lang="en-US" altLang="en-US" sz="1050" dirty="0" err="1">
                <a:solidFill>
                  <a:prstClr val="black"/>
                </a:solidFill>
                <a:latin typeface="Noto Sans CJK KR Regular" panose="020B0500000000000000" pitchFamily="34" charset="-128"/>
              </a:rPr>
              <a:t>wonArray</a:t>
            </a:r>
            <a:r>
              <a:rPr lang="en-US" altLang="en-US" sz="1050" dirty="0">
                <a:solidFill>
                  <a:prstClr val="black"/>
                </a:solidFill>
                <a:latin typeface="Noto Sans CJK KR Regular" panose="020B0500000000000000" pitchFamily="34" charset="-128"/>
              </a:rPr>
              <a:t>[9]=1;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4F77A2-20AC-4C4A-AE6E-D1ADAE78E126}"/>
              </a:ext>
            </a:extLst>
          </p:cNvPr>
          <p:cNvSpPr/>
          <p:nvPr/>
        </p:nvSpPr>
        <p:spPr>
          <a:xfrm>
            <a:off x="687983" y="6151580"/>
            <a:ext cx="556563" cy="228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6EE4E1-DC11-6342-816E-0FE0CCBBE7B1}"/>
              </a:ext>
            </a:extLst>
          </p:cNvPr>
          <p:cNvSpPr/>
          <p:nvPr/>
        </p:nvSpPr>
        <p:spPr>
          <a:xfrm>
            <a:off x="6110285" y="6151580"/>
            <a:ext cx="556563" cy="228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OX33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4BAB1B2-EEEE-1E41-8A0B-19426DCC0955}"/>
              </a:ext>
            </a:extLst>
          </p:cNvPr>
          <p:cNvGrpSpPr/>
          <p:nvPr/>
        </p:nvGrpSpPr>
        <p:grpSpPr>
          <a:xfrm>
            <a:off x="11385879" y="5363826"/>
            <a:ext cx="600589" cy="600589"/>
            <a:chOff x="8472330" y="5013220"/>
            <a:chExt cx="600589" cy="60058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9DDFFCF-E7A3-C347-BE1E-20D07F4659D7}"/>
                </a:ext>
              </a:extLst>
            </p:cNvPr>
            <p:cNvSpPr/>
            <p:nvPr/>
          </p:nvSpPr>
          <p:spPr>
            <a:xfrm>
              <a:off x="8472330" y="5013220"/>
              <a:ext cx="600589" cy="6005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CE40AB-8E9B-5540-B687-4881995DA07D}"/>
                </a:ext>
              </a:extLst>
            </p:cNvPr>
            <p:cNvSpPr txBox="1"/>
            <p:nvPr/>
          </p:nvSpPr>
          <p:spPr>
            <a:xfrm>
              <a:off x="8544339" y="5157316"/>
              <a:ext cx="45656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1600" dirty="0">
                  <a:solidFill>
                    <a:schemeClr val="bg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SC</a:t>
              </a:r>
              <a:endParaRPr kumimoji="1" lang="ko-Kore-KR" altLang="en-US" sz="16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87792B-1AF8-A04E-9BF2-53059F7306BB}"/>
              </a:ext>
            </a:extLst>
          </p:cNvPr>
          <p:cNvSpPr/>
          <p:nvPr/>
        </p:nvSpPr>
        <p:spPr>
          <a:xfrm>
            <a:off x="2038520" y="3845449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7812AB-9086-9446-95C7-E4E81CA5F6C6}"/>
              </a:ext>
            </a:extLst>
          </p:cNvPr>
          <p:cNvSpPr/>
          <p:nvPr/>
        </p:nvSpPr>
        <p:spPr>
          <a:xfrm>
            <a:off x="2362488" y="4140962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12A92A-BB7A-0C44-8685-98E6F5CEDB6C}"/>
              </a:ext>
            </a:extLst>
          </p:cNvPr>
          <p:cNvSpPr/>
          <p:nvPr/>
        </p:nvSpPr>
        <p:spPr>
          <a:xfrm>
            <a:off x="3192170" y="3845449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C2A995-D798-2344-8752-2B2BF3F30573}"/>
              </a:ext>
            </a:extLst>
          </p:cNvPr>
          <p:cNvSpPr/>
          <p:nvPr/>
        </p:nvSpPr>
        <p:spPr>
          <a:xfrm>
            <a:off x="3516138" y="4140962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236F43-8418-594A-AD8A-8828F0FF68E1}"/>
              </a:ext>
            </a:extLst>
          </p:cNvPr>
          <p:cNvSpPr/>
          <p:nvPr/>
        </p:nvSpPr>
        <p:spPr>
          <a:xfrm>
            <a:off x="2902488" y="4467876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3D3FB2-4E80-644A-A6DF-9A05690CC2EE}"/>
              </a:ext>
            </a:extLst>
          </p:cNvPr>
          <p:cNvSpPr/>
          <p:nvPr/>
        </p:nvSpPr>
        <p:spPr>
          <a:xfrm>
            <a:off x="3226456" y="4763389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A97D00-2AF0-8F42-8216-235891FF6390}"/>
              </a:ext>
            </a:extLst>
          </p:cNvPr>
          <p:cNvSpPr/>
          <p:nvPr/>
        </p:nvSpPr>
        <p:spPr>
          <a:xfrm>
            <a:off x="1959650" y="4473277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1BBD61-E00F-964B-9D84-65F69FC2FC13}"/>
              </a:ext>
            </a:extLst>
          </p:cNvPr>
          <p:cNvSpPr/>
          <p:nvPr/>
        </p:nvSpPr>
        <p:spPr>
          <a:xfrm>
            <a:off x="2283618" y="4768790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73E895-4C00-3946-A355-A60BF498DA58}"/>
              </a:ext>
            </a:extLst>
          </p:cNvPr>
          <p:cNvSpPr/>
          <p:nvPr/>
        </p:nvSpPr>
        <p:spPr>
          <a:xfrm>
            <a:off x="4056138" y="4562661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D638CA-1ACE-764D-9911-700113E5839A}"/>
              </a:ext>
            </a:extLst>
          </p:cNvPr>
          <p:cNvSpPr/>
          <p:nvPr/>
        </p:nvSpPr>
        <p:spPr>
          <a:xfrm>
            <a:off x="4345820" y="3916224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50000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E7E5CC-2C29-F64E-9B60-157FDA93B6B3}"/>
              </a:ext>
            </a:extLst>
          </p:cNvPr>
          <p:cNvSpPr/>
          <p:nvPr/>
        </p:nvSpPr>
        <p:spPr>
          <a:xfrm>
            <a:off x="5589149" y="4327101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DD3797-1227-394F-8588-D89154F2A7BD}"/>
              </a:ext>
            </a:extLst>
          </p:cNvPr>
          <p:cNvSpPr/>
          <p:nvPr/>
        </p:nvSpPr>
        <p:spPr>
          <a:xfrm>
            <a:off x="6742799" y="4427465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6E20AF-129F-0A4E-8647-404525527F9A}"/>
              </a:ext>
            </a:extLst>
          </p:cNvPr>
          <p:cNvSpPr/>
          <p:nvPr/>
        </p:nvSpPr>
        <p:spPr>
          <a:xfrm>
            <a:off x="7325864" y="4733433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E40B3-F309-904D-A3EB-9A35DB45C236}"/>
              </a:ext>
            </a:extLst>
          </p:cNvPr>
          <p:cNvSpPr/>
          <p:nvPr/>
        </p:nvSpPr>
        <p:spPr>
          <a:xfrm>
            <a:off x="7022715" y="3834994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92DAA6-001F-2345-A7C9-4F67D8309765}"/>
              </a:ext>
            </a:extLst>
          </p:cNvPr>
          <p:cNvSpPr/>
          <p:nvPr/>
        </p:nvSpPr>
        <p:spPr>
          <a:xfrm>
            <a:off x="7605780" y="4140962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A10346-30D9-1F46-A1B4-6D0BCA3EE8AD}"/>
              </a:ext>
            </a:extLst>
          </p:cNvPr>
          <p:cNvSpPr/>
          <p:nvPr/>
        </p:nvSpPr>
        <p:spPr>
          <a:xfrm>
            <a:off x="8015593" y="4433600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954147-3AA2-734A-BBEC-BDEABC9B9DB4}"/>
              </a:ext>
            </a:extLst>
          </p:cNvPr>
          <p:cNvSpPr/>
          <p:nvPr/>
        </p:nvSpPr>
        <p:spPr>
          <a:xfrm>
            <a:off x="8598658" y="4739568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6B2662-21ED-CB42-AF5D-D7F0A3633688}"/>
              </a:ext>
            </a:extLst>
          </p:cNvPr>
          <p:cNvSpPr/>
          <p:nvPr/>
        </p:nvSpPr>
        <p:spPr>
          <a:xfrm>
            <a:off x="8505155" y="3862389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8DAB9A-BEA9-3140-AF4E-54917DE4629E}"/>
              </a:ext>
            </a:extLst>
          </p:cNvPr>
          <p:cNvSpPr/>
          <p:nvPr/>
        </p:nvSpPr>
        <p:spPr>
          <a:xfrm>
            <a:off x="9088220" y="4168357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F9B55-F9CD-1C45-9425-F584505B6ECA}"/>
              </a:ext>
            </a:extLst>
          </p:cNvPr>
          <p:cNvSpPr/>
          <p:nvPr/>
        </p:nvSpPr>
        <p:spPr>
          <a:xfrm>
            <a:off x="9451723" y="4663025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4D94FC-1A4D-3149-836F-05F224D36EDE}"/>
              </a:ext>
            </a:extLst>
          </p:cNvPr>
          <p:cNvSpPr/>
          <p:nvPr/>
        </p:nvSpPr>
        <p:spPr>
          <a:xfrm>
            <a:off x="10041368" y="3857341"/>
            <a:ext cx="540000" cy="2007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075ABC-3F3A-7F43-AD09-C1432FF3EACE}"/>
              </a:ext>
            </a:extLst>
          </p:cNvPr>
          <p:cNvSpPr/>
          <p:nvPr/>
        </p:nvSpPr>
        <p:spPr>
          <a:xfrm>
            <a:off x="9079938" y="3615806"/>
            <a:ext cx="556563" cy="228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B7D6A-1F8A-E641-92FE-55374AC1C82C}"/>
              </a:ext>
            </a:extLst>
          </p:cNvPr>
          <p:cNvSpPr/>
          <p:nvPr/>
        </p:nvSpPr>
        <p:spPr>
          <a:xfrm>
            <a:off x="5046289" y="3474748"/>
            <a:ext cx="553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79B483F9-888F-CB4C-9065-D5CEEB3DDE14}"/>
              </a:ext>
            </a:extLst>
          </p:cNvPr>
          <p:cNvCxnSpPr>
            <a:cxnSpLocks/>
            <a:stCxn id="37" idx="2"/>
            <a:endCxn id="53" idx="2"/>
          </p:cNvCxnSpPr>
          <p:nvPr/>
        </p:nvCxnSpPr>
        <p:spPr>
          <a:xfrm rot="10800000">
            <a:off x="5859149" y="4527829"/>
            <a:ext cx="5526730" cy="113629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1B1F78E2-D238-B44D-9E0D-53FA003CFADE}"/>
              </a:ext>
            </a:extLst>
          </p:cNvPr>
          <p:cNvCxnSpPr>
            <a:cxnSpLocks/>
            <a:stCxn id="37" idx="4"/>
            <a:endCxn id="29" idx="2"/>
          </p:cNvCxnSpPr>
          <p:nvPr/>
        </p:nvCxnSpPr>
        <p:spPr>
          <a:xfrm rot="5400000">
            <a:off x="10145416" y="4576513"/>
            <a:ext cx="152856" cy="2928660"/>
          </a:xfrm>
          <a:prstGeom prst="bentConnector3">
            <a:avLst>
              <a:gd name="adj1" fmla="val 24955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6F0C88-3C89-4E79-980F-4F519D4BB175}"/>
              </a:ext>
            </a:extLst>
          </p:cNvPr>
          <p:cNvSpPr/>
          <p:nvPr/>
        </p:nvSpPr>
        <p:spPr>
          <a:xfrm>
            <a:off x="7461980" y="3613247"/>
            <a:ext cx="553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CFF45B-06D6-4AD4-9C22-7EC961003878}"/>
              </a:ext>
            </a:extLst>
          </p:cNvPr>
          <p:cNvSpPr/>
          <p:nvPr/>
        </p:nvSpPr>
        <p:spPr>
          <a:xfrm>
            <a:off x="7614380" y="3765647"/>
            <a:ext cx="553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OX32</a:t>
            </a:r>
            <a:endParaRPr lang="ko-KR" altLang="en-US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9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EFC3993-614F-DB45-A0A4-420487BA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8807"/>
              </p:ext>
            </p:extLst>
          </p:nvPr>
        </p:nvGraphicFramePr>
        <p:xfrm>
          <a:off x="640869" y="1049738"/>
          <a:ext cx="10963164" cy="50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71">
                  <a:extLst>
                    <a:ext uri="{9D8B030D-6E8A-4147-A177-3AD203B41FA5}">
                      <a16:colId xmlns:a16="http://schemas.microsoft.com/office/drawing/2014/main" val="3371338763"/>
                    </a:ext>
                  </a:extLst>
                </a:gridCol>
                <a:gridCol w="9540593">
                  <a:extLst>
                    <a:ext uri="{9D8B030D-6E8A-4147-A177-3AD203B41FA5}">
                      <a16:colId xmlns:a16="http://schemas.microsoft.com/office/drawing/2014/main" val="2512013119"/>
                    </a:ext>
                  </a:extLst>
                </a:gridCol>
              </a:tblGrid>
              <a:tr h="795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스태틱영역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ans CJK KR Regular" panose="020B0500000000000000" pitchFamily="34" charset="-128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CJK KR Regular" panose="020B0500000000000000" pitchFamily="34" charset="-128"/>
                          <a:ea typeface="+mn-ea"/>
                          <a:cs typeface="+mn-cs"/>
                        </a:rPr>
                        <a:t> int[] no = new int[6];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00951"/>
                  </a:ext>
                </a:extLst>
              </a:tr>
              <a:tr h="2420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스택영역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ore-KR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669767"/>
                  </a:ext>
                </a:extLst>
              </a:tr>
              <a:tr h="1830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∙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힙영역</a:t>
                      </a:r>
                      <a:endParaRPr lang="ko-KR" altLang="en-US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   </a:t>
                      </a:r>
                      <a:r>
                        <a:rPr lang="en-US" altLang="ko-KR" sz="1200" dirty="0">
                          <a:latin typeface="Noto Sans CJK KR Regular" panose="020B0500000000000000" pitchFamily="34" charset="-128"/>
                          <a:ea typeface="Noto Sans CJK KR Regular" panose="020B0500000000000000" pitchFamily="34" charset="-128"/>
                        </a:rPr>
                        <a:t>OX32</a:t>
                      </a:r>
                    </a:p>
                    <a:p>
                      <a:endParaRPr lang="ko-Kore-KR" altLang="en-US" sz="1200" b="0" i="0" dirty="0">
                        <a:solidFill>
                          <a:schemeClr val="tx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3922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6169" y="344703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</a:t>
            </a:r>
            <a:r>
              <a:rPr lang="ko-KR" altLang="en-US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en-US" altLang="ko-KR" sz="2000" b="1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08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35057E-8816-2948-AEC4-A486FB01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85464"/>
              </p:ext>
            </p:extLst>
          </p:nvPr>
        </p:nvGraphicFramePr>
        <p:xfrm>
          <a:off x="2711530" y="4797190"/>
          <a:ext cx="4320000" cy="720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519336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834109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9354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5468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17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8074229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dirty="0">
                        <a:solidFill>
                          <a:schemeClr val="dk1"/>
                        </a:solidFill>
                        <a:latin typeface="Noto Sans CJK KR Regular" panose="020B0500000000000000" pitchFamily="34" charset="-128"/>
                        <a:ea typeface="Noto Sans CJK KR Regular" panose="020B0500000000000000" pitchFamily="34" charset="-128"/>
                      </a:endParaRPr>
                    </a:p>
                  </a:txBody>
                  <a:tcPr marL="75762" marR="75762" marT="37881" marB="3788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3102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13E5AFF-5693-0D4B-99B0-4B2FDE2828AF}"/>
              </a:ext>
            </a:extLst>
          </p:cNvPr>
          <p:cNvGrpSpPr/>
          <p:nvPr/>
        </p:nvGrpSpPr>
        <p:grpSpPr>
          <a:xfrm>
            <a:off x="7716225" y="2996940"/>
            <a:ext cx="1512210" cy="648090"/>
            <a:chOff x="4223740" y="3539503"/>
            <a:chExt cx="1512210" cy="6480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8303-1904-6447-A0F0-6928FB69C560}"/>
                </a:ext>
              </a:extLst>
            </p:cNvPr>
            <p:cNvSpPr/>
            <p:nvPr/>
          </p:nvSpPr>
          <p:spPr>
            <a:xfrm>
              <a:off x="4223740" y="3539503"/>
              <a:ext cx="1512210" cy="648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3872F6-1E88-044E-9E65-5D8516512013}"/>
                </a:ext>
              </a:extLst>
            </p:cNvPr>
            <p:cNvSpPr txBox="1"/>
            <p:nvPr/>
          </p:nvSpPr>
          <p:spPr>
            <a:xfrm>
              <a:off x="4295750" y="3694271"/>
              <a:ext cx="136819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OX32</a:t>
              </a:r>
              <a:endParaRPr kumimoji="1" lang="ko-Kore-KR" altLang="en-US" sz="16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229D050C-B624-7540-8164-4D4C8D378B34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458177" y="3320984"/>
            <a:ext cx="1258049" cy="1404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B4D633-7DD8-DF4D-8C44-9947F07D0446}"/>
              </a:ext>
            </a:extLst>
          </p:cNvPr>
          <p:cNvGrpSpPr/>
          <p:nvPr/>
        </p:nvGrpSpPr>
        <p:grpSpPr>
          <a:xfrm>
            <a:off x="8473166" y="4512032"/>
            <a:ext cx="1258050" cy="1296230"/>
            <a:chOff x="8472330" y="5013220"/>
            <a:chExt cx="864120" cy="86412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112DEA8-05AF-B04F-BEA8-4A6EEF34B487}"/>
                </a:ext>
              </a:extLst>
            </p:cNvPr>
            <p:cNvSpPr/>
            <p:nvPr/>
          </p:nvSpPr>
          <p:spPr>
            <a:xfrm>
              <a:off x="8472330" y="5013220"/>
              <a:ext cx="864120" cy="8641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55629B-5BA5-EC4E-AA9B-C8C1E809F8C7}"/>
                </a:ext>
              </a:extLst>
            </p:cNvPr>
            <p:cNvSpPr txBox="1"/>
            <p:nvPr/>
          </p:nvSpPr>
          <p:spPr>
            <a:xfrm>
              <a:off x="8472330" y="5152893"/>
              <a:ext cx="86412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1600" dirty="0">
                  <a:solidFill>
                    <a:schemeClr val="bg1"/>
                  </a:solidFill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random</a:t>
              </a:r>
              <a:endParaRPr kumimoji="1" lang="ko-Kore-KR" altLang="en-US" sz="16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B80965-6367-D44C-BFAD-F6B799898FD3}"/>
              </a:ext>
            </a:extLst>
          </p:cNvPr>
          <p:cNvCxnSpPr>
            <a:cxnSpLocks/>
            <a:stCxn id="35" idx="1"/>
            <a:endCxn id="3" idx="3"/>
          </p:cNvCxnSpPr>
          <p:nvPr/>
        </p:nvCxnSpPr>
        <p:spPr>
          <a:xfrm flipH="1" flipV="1">
            <a:off x="7031530" y="5157190"/>
            <a:ext cx="1441636" cy="29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5B94E4-4522-1248-B29F-9B6F89D379AF}"/>
              </a:ext>
            </a:extLst>
          </p:cNvPr>
          <p:cNvSpPr txBox="1"/>
          <p:nvPr/>
        </p:nvSpPr>
        <p:spPr>
          <a:xfrm>
            <a:off x="6458176" y="2858440"/>
            <a:ext cx="865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int[] no</a:t>
            </a:r>
          </a:p>
        </p:txBody>
      </p:sp>
    </p:spTree>
    <p:extLst>
      <p:ext uri="{BB962C8B-B14F-4D97-AF65-F5344CB8AC3E}">
        <p14:creationId xmlns:p14="http://schemas.microsoft.com/office/powerpoint/2010/main" val="10695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481</Words>
  <Application>Microsoft Office PowerPoint</Application>
  <PresentationFormat>와이드스크린</PresentationFormat>
  <Paragraphs>258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CJK KR Regular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혜림 강</cp:lastModifiedBy>
  <cp:revision>57</cp:revision>
  <dcterms:created xsi:type="dcterms:W3CDTF">2021-05-31T06:00:46Z</dcterms:created>
  <dcterms:modified xsi:type="dcterms:W3CDTF">2021-05-31T15:46:04Z</dcterms:modified>
  <cp:version>1000.0000.01</cp:version>
</cp:coreProperties>
</file>