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e091728c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e091728c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e0f3faa99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e0f3faa99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e0f3faa99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e0f3faa99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e0f3faa99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e0f3faa99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e0f3faa99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e0f3faa99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e0f3faa99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e0f3faa99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e0f3faa99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e0f3faa99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e0f3faa99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e0f3faa99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e091728c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e091728c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e0f3faa99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e0f3faa99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ClosetU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Manny Nunez and Claudia Sychev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6015" l="0" r="0" t="0"/>
          <a:stretch/>
        </p:blipFill>
        <p:spPr>
          <a:xfrm>
            <a:off x="4859000" y="602975"/>
            <a:ext cx="3704850" cy="34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363" y="1271475"/>
            <a:ext cx="6313282" cy="36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0" y="1318650"/>
            <a:ext cx="1635300" cy="21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Mock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outfit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assembler</a:t>
            </a:r>
            <a:endParaRPr sz="2200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300" y="467200"/>
            <a:ext cx="7508696" cy="467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ClosetU is a single cloud solution t</a:t>
            </a:r>
            <a:r>
              <a:rPr lang="en"/>
              <a:t>hat lets you store images of your clothing to build a virtual closet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Assemble outfits based on the items located in your virtual closet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Able to save outfits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outfits to a reference outfit or even other outfits you have created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Budgeting assistance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Environmental advantages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Consuming less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Easier to figure out what you’re going to wear any given day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73825" y="1374275"/>
            <a:ext cx="28080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250" y="500575"/>
            <a:ext cx="6251749" cy="464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238300" y="3359475"/>
            <a:ext cx="13236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User interaction successful</a:t>
            </a:r>
            <a:endParaRPr sz="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144625" y="1318650"/>
            <a:ext cx="2377200" cy="15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200" y="960575"/>
            <a:ext cx="6003834" cy="39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200" y="956675"/>
            <a:ext cx="6947800" cy="40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375" y="934400"/>
            <a:ext cx="6730050" cy="420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575" y="772550"/>
            <a:ext cx="6785675" cy="43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7800" y="561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map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2775"/>
            <a:ext cx="8839200" cy="2793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387" y="77075"/>
            <a:ext cx="7533236" cy="498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