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4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3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92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3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27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83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8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2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6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7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4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5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8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2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18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5107" y="2592071"/>
            <a:ext cx="8825658" cy="1261449"/>
          </a:xfrm>
        </p:spPr>
        <p:txBody>
          <a:bodyPr/>
          <a:lstStyle/>
          <a:p>
            <a:pPr algn="ctr"/>
            <a:r>
              <a:rPr lang="en-US" altLang="zh-TW" sz="6000" dirty="0" smtClean="0"/>
              <a:t>Computer Vision</a:t>
            </a:r>
            <a:br>
              <a:rPr lang="en-US" altLang="zh-TW" sz="6000" dirty="0" smtClean="0"/>
            </a:br>
            <a:r>
              <a:rPr lang="en-US" altLang="zh-TW" sz="6000" dirty="0" smtClean="0"/>
              <a:t>Final Project</a:t>
            </a:r>
            <a:br>
              <a:rPr lang="en-US" altLang="zh-TW" sz="6000" dirty="0" smtClean="0"/>
            </a:br>
            <a:endParaRPr lang="zh-TW" altLang="en-US" sz="6000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4155731" y="4724156"/>
            <a:ext cx="8825658" cy="86142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102062209</a:t>
            </a:r>
            <a:r>
              <a:rPr lang="zh-TW" altLang="en-US" sz="2800" dirty="0" smtClean="0">
                <a:latin typeface="康煕字典體(Demo)" pitchFamily="2" charset="-120"/>
                <a:ea typeface="康煕字典體(Demo)" pitchFamily="2" charset="-120"/>
              </a:rPr>
              <a:t>邱政凱</a:t>
            </a:r>
            <a:endParaRPr lang="zh-TW" altLang="en-US" sz="2800" dirty="0">
              <a:latin typeface="康煕字典體(Demo)" pitchFamily="2" charset="-120"/>
              <a:ea typeface="康煕字典體(Demo)" pitchFamily="2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9549" y="3334948"/>
            <a:ext cx="1102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An Experiment on the Properties of Guided Filter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79549" y="4040292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( Implement </a:t>
            </a:r>
            <a:r>
              <a:rPr lang="en-US" altLang="zh-TW" dirty="0"/>
              <a:t>&amp; </a:t>
            </a:r>
            <a:r>
              <a:rPr lang="en-US" altLang="zh-TW" dirty="0" smtClean="0"/>
              <a:t>Experiment on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 2015R , without CV toolboxes)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80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09" y="2257461"/>
            <a:ext cx="8947150" cy="2743904"/>
          </a:xfrm>
        </p:spPr>
      </p:pic>
    </p:spTree>
    <p:extLst>
      <p:ext uri="{BB962C8B-B14F-4D97-AF65-F5344CB8AC3E}">
        <p14:creationId xmlns:p14="http://schemas.microsoft.com/office/powerpoint/2010/main" val="287184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Guided Filter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8946" y="1481070"/>
            <a:ext cx="9697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Also has lots of other applications:</a:t>
            </a:r>
          </a:p>
          <a:p>
            <a:r>
              <a:rPr lang="zh-TW" altLang="en-US" sz="3200" dirty="0" smtClean="0">
                <a:latin typeface="新細明體" panose="02020500000000000000" pitchFamily="18" charset="-120"/>
              </a:rPr>
              <a:t>˙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Structure Transferring (Image Feathering)</a:t>
            </a:r>
          </a:p>
          <a:p>
            <a:r>
              <a:rPr lang="zh-TW" altLang="en-US" sz="3200" dirty="0" smtClean="0">
                <a:latin typeface="新細明體" panose="02020500000000000000" pitchFamily="18" charset="-120"/>
              </a:rPr>
              <a:t>˙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Flash / no Flash </a:t>
            </a:r>
            <a:r>
              <a:rPr lang="en-US" altLang="zh-TW" sz="3200" dirty="0" err="1" smtClean="0">
                <a:latin typeface="新細明體" panose="02020500000000000000" pitchFamily="18" charset="-120"/>
              </a:rPr>
              <a:t>Denoising</a:t>
            </a:r>
            <a:endParaRPr lang="en-US" altLang="zh-TW" sz="3200" dirty="0" smtClean="0">
              <a:latin typeface="新細明體" panose="02020500000000000000" pitchFamily="18" charset="-120"/>
            </a:endParaRPr>
          </a:p>
          <a:p>
            <a:r>
              <a:rPr lang="zh-TW" altLang="en-US" sz="3200" dirty="0" smtClean="0">
                <a:latin typeface="新細明體" panose="02020500000000000000" pitchFamily="18" charset="-120"/>
              </a:rPr>
              <a:t>˙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HDR Compression</a:t>
            </a:r>
            <a:endParaRPr lang="en-US" altLang="zh-TW" sz="3200" dirty="0" smtClean="0"/>
          </a:p>
          <a:p>
            <a:r>
              <a:rPr lang="zh-TW" altLang="en-US" sz="3200" dirty="0" smtClean="0">
                <a:latin typeface="新細明體" panose="02020500000000000000" pitchFamily="18" charset="-120"/>
              </a:rPr>
              <a:t>˙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Image Matting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83031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9363" y="286868"/>
            <a:ext cx="9404723" cy="1400530"/>
          </a:xfrm>
        </p:spPr>
        <p:txBody>
          <a:bodyPr/>
          <a:lstStyle/>
          <a:p>
            <a:pPr algn="ctr"/>
            <a:r>
              <a:rPr lang="en-US" altLang="zh-TW" dirty="0" smtClean="0"/>
              <a:t>We Want to smooth or </a:t>
            </a:r>
            <a:r>
              <a:rPr lang="en-US" altLang="zh-TW" dirty="0" err="1" smtClean="0"/>
              <a:t>denoise</a:t>
            </a:r>
            <a:r>
              <a:rPr lang="en-US" altLang="zh-TW" dirty="0" smtClean="0"/>
              <a:t> an image….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92836" y="1546826"/>
            <a:ext cx="807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Using Gaussian Blur?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77" y="2167880"/>
            <a:ext cx="3566314" cy="35663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6" y="2167880"/>
            <a:ext cx="3812146" cy="357388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4368622" y="3765400"/>
            <a:ext cx="2562896" cy="45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28731" y="5983843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 might lose some detail (contour…)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105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5474" y="86043"/>
            <a:ext cx="9404723" cy="1400530"/>
          </a:xfrm>
        </p:spPr>
        <p:txBody>
          <a:bodyPr anchor="ctr"/>
          <a:lstStyle/>
          <a:p>
            <a:r>
              <a:rPr lang="en-US" altLang="zh-TW" dirty="0" smtClean="0"/>
              <a:t>Edge-Preserving Filtering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2" y="1818644"/>
            <a:ext cx="3644777" cy="36447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46" y="1818644"/>
            <a:ext cx="3673532" cy="364477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081670" y="3432313"/>
            <a:ext cx="3233530" cy="49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39548" y="5795492"/>
            <a:ext cx="885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Details are saved after filtering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59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Bilateral Filtering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5" y="1429555"/>
            <a:ext cx="7552333" cy="39043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48" y="5450925"/>
            <a:ext cx="5315692" cy="12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Bilateral Filtering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6111" y="1497496"/>
            <a:ext cx="1089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Some Problems associated with bilateral filtering: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7328" y="2313251"/>
            <a:ext cx="907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Naïve O(N^2) Time complexity  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47328" y="3056484"/>
            <a:ext cx="3403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新細明體" panose="02020500000000000000" pitchFamily="18" charset="-120"/>
              </a:rPr>
              <a:t>˙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Gradient Reversal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48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Gradient Reversal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67" y="2279150"/>
            <a:ext cx="4695732" cy="33020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2610767"/>
            <a:ext cx="6236565" cy="26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6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233" y="385475"/>
            <a:ext cx="9404723" cy="1400530"/>
          </a:xfrm>
        </p:spPr>
        <p:txBody>
          <a:bodyPr/>
          <a:lstStyle/>
          <a:p>
            <a:pPr algn="ctr"/>
            <a:r>
              <a:rPr lang="en-US" altLang="zh-TW" dirty="0" smtClean="0"/>
              <a:t>Guided Filter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77" y="1152983"/>
            <a:ext cx="6582694" cy="39470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26" y="5907569"/>
            <a:ext cx="3801005" cy="77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12" y="5169234"/>
            <a:ext cx="196242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Guided Filter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0826" y="185324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" y="2061853"/>
            <a:ext cx="5739692" cy="31053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75" y="2438023"/>
            <a:ext cx="585869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3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Gradient Reversal in Detail Enhancement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06" y="2245821"/>
            <a:ext cx="8614528" cy="4195762"/>
          </a:xfrm>
        </p:spPr>
      </p:pic>
    </p:spTree>
    <p:extLst>
      <p:ext uri="{BB962C8B-B14F-4D97-AF65-F5344CB8AC3E}">
        <p14:creationId xmlns:p14="http://schemas.microsoft.com/office/powerpoint/2010/main" val="160040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111</Words>
  <Application>Microsoft Office PowerPoint</Application>
  <PresentationFormat>寬螢幕</PresentationFormat>
  <Paragraphs>24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康煕字典體(Demo)</vt:lpstr>
      <vt:lpstr>新細明體</vt:lpstr>
      <vt:lpstr>Arial</vt:lpstr>
      <vt:lpstr>Century Gothic</vt:lpstr>
      <vt:lpstr>Wingdings 3</vt:lpstr>
      <vt:lpstr>離子</vt:lpstr>
      <vt:lpstr>Computer Vision Final Project </vt:lpstr>
      <vt:lpstr>We Want to smooth or denoise an image….</vt:lpstr>
      <vt:lpstr>Edge-Preserving Filtering</vt:lpstr>
      <vt:lpstr>Bilateral Filtering</vt:lpstr>
      <vt:lpstr>Bilateral Filtering</vt:lpstr>
      <vt:lpstr>Gradient Reversal</vt:lpstr>
      <vt:lpstr>Guided Filter</vt:lpstr>
      <vt:lpstr>Guided Filter</vt:lpstr>
      <vt:lpstr>Gradient Reversal in Detail Enhancement</vt:lpstr>
      <vt:lpstr>PowerPoint 簡報</vt:lpstr>
      <vt:lpstr>Guided Filter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Final Project </dc:title>
  <dc:creator>USER</dc:creator>
  <cp:lastModifiedBy>USER</cp:lastModifiedBy>
  <cp:revision>9</cp:revision>
  <dcterms:created xsi:type="dcterms:W3CDTF">2015-12-27T11:06:23Z</dcterms:created>
  <dcterms:modified xsi:type="dcterms:W3CDTF">2015-12-27T13:36:54Z</dcterms:modified>
</cp:coreProperties>
</file>