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58" r:id="rId7"/>
    <p:sldId id="267" r:id="rId8"/>
    <p:sldId id="259" r:id="rId9"/>
    <p:sldId id="266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84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1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47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2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8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5B22-AFEA-40F7-976D-A96F7F951621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162D-E3BF-42B6-BA2D-AB7BA172E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4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Project3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102062209</a:t>
            </a:r>
            <a:r>
              <a:rPr lang="zh-TW" altLang="en-US" dirty="0" smtClean="0"/>
              <a:t> 邱政凱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4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8" y="2225099"/>
            <a:ext cx="5238041" cy="31389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7" y="2259755"/>
            <a:ext cx="5336275" cy="31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7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MPI</a:t>
            </a:r>
            <a:r>
              <a:rPr lang="zh-TW" altLang="en-US" dirty="0" smtClean="0"/>
              <a:t>版本 快在哪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我不知道</a:t>
            </a:r>
            <a:r>
              <a:rPr lang="en-US" altLang="zh-TW" dirty="0" smtClean="0"/>
              <a:t>QQ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86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也許是因為暴力</a:t>
            </a:r>
            <a:r>
              <a:rPr lang="en-US" altLang="zh-TW" dirty="0" smtClean="0"/>
              <a:t>I/O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2295850"/>
            <a:ext cx="5227092" cy="3239648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81" y="2279177"/>
            <a:ext cx="5753650" cy="32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SSSP_Pthread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97" y="1931341"/>
            <a:ext cx="4256003" cy="4370105"/>
          </a:xfrm>
        </p:spPr>
      </p:pic>
      <p:sp>
        <p:nvSpPr>
          <p:cNvPr id="5" name="文字方塊 4"/>
          <p:cNvSpPr txBox="1"/>
          <p:nvPr/>
        </p:nvSpPr>
        <p:spPr>
          <a:xfrm>
            <a:off x="150125" y="1690688"/>
            <a:ext cx="65236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˙</a:t>
            </a:r>
            <a:r>
              <a:rPr lang="en-US" altLang="zh-TW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Moore’s 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algorithm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en-US" altLang="zh-TW" sz="3200" dirty="0" smtClean="0">
                <a:latin typeface="+mj-ea"/>
                <a:ea typeface="+mj-ea"/>
              </a:rPr>
              <a:t>˙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Working queue  is protected by   </a:t>
            </a:r>
            <a:r>
              <a:rPr lang="en-US" altLang="zh-TW" sz="3200" dirty="0" err="1" smtClean="0">
                <a:latin typeface="+mj-ea"/>
                <a:ea typeface="+mj-ea"/>
              </a:rPr>
              <a:t>mutex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en-US" altLang="zh-TW" sz="3200" dirty="0" smtClean="0">
                <a:latin typeface="+mj-ea"/>
                <a:ea typeface="+mj-ea"/>
              </a:rPr>
              <a:t>˙</a:t>
            </a:r>
            <a:r>
              <a:rPr lang="zh-TW" altLang="en-US" sz="3200" dirty="0" smtClean="0">
                <a:latin typeface="+mj-ea"/>
                <a:ea typeface="+mj-ea"/>
              </a:rPr>
              <a:t> 每次更新節點距離時，先把所有要更新的節點和距離都算好，再取得</a:t>
            </a:r>
            <a:r>
              <a:rPr lang="en-US" altLang="zh-TW" sz="3200" dirty="0" err="1" smtClean="0">
                <a:latin typeface="+mj-ea"/>
                <a:ea typeface="+mj-ea"/>
              </a:rPr>
              <a:t>mutex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(</a:t>
            </a:r>
            <a:r>
              <a:rPr lang="zh-TW" altLang="en-US" sz="3200" dirty="0" smtClean="0">
                <a:latin typeface="+mj-ea"/>
                <a:ea typeface="+mj-ea"/>
              </a:rPr>
              <a:t>避免太頻繁</a:t>
            </a:r>
            <a:r>
              <a:rPr lang="en-US" altLang="zh-TW" sz="3200" dirty="0" smtClean="0">
                <a:latin typeface="+mj-ea"/>
                <a:ea typeface="+mj-ea"/>
              </a:rPr>
              <a:t>)</a:t>
            </a:r>
          </a:p>
          <a:p>
            <a:r>
              <a:rPr lang="en-US" altLang="zh-TW" sz="3200" dirty="0" smtClean="0">
                <a:latin typeface="+mj-ea"/>
                <a:ea typeface="+mj-ea"/>
              </a:rPr>
              <a:t>˙ </a:t>
            </a:r>
            <a:r>
              <a:rPr lang="zh-TW" altLang="en-US" sz="3200" dirty="0" smtClean="0">
                <a:latin typeface="+mj-ea"/>
                <a:ea typeface="+mj-ea"/>
              </a:rPr>
              <a:t>用</a:t>
            </a:r>
            <a:r>
              <a:rPr lang="en-US" altLang="zh-TW" sz="3200" dirty="0" err="1" smtClean="0">
                <a:latin typeface="+mj-ea"/>
                <a:ea typeface="+mj-ea"/>
              </a:rPr>
              <a:t>Adjacancy</a:t>
            </a:r>
            <a:r>
              <a:rPr lang="en-US" altLang="zh-TW" sz="3200" dirty="0" smtClean="0">
                <a:latin typeface="+mj-ea"/>
                <a:ea typeface="+mj-ea"/>
              </a:rPr>
              <a:t> List</a:t>
            </a:r>
            <a:r>
              <a:rPr lang="zh-TW" altLang="en-US" sz="3200" dirty="0" smtClean="0">
                <a:latin typeface="+mj-ea"/>
                <a:ea typeface="+mj-ea"/>
              </a:rPr>
              <a:t>取代</a:t>
            </a:r>
            <a:r>
              <a:rPr lang="en-US" altLang="zh-TW" sz="3200" dirty="0" err="1" smtClean="0">
                <a:latin typeface="+mj-ea"/>
                <a:ea typeface="+mj-ea"/>
              </a:rPr>
              <a:t>Adjacancy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matrix</a:t>
            </a:r>
          </a:p>
          <a:p>
            <a:r>
              <a:rPr lang="en-US" altLang="zh-TW" sz="3200" dirty="0" smtClean="0">
                <a:latin typeface="+mj-ea"/>
                <a:ea typeface="+mj-ea"/>
              </a:rPr>
              <a:t>˙</a:t>
            </a:r>
            <a:r>
              <a:rPr lang="zh-TW" altLang="en-US" sz="3200" dirty="0" smtClean="0">
                <a:latin typeface="+mj-ea"/>
                <a:ea typeface="+mj-ea"/>
              </a:rPr>
              <a:t>在密集的圖可以達到較好的平行度</a:t>
            </a:r>
            <a:endParaRPr lang="en-US" altLang="zh-TW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140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91" y="2088107"/>
            <a:ext cx="5826131" cy="373728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" y="2088108"/>
            <a:ext cx="5648995" cy="37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0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9" y="2184478"/>
            <a:ext cx="5631362" cy="351203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1693"/>
            <a:ext cx="5776724" cy="36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51" y="1869745"/>
            <a:ext cx="7450498" cy="4478750"/>
          </a:xfrm>
        </p:spPr>
      </p:pic>
    </p:spTree>
    <p:extLst>
      <p:ext uri="{BB962C8B-B14F-4D97-AF65-F5344CB8AC3E}">
        <p14:creationId xmlns:p14="http://schemas.microsoft.com/office/powerpoint/2010/main" val="318100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MPI_Sync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(For every process)</a:t>
            </a:r>
          </a:p>
          <a:p>
            <a:r>
              <a:rPr lang="en-US" altLang="zh-TW" dirty="0" smtClean="0"/>
              <a:t>Every iteration, </a:t>
            </a:r>
            <a:r>
              <a:rPr lang="en-US" altLang="zh-TW" dirty="0" err="1" smtClean="0"/>
              <a:t>Isend</a:t>
            </a:r>
            <a:r>
              <a:rPr lang="en-US" altLang="zh-TW" dirty="0" smtClean="0"/>
              <a:t> current distance to all outgoing neighbor first.</a:t>
            </a:r>
          </a:p>
          <a:p>
            <a:r>
              <a:rPr lang="en-US" altLang="zh-TW" dirty="0" smtClean="0"/>
              <a:t>Than </a:t>
            </a:r>
            <a:r>
              <a:rPr lang="en-US" altLang="zh-TW" dirty="0" err="1" smtClean="0"/>
              <a:t>Recv</a:t>
            </a:r>
            <a:r>
              <a:rPr lang="en-US" altLang="zh-TW" dirty="0" smtClean="0"/>
              <a:t> (# </a:t>
            </a:r>
            <a:r>
              <a:rPr lang="en-US" altLang="zh-TW" dirty="0" err="1" smtClean="0"/>
              <a:t>fanin</a:t>
            </a:r>
            <a:r>
              <a:rPr lang="en-US" altLang="zh-TW" dirty="0" smtClean="0"/>
              <a:t>) times, check ,whether it can update its distance.</a:t>
            </a:r>
          </a:p>
          <a:p>
            <a:r>
              <a:rPr lang="zh-TW" altLang="en-US" dirty="0" smtClean="0"/>
              <a:t>不指明</a:t>
            </a:r>
            <a:r>
              <a:rPr lang="en-US" altLang="zh-TW" dirty="0" err="1" smtClean="0"/>
              <a:t>Recv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，由發送方把自己的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包在訊息裡一起送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每一回合都用</a:t>
            </a:r>
            <a:r>
              <a:rPr lang="en-US" altLang="zh-TW" dirty="0" err="1" smtClean="0"/>
              <a:t>Allreduce</a:t>
            </a:r>
            <a:r>
              <a:rPr lang="zh-TW" altLang="en-US" dirty="0" smtClean="0"/>
              <a:t>確認是否所有的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都不再更新，若是，則跳離迴圈。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7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88" y="415251"/>
            <a:ext cx="6660107" cy="6092765"/>
          </a:xfrm>
        </p:spPr>
      </p:pic>
    </p:spTree>
    <p:extLst>
      <p:ext uri="{BB962C8B-B14F-4D97-AF65-F5344CB8AC3E}">
        <p14:creationId xmlns:p14="http://schemas.microsoft.com/office/powerpoint/2010/main" val="344530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MPI_Async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types of message : Distance, token , termination</a:t>
            </a:r>
          </a:p>
          <a:p>
            <a:r>
              <a:rPr lang="en-US" altLang="zh-TW" dirty="0" smtClean="0"/>
              <a:t>If receive distance, then update distance and send distance message to outgoing neighbor.</a:t>
            </a:r>
          </a:p>
          <a:p>
            <a:r>
              <a:rPr lang="en-US" altLang="zh-TW" dirty="0" smtClean="0"/>
              <a:t>If receive token, change color according to flag and pass token to process (n+1)%#process if local terminated(relaxed).</a:t>
            </a:r>
          </a:p>
          <a:p>
            <a:r>
              <a:rPr lang="en-US" altLang="zh-TW" dirty="0" smtClean="0"/>
              <a:t> If process 0 receive white token then send termination to all process.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28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18" y="0"/>
            <a:ext cx="4656564" cy="6818950"/>
          </a:xfrm>
        </p:spPr>
      </p:pic>
    </p:spTree>
    <p:extLst>
      <p:ext uri="{BB962C8B-B14F-4D97-AF65-F5344CB8AC3E}">
        <p14:creationId xmlns:p14="http://schemas.microsoft.com/office/powerpoint/2010/main" val="418607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212</Words>
  <Application>Microsoft Office PowerPoint</Application>
  <PresentationFormat>寬螢幕</PresentationFormat>
  <Paragraphs>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Project3 </vt:lpstr>
      <vt:lpstr>SSSP_Pthread</vt:lpstr>
      <vt:lpstr>PowerPoint 簡報</vt:lpstr>
      <vt:lpstr>PowerPoint 簡報</vt:lpstr>
      <vt:lpstr>PowerPoint 簡報</vt:lpstr>
      <vt:lpstr>MPI_Sync</vt:lpstr>
      <vt:lpstr>PowerPoint 簡報</vt:lpstr>
      <vt:lpstr>MPI_Async</vt:lpstr>
      <vt:lpstr>PowerPoint 簡報</vt:lpstr>
      <vt:lpstr>PowerPoint 簡報</vt:lpstr>
      <vt:lpstr>MPI版本 快在哪?</vt:lpstr>
      <vt:lpstr>也許是因為暴力I/O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 </dc:title>
  <dc:creator>USER</dc:creator>
  <cp:lastModifiedBy>USER</cp:lastModifiedBy>
  <cp:revision>12</cp:revision>
  <dcterms:created xsi:type="dcterms:W3CDTF">2017-01-09T02:56:02Z</dcterms:created>
  <dcterms:modified xsi:type="dcterms:W3CDTF">2017-01-09T08:40:30Z</dcterms:modified>
</cp:coreProperties>
</file>