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8" r:id="rId4"/>
    <p:sldId id="264" r:id="rId5"/>
    <p:sldId id="270" r:id="rId6"/>
    <p:sldId id="273" r:id="rId7"/>
    <p:sldId id="261" r:id="rId8"/>
    <p:sldId id="286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222831"/>
    <a:srgbClr val="30475E"/>
    <a:srgbClr val="CECECE"/>
    <a:srgbClr val="A3E7FF"/>
    <a:srgbClr val="33CCFF"/>
    <a:srgbClr val="E7E7D5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6/11/relationships/changesInfo" Target="changesInfos/changesInfo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hilde de Ryckel" userId="1ca73ba464135d9e" providerId="LiveId" clId="{9CEBD278-0B57-4D9C-A56D-970092178E4D}"/>
    <pc:docChg chg="undo custSel modSld sldOrd">
      <pc:chgData name="Clothilde de Ryckel" userId="1ca73ba464135d9e" providerId="LiveId" clId="{9CEBD278-0B57-4D9C-A56D-970092178E4D}" dt="2023-12-27T10:46:38.778" v="150" actId="2085"/>
      <pc:docMkLst>
        <pc:docMk/>
      </pc:docMkLst>
      <pc:sldChg chg="delSp modSp mod">
        <pc:chgData name="Clothilde de Ryckel" userId="1ca73ba464135d9e" providerId="LiveId" clId="{9CEBD278-0B57-4D9C-A56D-970092178E4D}" dt="2023-12-27T10:41:24.528" v="5" actId="478"/>
        <pc:sldMkLst>
          <pc:docMk/>
          <pc:sldMk cId="0" sldId="258"/>
        </pc:sldMkLst>
        <pc:spChg chg="del mod">
          <ac:chgData name="Clothilde de Ryckel" userId="1ca73ba464135d9e" providerId="LiveId" clId="{9CEBD278-0B57-4D9C-A56D-970092178E4D}" dt="2023-12-27T10:41:24.528" v="5" actId="478"/>
          <ac:spMkLst>
            <pc:docMk/>
            <pc:sldMk cId="0" sldId="258"/>
            <ac:spMk id="418" creationId="{00000000-0000-0000-0000-000000000000}"/>
          </ac:spMkLst>
        </pc:spChg>
      </pc:sldChg>
      <pc:sldChg chg="addSp delSp modSp mod ord">
        <pc:chgData name="Clothilde de Ryckel" userId="1ca73ba464135d9e" providerId="LiveId" clId="{9CEBD278-0B57-4D9C-A56D-970092178E4D}" dt="2023-12-27T10:46:38.778" v="150" actId="2085"/>
        <pc:sldMkLst>
          <pc:docMk/>
          <pc:sldMk cId="0" sldId="270"/>
        </pc:sldMkLst>
        <pc:spChg chg="add mod">
          <ac:chgData name="Clothilde de Ryckel" userId="1ca73ba464135d9e" providerId="LiveId" clId="{9CEBD278-0B57-4D9C-A56D-970092178E4D}" dt="2023-12-27T10:45:57.651" v="134" actId="207"/>
          <ac:spMkLst>
            <pc:docMk/>
            <pc:sldMk cId="0" sldId="270"/>
            <ac:spMk id="2" creationId="{BE4AF551-2D69-FF68-3C05-F21FB706CF79}"/>
          </ac:spMkLst>
        </pc:spChg>
        <pc:spChg chg="add del">
          <ac:chgData name="Clothilde de Ryckel" userId="1ca73ba464135d9e" providerId="LiveId" clId="{9CEBD278-0B57-4D9C-A56D-970092178E4D}" dt="2023-12-27T10:46:04.932" v="137" actId="478"/>
          <ac:spMkLst>
            <pc:docMk/>
            <pc:sldMk cId="0" sldId="270"/>
            <ac:spMk id="2320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6:38.778" v="150" actId="2085"/>
          <ac:spMkLst>
            <pc:docMk/>
            <pc:sldMk cId="0" sldId="270"/>
            <ac:spMk id="2321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07.193" v="138" actId="478"/>
          <ac:spMkLst>
            <pc:docMk/>
            <pc:sldMk cId="0" sldId="270"/>
            <ac:spMk id="2322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0.963" v="141" actId="478"/>
          <ac:spMkLst>
            <pc:docMk/>
            <pc:sldMk cId="0" sldId="270"/>
            <ac:spMk id="2323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5:28.532" v="83" actId="478"/>
          <ac:spMkLst>
            <pc:docMk/>
            <pc:sldMk cId="0" sldId="270"/>
            <ac:spMk id="2325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6:08.348" v="139" actId="478"/>
          <ac:spMkLst>
            <pc:docMk/>
            <pc:sldMk cId="0" sldId="270"/>
            <ac:spMk id="2327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2.069" v="142" actId="478"/>
          <ac:spMkLst>
            <pc:docMk/>
            <pc:sldMk cId="0" sldId="270"/>
            <ac:spMk id="2329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0.840" v="9" actId="20577"/>
          <ac:spMkLst>
            <pc:docMk/>
            <pc:sldMk cId="0" sldId="270"/>
            <ac:spMk id="2336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6:28.944" v="147" actId="208"/>
          <ac:spMkLst>
            <pc:docMk/>
            <pc:sldMk cId="0" sldId="270"/>
            <ac:spMk id="2337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5.248" v="23" actId="20577"/>
          <ac:spMkLst>
            <pc:docMk/>
            <pc:sldMk cId="0" sldId="270"/>
            <ac:spMk id="2338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7.450" v="24" actId="20577"/>
          <ac:spMkLst>
            <pc:docMk/>
            <pc:sldMk cId="0" sldId="270"/>
            <ac:spMk id="2339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9.358" v="25" actId="20577"/>
          <ac:spMkLst>
            <pc:docMk/>
            <pc:sldMk cId="0" sldId="270"/>
            <ac:spMk id="2340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5:33.310" v="85" actId="478"/>
          <ac:spMkLst>
            <pc:docMk/>
            <pc:sldMk cId="0" sldId="270"/>
            <ac:spMk id="2341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5:31.405" v="84" actId="21"/>
          <ac:spMkLst>
            <pc:docMk/>
            <pc:sldMk cId="0" sldId="270"/>
            <ac:spMk id="2342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19.650" v="55" actId="20577"/>
          <ac:spMkLst>
            <pc:docMk/>
            <pc:sldMk cId="0" sldId="270"/>
            <ac:spMk id="2363" creationId="{00000000-0000-0000-0000-000000000000}"/>
          </ac:spMkLst>
        </pc:spChg>
        <pc:spChg chg="add del mod">
          <ac:chgData name="Clothilde de Ryckel" userId="1ca73ba464135d9e" providerId="LiveId" clId="{9CEBD278-0B57-4D9C-A56D-970092178E4D}" dt="2023-12-27T10:46:03" v="136" actId="478"/>
          <ac:spMkLst>
            <pc:docMk/>
            <pc:sldMk cId="0" sldId="270"/>
            <ac:spMk id="2364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4:32.663" v="69" actId="20577"/>
          <ac:spMkLst>
            <pc:docMk/>
            <pc:sldMk cId="0" sldId="270"/>
            <ac:spMk id="2365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5:01.157" v="71" actId="21"/>
          <ac:spMkLst>
            <pc:docMk/>
            <pc:sldMk cId="0" sldId="270"/>
            <ac:spMk id="2366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5:03.082" v="72"/>
          <ac:spMkLst>
            <pc:docMk/>
            <pc:sldMk cId="0" sldId="270"/>
            <ac:spMk id="2367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5.386" v="144" actId="478"/>
          <ac:spMkLst>
            <pc:docMk/>
            <pc:sldMk cId="0" sldId="270"/>
            <ac:spMk id="2368" creationId="{00000000-0000-0000-0000-000000000000}"/>
          </ac:spMkLst>
        </pc:spChg>
        <pc:grpChg chg="del">
          <ac:chgData name="Clothilde de Ryckel" userId="1ca73ba464135d9e" providerId="LiveId" clId="{9CEBD278-0B57-4D9C-A56D-970092178E4D}" dt="2023-12-27T10:46:13.015" v="143" actId="478"/>
          <ac:grpSpMkLst>
            <pc:docMk/>
            <pc:sldMk cId="0" sldId="270"/>
            <ac:grpSpMk id="2343" creationId="{00000000-0000-0000-0000-000000000000}"/>
          </ac:grpSpMkLst>
        </pc:grpChg>
        <pc:grpChg chg="add del">
          <ac:chgData name="Clothilde de Ryckel" userId="1ca73ba464135d9e" providerId="LiveId" clId="{9CEBD278-0B57-4D9C-A56D-970092178E4D}" dt="2023-12-27T10:46:09.301" v="140" actId="478"/>
          <ac:grpSpMkLst>
            <pc:docMk/>
            <pc:sldMk cId="0" sldId="270"/>
            <ac:grpSpMk id="2347" creationId="{00000000-0000-0000-0000-000000000000}"/>
          </ac:grpSpMkLst>
        </pc:grpChg>
      </pc:sldChg>
    </pc:docChg>
  </pc:docChgLst>
  <pc:docChgLst>
    <pc:chgData name="Clothilde de Ryckel" userId="1ca73ba464135d9e" providerId="LiveId" clId="{FF274187-F5A0-4A20-818B-2C3B2669AB77}"/>
    <pc:docChg chg="custSel modSld">
      <pc:chgData name="Clothilde de Ryckel" userId="1ca73ba464135d9e" providerId="LiveId" clId="{FF274187-F5A0-4A20-818B-2C3B2669AB77}" dt="2023-12-28T14:56:01.303" v="32" actId="208"/>
      <pc:docMkLst>
        <pc:docMk/>
      </pc:docMkLst>
      <pc:sldChg chg="addSp delSp modSp mod">
        <pc:chgData name="Clothilde de Ryckel" userId="1ca73ba464135d9e" providerId="LiveId" clId="{FF274187-F5A0-4A20-818B-2C3B2669AB77}" dt="2023-12-28T14:56:01.303" v="32" actId="208"/>
        <pc:sldMkLst>
          <pc:docMk/>
          <pc:sldMk cId="0" sldId="268"/>
        </pc:sldMkLst>
        <pc:spChg chg="add mod">
          <ac:chgData name="Clothilde de Ryckel" userId="1ca73ba464135d9e" providerId="LiveId" clId="{FF274187-F5A0-4A20-818B-2C3B2669AB77}" dt="2023-12-28T14:56:01.303" v="32" actId="208"/>
          <ac:spMkLst>
            <pc:docMk/>
            <pc:sldMk cId="0" sldId="268"/>
            <ac:spMk id="5" creationId="{D3543EB0-DC38-87EC-CA25-D582AAE78630}"/>
          </ac:spMkLst>
        </pc:spChg>
        <pc:spChg chg="del">
          <ac:chgData name="Clothilde de Ryckel" userId="1ca73ba464135d9e" providerId="LiveId" clId="{FF274187-F5A0-4A20-818B-2C3B2669AB77}" dt="2023-12-28T14:55:50.498" v="29" actId="478"/>
          <ac:spMkLst>
            <pc:docMk/>
            <pc:sldMk cId="0" sldId="268"/>
            <ac:spMk id="2222" creationId="{00000000-0000-0000-0000-000000000000}"/>
          </ac:spMkLst>
        </pc:spChg>
        <pc:spChg chg="del">
          <ac:chgData name="Clothilde de Ryckel" userId="1ca73ba464135d9e" providerId="LiveId" clId="{FF274187-F5A0-4A20-818B-2C3B2669AB77}" dt="2023-12-28T14:55:50.498" v="29" actId="478"/>
          <ac:spMkLst>
            <pc:docMk/>
            <pc:sldMk cId="0" sldId="268"/>
            <ac:spMk id="2223" creationId="{00000000-0000-0000-0000-000000000000}"/>
          </ac:spMkLst>
        </pc:spChg>
        <pc:spChg chg="mod">
          <ac:chgData name="Clothilde de Ryckel" userId="1ca73ba464135d9e" providerId="LiveId" clId="{FF274187-F5A0-4A20-818B-2C3B2669AB77}" dt="2023-12-28T14:55:43.575" v="28" actId="20577"/>
          <ac:spMkLst>
            <pc:docMk/>
            <pc:sldMk cId="0" sldId="268"/>
            <ac:spMk id="2229" creationId="{00000000-0000-0000-0000-000000000000}"/>
          </ac:spMkLst>
        </pc:spChg>
      </pc:sldChg>
    </pc:docChg>
  </pc:docChgLst>
  <pc:docChgLst>
    <pc:chgData name="Clothilde de Ryckel" userId="1ca73ba464135d9e" providerId="LiveId" clId="{FDCF6DB7-5B06-471A-93E8-1B7CE0CA778E}"/>
    <pc:docChg chg="undo custSel modSld sldOrd modMainMaster">
      <pc:chgData name="Clothilde de Ryckel" userId="1ca73ba464135d9e" providerId="LiveId" clId="{FDCF6DB7-5B06-471A-93E8-1B7CE0CA778E}" dt="2023-12-20T10:43:58.150" v="546" actId="20577"/>
      <pc:docMkLst>
        <pc:docMk/>
      </pc:docMkLst>
      <pc:sldChg chg="addSp delSp modSp setBg">
        <pc:chgData name="Clothilde de Ryckel" userId="1ca73ba464135d9e" providerId="LiveId" clId="{FDCF6DB7-5B06-471A-93E8-1B7CE0CA778E}" dt="2023-12-20T10:24:08.395" v="277"/>
        <pc:sldMkLst>
          <pc:docMk/>
          <pc:sldMk cId="0" sldId="257"/>
        </pc:sldMkLst>
        <pc:picChg chg="add del mod">
          <ac:chgData name="Clothilde de Ryckel" userId="1ca73ba464135d9e" providerId="LiveId" clId="{FDCF6DB7-5B06-471A-93E8-1B7CE0CA778E}" dt="2023-12-20T10:19:39.930" v="260" actId="478"/>
          <ac:picMkLst>
            <pc:docMk/>
            <pc:sldMk cId="0" sldId="257"/>
            <ac:picMk id="2050" creationId="{C48BBF14-C4F5-C3E6-846F-4375F7A80C4A}"/>
          </ac:picMkLst>
        </pc:picChg>
        <pc:picChg chg="add del mod">
          <ac:chgData name="Clothilde de Ryckel" userId="1ca73ba464135d9e" providerId="LiveId" clId="{FDCF6DB7-5B06-471A-93E8-1B7CE0CA778E}" dt="2023-12-20T10:23:24.015" v="271" actId="478"/>
          <ac:picMkLst>
            <pc:docMk/>
            <pc:sldMk cId="0" sldId="257"/>
            <ac:picMk id="2052" creationId="{6F7AA4E4-6FB7-9E92-BBC0-1665E69F4582}"/>
          </ac:picMkLst>
        </pc:picChg>
        <pc:picChg chg="add mod">
          <ac:chgData name="Clothilde de Ryckel" userId="1ca73ba464135d9e" providerId="LiveId" clId="{FDCF6DB7-5B06-471A-93E8-1B7CE0CA778E}" dt="2023-12-20T10:24:08.395" v="277"/>
          <ac:picMkLst>
            <pc:docMk/>
            <pc:sldMk cId="0" sldId="257"/>
            <ac:picMk id="2054" creationId="{FA20CB9C-149C-798D-E220-2B9F074EF733}"/>
          </ac:picMkLst>
        </pc:picChg>
      </pc:sldChg>
      <pc:sldChg chg="addSp delSp modSp mod ord modTransition addAnim delAnim modAnim">
        <pc:chgData name="Clothilde de Ryckel" userId="1ca73ba464135d9e" providerId="LiveId" clId="{FDCF6DB7-5B06-471A-93E8-1B7CE0CA778E}" dt="2023-12-20T10:09:46.667" v="222"/>
        <pc:sldMkLst>
          <pc:docMk/>
          <pc:sldMk cId="0" sldId="264"/>
        </pc:sldMkLst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0.699" v="178" actId="47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4.592" v="180" actId="478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2.604" v="179" actId="478"/>
          <ac:spMkLst>
            <pc:docMk/>
            <pc:sldMk cId="0" sldId="264"/>
            <ac:spMk id="169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6.512" v="181" actId="478"/>
          <ac:spMkLst>
            <pc:docMk/>
            <pc:sldMk cId="0" sldId="264"/>
            <ac:spMk id="1698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9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0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23.142" v="213" actId="1076"/>
          <ac:spMkLst>
            <pc:docMk/>
            <pc:sldMk cId="0" sldId="264"/>
            <ac:spMk id="170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9:25.514" v="219" actId="1037"/>
          <ac:spMkLst>
            <pc:docMk/>
            <pc:sldMk cId="0" sldId="264"/>
            <ac:spMk id="170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5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6" creationId="{00000000-0000-0000-0000-000000000000}"/>
          </ac:spMkLst>
        </pc:spChg>
        <pc:spChg chg="add del 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08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0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2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5:17.097" v="133" actId="478"/>
          <ac:spMkLst>
            <pc:docMk/>
            <pc:sldMk cId="0" sldId="264"/>
            <ac:spMk id="171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4" creationId="{00000000-0000-0000-0000-000000000000}"/>
          </ac:spMkLst>
        </pc:spChg>
        <pc:spChg chg="del mod">
          <ac:chgData name="Clothilde de Ryckel" userId="1ca73ba464135d9e" providerId="LiveId" clId="{FDCF6DB7-5B06-471A-93E8-1B7CE0CA778E}" dt="2023-12-20T10:02:58.979" v="67" actId="478"/>
          <ac:spMkLst>
            <pc:docMk/>
            <pc:sldMk cId="0" sldId="264"/>
            <ac:spMk id="1715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6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6:06.498" v="154" actId="478"/>
          <ac:spMkLst>
            <pc:docMk/>
            <pc:sldMk cId="0" sldId="264"/>
            <ac:spMk id="171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8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2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21" creationId="{00000000-0000-0000-0000-000000000000}"/>
          </ac:spMkLst>
        </pc:spChg>
      </pc:sldChg>
      <pc:sldChg chg="addSp delSp modSp mod ord setBg">
        <pc:chgData name="Clothilde de Ryckel" userId="1ca73ba464135d9e" providerId="LiveId" clId="{FDCF6DB7-5B06-471A-93E8-1B7CE0CA778E}" dt="2023-12-20T10:43:58.150" v="546" actId="20577"/>
        <pc:sldMkLst>
          <pc:docMk/>
          <pc:sldMk cId="0" sldId="268"/>
        </pc:sldMkLst>
        <pc:spChg chg="add mod">
          <ac:chgData name="Clothilde de Ryckel" userId="1ca73ba464135d9e" providerId="LiveId" clId="{FDCF6DB7-5B06-471A-93E8-1B7CE0CA778E}" dt="2023-12-20T10:21:15.738" v="264" actId="207"/>
          <ac:spMkLst>
            <pc:docMk/>
            <pc:sldMk cId="0" sldId="268"/>
            <ac:spMk id="2" creationId="{9BAF1F2F-7EB4-C697-6531-6FECAD25B6FE}"/>
          </ac:spMkLst>
        </pc:spChg>
        <pc:spChg chg="add mod">
          <ac:chgData name="Clothilde de Ryckel" userId="1ca73ba464135d9e" providerId="LiveId" clId="{FDCF6DB7-5B06-471A-93E8-1B7CE0CA778E}" dt="2023-12-20T10:21:19.067" v="266" actId="207"/>
          <ac:spMkLst>
            <pc:docMk/>
            <pc:sldMk cId="0" sldId="268"/>
            <ac:spMk id="3" creationId="{5E6CDEFB-EBBD-D915-0D29-2492E5D5403C}"/>
          </ac:spMkLst>
        </pc:spChg>
        <pc:spChg chg="add mod">
          <ac:chgData name="Clothilde de Ryckel" userId="1ca73ba464135d9e" providerId="LiveId" clId="{FDCF6DB7-5B06-471A-93E8-1B7CE0CA778E}" dt="2023-12-20T10:16:47.678" v="235" actId="207"/>
          <ac:spMkLst>
            <pc:docMk/>
            <pc:sldMk cId="0" sldId="268"/>
            <ac:spMk id="4" creationId="{834F36B4-61EA-FD2D-A34E-7FFCD3208966}"/>
          </ac:spMkLst>
        </pc:spChg>
        <pc:spChg chg="add del mod">
          <ac:chgData name="Clothilde de Ryckel" userId="1ca73ba464135d9e" providerId="LiveId" clId="{FDCF6DB7-5B06-471A-93E8-1B7CE0CA778E}" dt="2023-12-20T10:18:08.659" v="249" actId="11529"/>
          <ac:spMkLst>
            <pc:docMk/>
            <pc:sldMk cId="0" sldId="268"/>
            <ac:spMk id="5" creationId="{3565F14D-20D3-D136-DDAD-6D508F25F815}"/>
          </ac:spMkLst>
        </pc:spChg>
        <pc:spChg chg="add mod">
          <ac:chgData name="Clothilde de Ryckel" userId="1ca73ba464135d9e" providerId="LiveId" clId="{FDCF6DB7-5B06-471A-93E8-1B7CE0CA778E}" dt="2023-12-20T10:18:33.379" v="254" actId="208"/>
          <ac:spMkLst>
            <pc:docMk/>
            <pc:sldMk cId="0" sldId="268"/>
            <ac:spMk id="6" creationId="{50BDBABD-7F45-88C3-B81D-AEAFAE98142C}"/>
          </ac:spMkLst>
        </pc:spChg>
        <pc:spChg chg="mod">
          <ac:chgData name="Clothilde de Ryckel" userId="1ca73ba464135d9e" providerId="LiveId" clId="{FDCF6DB7-5B06-471A-93E8-1B7CE0CA778E}" dt="2023-12-11T11:10:32.630" v="18" actId="20577"/>
          <ac:spMkLst>
            <pc:docMk/>
            <pc:sldMk cId="0" sldId="268"/>
            <ac:spMk id="221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32:06.326" v="531" actId="20577"/>
          <ac:spMkLst>
            <pc:docMk/>
            <pc:sldMk cId="0" sldId="268"/>
            <ac:spMk id="222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2.902" v="39" actId="20577"/>
          <ac:spMkLst>
            <pc:docMk/>
            <pc:sldMk cId="0" sldId="268"/>
            <ac:spMk id="222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43:58.150" v="546" actId="20577"/>
          <ac:spMkLst>
            <pc:docMk/>
            <pc:sldMk cId="0" sldId="268"/>
            <ac:spMk id="222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1:08.200" v="25" actId="478"/>
          <ac:spMkLst>
            <pc:docMk/>
            <pc:sldMk cId="0" sldId="268"/>
            <ac:spMk id="2227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7.707" v="45" actId="20577"/>
          <ac:spMkLst>
            <pc:docMk/>
            <pc:sldMk cId="0" sldId="268"/>
            <ac:spMk id="2228" creationId="{00000000-0000-0000-0000-000000000000}"/>
          </ac:spMkLst>
        </pc:spChg>
        <pc:picChg chg="add del mod">
          <ac:chgData name="Clothilde de Ryckel" userId="1ca73ba464135d9e" providerId="LiveId" clId="{FDCF6DB7-5B06-471A-93E8-1B7CE0CA778E}" dt="2023-12-20T10:16:26.110" v="229" actId="478"/>
          <ac:picMkLst>
            <pc:docMk/>
            <pc:sldMk cId="0" sldId="268"/>
            <ac:picMk id="1026" creationId="{1F9AE0AA-E396-148C-358A-B5629AD0B263}"/>
          </ac:picMkLst>
        </pc:picChg>
        <pc:picChg chg="add mod">
          <ac:chgData name="Clothilde de Ryckel" userId="1ca73ba464135d9e" providerId="LiveId" clId="{FDCF6DB7-5B06-471A-93E8-1B7CE0CA778E}" dt="2023-12-20T10:18:09.304" v="250" actId="14100"/>
          <ac:picMkLst>
            <pc:docMk/>
            <pc:sldMk cId="0" sldId="268"/>
            <ac:picMk id="1028" creationId="{8BEFBA7C-DF15-8C22-9929-2FD7226FC149}"/>
          </ac:picMkLst>
        </pc:picChg>
        <pc:picChg chg="add mod">
          <ac:chgData name="Clothilde de Ryckel" userId="1ca73ba464135d9e" providerId="LiveId" clId="{FDCF6DB7-5B06-471A-93E8-1B7CE0CA778E}" dt="2023-12-20T10:18:51.514" v="256" actId="1076"/>
          <ac:picMkLst>
            <pc:docMk/>
            <pc:sldMk cId="0" sldId="268"/>
            <ac:picMk id="1030" creationId="{753081C1-1AB2-6F29-8868-5DB898D81F3D}"/>
          </ac:picMkLst>
        </pc:picChg>
      </pc:sldChg>
      <pc:sldChg chg="addSp delSp modSp mod ord modAnim">
        <pc:chgData name="Clothilde de Ryckel" userId="1ca73ba464135d9e" providerId="LiveId" clId="{FDCF6DB7-5B06-471A-93E8-1B7CE0CA778E}" dt="2023-12-20T10:30:15.175" v="509"/>
        <pc:sldMkLst>
          <pc:docMk/>
          <pc:sldMk cId="0" sldId="273"/>
        </pc:sldMkLst>
        <pc:spChg chg="add mod">
          <ac:chgData name="Clothilde de Ryckel" userId="1ca73ba464135d9e" providerId="LiveId" clId="{FDCF6DB7-5B06-471A-93E8-1B7CE0CA778E}" dt="2023-12-20T10:28:44.569" v="410" actId="208"/>
          <ac:spMkLst>
            <pc:docMk/>
            <pc:sldMk cId="0" sldId="273"/>
            <ac:spMk id="2" creationId="{CF813D4F-9C5E-45C5-76FA-EC1BAA40C8BD}"/>
          </ac:spMkLst>
        </pc:spChg>
        <pc:spChg chg="add mod">
          <ac:chgData name="Clothilde de Ryckel" userId="1ca73ba464135d9e" providerId="LiveId" clId="{FDCF6DB7-5B06-471A-93E8-1B7CE0CA778E}" dt="2023-12-20T10:29:30.845" v="415" actId="207"/>
          <ac:spMkLst>
            <pc:docMk/>
            <pc:sldMk cId="0" sldId="273"/>
            <ac:spMk id="3" creationId="{559961C9-FE1E-8D14-2267-F780C3A80C27}"/>
          </ac:spMkLst>
        </pc:spChg>
        <pc:spChg chg="add mod">
          <ac:chgData name="Clothilde de Ryckel" userId="1ca73ba464135d9e" providerId="LiveId" clId="{FDCF6DB7-5B06-471A-93E8-1B7CE0CA778E}" dt="2023-12-20T10:29:55.167" v="506" actId="1037"/>
          <ac:spMkLst>
            <pc:docMk/>
            <pc:sldMk cId="0" sldId="273"/>
            <ac:spMk id="4" creationId="{A2E0B1DA-8B5C-4631-5CEB-0F6BEC749A00}"/>
          </ac:spMkLst>
        </pc:spChg>
        <pc:spChg chg="mod">
          <ac:chgData name="Clothilde de Ryckel" userId="1ca73ba464135d9e" providerId="LiveId" clId="{FDCF6DB7-5B06-471A-93E8-1B7CE0CA778E}" dt="2023-12-20T10:25:53.021" v="307" actId="20577"/>
          <ac:spMkLst>
            <pc:docMk/>
            <pc:sldMk cId="0" sldId="273"/>
            <ac:spMk id="2720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1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8:04.689" v="378" actId="478"/>
          <ac:spMkLst>
            <pc:docMk/>
            <pc:sldMk cId="0" sldId="273"/>
            <ac:spMk id="272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3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6:22.971" v="332" actId="478"/>
          <ac:spMkLst>
            <pc:docMk/>
            <pc:sldMk cId="0" sldId="273"/>
            <ac:spMk id="272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6:59.674" v="355" actId="478"/>
          <ac:spMkLst>
            <pc:docMk/>
            <pc:sldMk cId="0" sldId="273"/>
            <ac:spMk id="2726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7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8" creationId="{00000000-0000-0000-0000-000000000000}"/>
          </ac:spMkLst>
        </pc:spChg>
        <pc:grpChg chg="mod">
          <ac:chgData name="Clothilde de Ryckel" userId="1ca73ba464135d9e" providerId="LiveId" clId="{FDCF6DB7-5B06-471A-93E8-1B7CE0CA778E}" dt="2023-12-20T10:28:26.301" v="407" actId="1038"/>
          <ac:grpSpMkLst>
            <pc:docMk/>
            <pc:sldMk cId="0" sldId="273"/>
            <ac:grpSpMk id="2589" creationId="{00000000-0000-0000-0000-000000000000}"/>
          </ac:grpSpMkLst>
        </pc:grpChg>
      </pc:sldChg>
      <pc:sldMasterChg chg="setBg modSldLayout">
        <pc:chgData name="Clothilde de Ryckel" userId="1ca73ba464135d9e" providerId="LiveId" clId="{FDCF6DB7-5B06-471A-93E8-1B7CE0CA778E}" dt="2023-12-20T10:20:51.596" v="262"/>
        <pc:sldMasterMkLst>
          <pc:docMk/>
          <pc:sldMasterMk cId="0" sldId="2147483659"/>
        </pc:sldMasterMkLst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E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utomate.com/environments/Default-71260448-f1a9-4729-b630-4882e4dc58f5/flows/shared/a12f9297-385f-433e-bd2f-56dc3edbbf66/detai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364221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Projet entreprise numérique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Clothilde de Ryckel et Hugo Dehart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54435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6723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82613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112074" y="1590769"/>
            <a:ext cx="1896226" cy="3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travail et du temps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67230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Portefolio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82786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FA20CB9C-149C-798D-E220-2B9F074E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66" y="1909799"/>
            <a:ext cx="1837410" cy="10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Power Automate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Automatisation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GitHub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tockage de fichiers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AF1F2F-7EB4-C697-6531-6FECAD25B6FE}"/>
              </a:ext>
            </a:extLst>
          </p:cNvPr>
          <p:cNvSpPr/>
          <p:nvPr/>
        </p:nvSpPr>
        <p:spPr>
          <a:xfrm>
            <a:off x="921275" y="598141"/>
            <a:ext cx="1377090" cy="3354311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CDEFB-EBBD-D915-0D29-2492E5D5403C}"/>
              </a:ext>
            </a:extLst>
          </p:cNvPr>
          <p:cNvSpPr/>
          <p:nvPr/>
        </p:nvSpPr>
        <p:spPr>
          <a:xfrm>
            <a:off x="6845635" y="678834"/>
            <a:ext cx="1377090" cy="3354311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F36B4-61EA-FD2D-A34E-7FFCD3208966}"/>
              </a:ext>
            </a:extLst>
          </p:cNvPr>
          <p:cNvSpPr/>
          <p:nvPr/>
        </p:nvSpPr>
        <p:spPr>
          <a:xfrm>
            <a:off x="3059314" y="2253615"/>
            <a:ext cx="416925" cy="373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8" name="Picture 4" descr="Mircosoft Power Automate Integration — Stormboard">
            <a:extLst>
              <a:ext uri="{FF2B5EF4-FFF2-40B4-BE49-F238E27FC236}">
                <a16:creationId xmlns:a16="http://schemas.microsoft.com/office/drawing/2014/main" id="{8BEFBA7C-DF15-8C22-9929-2FD7226F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25" y="2070986"/>
            <a:ext cx="693236" cy="6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BDBABD-7F45-88C3-B81D-AEAFAE98142C}"/>
              </a:ext>
            </a:extLst>
          </p:cNvPr>
          <p:cNvSpPr/>
          <p:nvPr/>
        </p:nvSpPr>
        <p:spPr>
          <a:xfrm>
            <a:off x="5729553" y="2253615"/>
            <a:ext cx="384014" cy="373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30" name="Picture 6" descr="Macarena Lastra Web Developer">
            <a:extLst>
              <a:ext uri="{FF2B5EF4-FFF2-40B4-BE49-F238E27FC236}">
                <a16:creationId xmlns:a16="http://schemas.microsoft.com/office/drawing/2014/main" id="{753081C1-1AB2-6F29-8868-5DB898D8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3" y="2212080"/>
            <a:ext cx="731511" cy="4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543EB0-DC38-87EC-CA25-D582AAE78630}"/>
              </a:ext>
            </a:extLst>
          </p:cNvPr>
          <p:cNvSpPr/>
          <p:nvPr/>
        </p:nvSpPr>
        <p:spPr>
          <a:xfrm>
            <a:off x="4191053" y="1677144"/>
            <a:ext cx="816861" cy="22753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1415678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5762564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1425846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5762564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1425846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5762564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1899246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119037" y="3746983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6118711" y="3740567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119137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6119137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119137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6119137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6549899" y="72469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Création d’un flux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6561931" y="2377308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Besoin client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6549899" y="407324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latin typeface="Fira Sans Medium"/>
                <a:ea typeface="Fira Sans Medium"/>
                <a:cs typeface="Fira Sans Medium"/>
                <a:sym typeface="Fira Sans Medium"/>
              </a:rPr>
              <a:t>Stockage des données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" grpId="0" animBg="1"/>
      <p:bldP spid="1692" grpId="0" animBg="1"/>
      <p:bldP spid="1693" grpId="0" animBg="1"/>
      <p:bldP spid="1694" grpId="0" animBg="1"/>
      <p:bldP spid="1699" grpId="0" animBg="1"/>
      <p:bldP spid="1700" grpId="0" animBg="1"/>
      <p:bldP spid="1702" grpId="0" animBg="1"/>
      <p:bldP spid="1703" grpId="0" animBg="1"/>
      <p:bldP spid="1704" grpId="0" animBg="1"/>
      <p:bldP spid="1705" grpId="0" animBg="1"/>
      <p:bldP spid="1706" grpId="0" animBg="1"/>
      <p:bldP spid="1707" grpId="0" animBg="1"/>
      <p:bldP spid="1712" grpId="0"/>
      <p:bldP spid="1714" grpId="0"/>
      <p:bldP spid="17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solidFill>
              <a:srgbClr val="22283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Power Automate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Dépassement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Gérer vos flux | Power Automate</a:t>
            </a:r>
            <a:endParaRPr lang="fr-FR" sz="1200" dirty="0">
              <a:latin typeface="Fira Sans"/>
              <a:sym typeface="Fira Sans"/>
            </a:endParaRPr>
          </a:p>
        </p:txBody>
      </p:sp>
      <p:sp>
        <p:nvSpPr>
          <p:cNvPr id="2" name="Google Shape;2342;p27">
            <a:extLst>
              <a:ext uri="{FF2B5EF4-FFF2-40B4-BE49-F238E27FC236}">
                <a16:creationId xmlns:a16="http://schemas.microsoft.com/office/drawing/2014/main" id="{BE4AF551-2D69-FF68-3C05-F21FB706CF79}"/>
              </a:ext>
            </a:extLst>
          </p:cNvPr>
          <p:cNvSpPr/>
          <p:nvPr/>
        </p:nvSpPr>
        <p:spPr>
          <a:xfrm>
            <a:off x="5449898" y="1861173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1830399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temps et du travail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193160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Gestion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3802628" y="169091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Répartition des tâches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566978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Collaboration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7539101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7539101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13D4F-9C5E-45C5-76FA-EC1BAA40C8BD}"/>
              </a:ext>
            </a:extLst>
          </p:cNvPr>
          <p:cNvSpPr/>
          <p:nvPr/>
        </p:nvSpPr>
        <p:spPr>
          <a:xfrm>
            <a:off x="7539101" y="673375"/>
            <a:ext cx="2143442" cy="435582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59961C9-FE1E-8D14-2267-F780C3A80C27}"/>
              </a:ext>
            </a:extLst>
          </p:cNvPr>
          <p:cNvSpPr/>
          <p:nvPr/>
        </p:nvSpPr>
        <p:spPr>
          <a:xfrm>
            <a:off x="7515037" y="2770795"/>
            <a:ext cx="215775" cy="179971"/>
          </a:xfrm>
          <a:prstGeom prst="ellipse">
            <a:avLst/>
          </a:prstGeom>
          <a:solidFill>
            <a:srgbClr val="CECECE"/>
          </a:solidFill>
          <a:ln>
            <a:solidFill>
              <a:srgbClr val="CE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0B1DA-8B5C-4631-5CEB-0F6BEC749A00}"/>
              </a:ext>
            </a:extLst>
          </p:cNvPr>
          <p:cNvSpPr/>
          <p:nvPr/>
        </p:nvSpPr>
        <p:spPr>
          <a:xfrm>
            <a:off x="1844140" y="2790843"/>
            <a:ext cx="215775" cy="179971"/>
          </a:xfrm>
          <a:prstGeom prst="ellipse">
            <a:avLst/>
          </a:prstGeom>
          <a:solidFill>
            <a:srgbClr val="CECECE"/>
          </a:solidFill>
          <a:ln>
            <a:solidFill>
              <a:srgbClr val="CE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1" grpId="0"/>
      <p:bldP spid="2723" grpId="0"/>
      <p:bldP spid="27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dirty="0">
                <a:latin typeface="Fira Sans Medium"/>
                <a:ea typeface="Fira Sans Medium"/>
                <a:cs typeface="Fira Sans Medium"/>
                <a:sym typeface="Fira Sans Medium"/>
              </a:rPr>
              <a:t>C</a:t>
            </a: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onclusion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U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tilisation efficace de Power Automate.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tockage des élémetnts nécessaires au projet sur GitHub.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laboration d’un flux automatisé face à la demande du client.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G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estion du temps et du travail.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500" dirty="0"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erci pour votre écoute !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133</Words>
  <Application>Microsoft Office PowerPoint</Application>
  <PresentationFormat>Affichage à l'écran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Fira Sans Medium</vt:lpstr>
      <vt:lpstr>Fira Sans</vt:lpstr>
      <vt:lpstr>Fira Sans Extra Condensed Medium</vt:lpstr>
      <vt:lpstr>Fira Sans Extra Condensed SemiBold</vt:lpstr>
      <vt:lpstr>Fira Sans SemiBold</vt:lpstr>
      <vt:lpstr>Arial</vt:lpstr>
      <vt:lpstr>Roboto</vt:lpstr>
      <vt:lpstr>Technology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Clothilde de Ryckel</cp:lastModifiedBy>
  <cp:revision>2</cp:revision>
  <dcterms:modified xsi:type="dcterms:W3CDTF">2023-12-28T14:56:02Z</dcterms:modified>
</cp:coreProperties>
</file>