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Fira Sans Extra Condensed SemiBold" panose="020B0604020202020204" charset="0"/>
      <p:regular r:id="rId44"/>
      <p:bold r:id="rId45"/>
      <p:italic r:id="rId46"/>
      <p:boldItalic r:id="rId47"/>
    </p:embeddedFont>
    <p:embeddedFont>
      <p:font typeface="Fira Sans Light" panose="020B0403050000020004" pitchFamily="34" charset="0"/>
      <p:regular r:id="rId48"/>
      <p:bold r:id="rId49"/>
      <p:italic r:id="rId50"/>
      <p:boldItalic r:id="rId51"/>
    </p:embeddedFont>
    <p:embeddedFont>
      <p:font typeface="Fira Sans Medium" panose="020B0603050000020004" pitchFamily="34" charset="0"/>
      <p:regular r:id="rId52"/>
      <p:bold r:id="rId53"/>
      <p:italic r:id="rId54"/>
      <p:boldItalic r:id="rId55"/>
    </p:embeddedFont>
    <p:embeddedFont>
      <p:font typeface="Fira Sans SemiBold" panose="020B0603050000020004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D1"/>
    <a:srgbClr val="E7E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70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92a1ad211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92a1ad211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94a06c92dc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94a06c92dc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4a06c92dc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4a06c92dc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94a06c92dc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94a06c92dc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Google Shape;5303;g9258ed503f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4" name="Google Shape;5304;g9258ed503f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3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364221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Projet entreprise numérique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Clothilde de Ryckel et Hugo Dehart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21670" y="1040059"/>
            <a:ext cx="3700673" cy="3696642"/>
            <a:chOff x="2344100" y="1501650"/>
            <a:chExt cx="2914375" cy="2911200"/>
          </a:xfrm>
        </p:grpSpPr>
        <p:sp>
          <p:nvSpPr>
            <p:cNvPr id="1727" name="Google Shape;1727;p22"/>
            <p:cNvSpPr/>
            <p:nvPr/>
          </p:nvSpPr>
          <p:spPr>
            <a:xfrm>
              <a:off x="2574500" y="3484925"/>
              <a:ext cx="1156725" cy="927925"/>
            </a:xfrm>
            <a:custGeom>
              <a:avLst/>
              <a:gdLst/>
              <a:ahLst/>
              <a:cxnLst/>
              <a:rect l="l" t="t" r="r" b="b"/>
              <a:pathLst>
                <a:path w="46269" h="37117" extrusionOk="0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870550" y="3484925"/>
              <a:ext cx="1156750" cy="927925"/>
            </a:xfrm>
            <a:custGeom>
              <a:avLst/>
              <a:gdLst/>
              <a:ahLst/>
              <a:cxnLst/>
              <a:rect l="l" t="t" r="r" b="b"/>
              <a:pathLst>
                <a:path w="46270" h="37117" extrusionOk="0">
                  <a:moveTo>
                    <a:pt x="28186" y="0"/>
                  </a:moveTo>
                  <a:cubicBezTo>
                    <a:pt x="26286" y="2787"/>
                    <a:pt x="24006" y="5289"/>
                    <a:pt x="21441" y="7506"/>
                  </a:cubicBezTo>
                  <a:lnTo>
                    <a:pt x="19921" y="8772"/>
                  </a:lnTo>
                  <a:lnTo>
                    <a:pt x="11718" y="4022"/>
                  </a:lnTo>
                  <a:lnTo>
                    <a:pt x="11718" y="13523"/>
                  </a:lnTo>
                  <a:lnTo>
                    <a:pt x="9881" y="14156"/>
                  </a:lnTo>
                  <a:cubicBezTo>
                    <a:pt x="7253" y="15106"/>
                    <a:pt x="4529" y="15771"/>
                    <a:pt x="1774" y="16088"/>
                  </a:cubicBezTo>
                  <a:cubicBezTo>
                    <a:pt x="1172" y="16183"/>
                    <a:pt x="602" y="16215"/>
                    <a:pt x="1" y="16278"/>
                  </a:cubicBezTo>
                  <a:lnTo>
                    <a:pt x="1" y="37116"/>
                  </a:lnTo>
                  <a:cubicBezTo>
                    <a:pt x="19414" y="36229"/>
                    <a:pt x="36357" y="25810"/>
                    <a:pt x="46269" y="10419"/>
                  </a:cubicBezTo>
                  <a:lnTo>
                    <a:pt x="2818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avLst/>
              <a:gdLst/>
              <a:ahLst/>
              <a:cxnLst/>
              <a:rect l="l" t="t" r="r" b="b"/>
              <a:pathLst>
                <a:path w="29326" h="53426" extrusionOk="0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870550" y="1501650"/>
              <a:ext cx="1156750" cy="928725"/>
            </a:xfrm>
            <a:custGeom>
              <a:avLst/>
              <a:gdLst/>
              <a:ahLst/>
              <a:cxnLst/>
              <a:rect l="l" t="t" r="r" b="b"/>
              <a:pathLst>
                <a:path w="46270" h="37149" extrusionOk="0">
                  <a:moveTo>
                    <a:pt x="1" y="1"/>
                  </a:moveTo>
                  <a:lnTo>
                    <a:pt x="1" y="20870"/>
                  </a:lnTo>
                  <a:cubicBezTo>
                    <a:pt x="3389" y="21124"/>
                    <a:pt x="6683" y="21820"/>
                    <a:pt x="9881" y="22960"/>
                  </a:cubicBezTo>
                  <a:lnTo>
                    <a:pt x="11718" y="23626"/>
                  </a:lnTo>
                  <a:lnTo>
                    <a:pt x="11718" y="33126"/>
                  </a:lnTo>
                  <a:lnTo>
                    <a:pt x="19952" y="28376"/>
                  </a:lnTo>
                  <a:lnTo>
                    <a:pt x="21441" y="29643"/>
                  </a:lnTo>
                  <a:cubicBezTo>
                    <a:pt x="22549" y="30593"/>
                    <a:pt x="23594" y="31606"/>
                    <a:pt x="24608" y="32683"/>
                  </a:cubicBezTo>
                  <a:cubicBezTo>
                    <a:pt x="25906" y="34076"/>
                    <a:pt x="27109" y="35565"/>
                    <a:pt x="28186" y="37148"/>
                  </a:cubicBezTo>
                  <a:lnTo>
                    <a:pt x="46269" y="26697"/>
                  </a:lnTo>
                  <a:cubicBezTo>
                    <a:pt x="36357" y="11338"/>
                    <a:pt x="19414" y="919"/>
                    <a:pt x="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avLst/>
              <a:gdLst/>
              <a:ahLst/>
              <a:cxnLst/>
              <a:rect l="l" t="t" r="r" b="b"/>
              <a:pathLst>
                <a:path w="46269" h="37149" extrusionOk="0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avLst/>
              <a:gdLst/>
              <a:ahLst/>
              <a:cxnLst/>
              <a:rect l="l" t="t" r="r" b="b"/>
              <a:pathLst>
                <a:path w="29295" h="53426" extrusionOk="0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43450" y="131021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43448" y="1657064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629826" y="2488417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6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29826" y="2835268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5050" y="3666622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6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5050" y="4013473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709825" y="1310225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7" name="Google Shape;1767;p22"/>
          <p:cNvSpPr txBox="1"/>
          <p:nvPr/>
        </p:nvSpPr>
        <p:spPr>
          <a:xfrm>
            <a:off x="6709825" y="165706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709825" y="248843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6709825" y="2835282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22"/>
          <p:cNvSpPr txBox="1"/>
          <p:nvPr/>
        </p:nvSpPr>
        <p:spPr>
          <a:xfrm>
            <a:off x="6709825" y="401347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6709825" y="3666629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3F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600">
              <a:solidFill>
                <a:srgbClr val="2A3F5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3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1777" name="Google Shape;1777;p23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3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1803" name="Google Shape;1803;p23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3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1807" name="Google Shape;1807;p23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3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1815" name="Google Shape;1815;p23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23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1828" name="Google Shape;1828;p23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23"/>
          <p:cNvGrpSpPr/>
          <p:nvPr/>
        </p:nvGrpSpPr>
        <p:grpSpPr>
          <a:xfrm>
            <a:off x="7350195" y="3600977"/>
            <a:ext cx="575077" cy="576048"/>
            <a:chOff x="7414685" y="3440815"/>
            <a:chExt cx="621974" cy="623024"/>
          </a:xfrm>
        </p:grpSpPr>
        <p:sp>
          <p:nvSpPr>
            <p:cNvPr id="1832" name="Google Shape;1832;p23"/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7" name="Google Shape;2117;p23"/>
          <p:cNvSpPr txBox="1"/>
          <p:nvPr/>
        </p:nvSpPr>
        <p:spPr>
          <a:xfrm>
            <a:off x="686911" y="1376200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8" name="Google Shape;2118;p23"/>
          <p:cNvSpPr txBox="1"/>
          <p:nvPr/>
        </p:nvSpPr>
        <p:spPr>
          <a:xfrm>
            <a:off x="685790" y="1639760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9" name="Google Shape;2119;p23"/>
          <p:cNvSpPr txBox="1"/>
          <p:nvPr/>
        </p:nvSpPr>
        <p:spPr>
          <a:xfrm>
            <a:off x="686909" y="2792772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0" name="Google Shape;2120;p23"/>
          <p:cNvSpPr txBox="1"/>
          <p:nvPr/>
        </p:nvSpPr>
        <p:spPr>
          <a:xfrm>
            <a:off x="685763" y="3033804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1" name="Google Shape;2121;p23"/>
          <p:cNvSpPr txBox="1"/>
          <p:nvPr/>
        </p:nvSpPr>
        <p:spPr>
          <a:xfrm>
            <a:off x="686909" y="4167145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2" name="Google Shape;2122;p23"/>
          <p:cNvSpPr txBox="1"/>
          <p:nvPr/>
        </p:nvSpPr>
        <p:spPr>
          <a:xfrm>
            <a:off x="686897" y="4408176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3" name="Google Shape;2123;p23"/>
          <p:cNvSpPr txBox="1"/>
          <p:nvPr/>
        </p:nvSpPr>
        <p:spPr>
          <a:xfrm>
            <a:off x="6832397" y="1376200"/>
            <a:ext cx="16074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4" name="Google Shape;2124;p23"/>
          <p:cNvSpPr txBox="1"/>
          <p:nvPr/>
        </p:nvSpPr>
        <p:spPr>
          <a:xfrm>
            <a:off x="6831263" y="1639757"/>
            <a:ext cx="1607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5" name="Google Shape;2125;p23"/>
          <p:cNvSpPr txBox="1"/>
          <p:nvPr/>
        </p:nvSpPr>
        <p:spPr>
          <a:xfrm>
            <a:off x="6832339" y="2801700"/>
            <a:ext cx="160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6" name="Google Shape;2126;p23"/>
          <p:cNvSpPr txBox="1"/>
          <p:nvPr/>
        </p:nvSpPr>
        <p:spPr>
          <a:xfrm>
            <a:off x="6831200" y="3046128"/>
            <a:ext cx="1609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7" name="Google Shape;2127;p23"/>
          <p:cNvSpPr txBox="1"/>
          <p:nvPr/>
        </p:nvSpPr>
        <p:spPr>
          <a:xfrm>
            <a:off x="6832363" y="4167150"/>
            <a:ext cx="1608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8" name="Google Shape;2128;p23"/>
          <p:cNvSpPr txBox="1"/>
          <p:nvPr/>
        </p:nvSpPr>
        <p:spPr>
          <a:xfrm>
            <a:off x="6831225" y="4408179"/>
            <a:ext cx="1608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24"/>
          <p:cNvGrpSpPr/>
          <p:nvPr/>
        </p:nvGrpSpPr>
        <p:grpSpPr>
          <a:xfrm>
            <a:off x="2411670" y="1117872"/>
            <a:ext cx="4300222" cy="3519733"/>
            <a:chOff x="2239600" y="1703550"/>
            <a:chExt cx="3097250" cy="2535100"/>
          </a:xfrm>
        </p:grpSpPr>
        <p:sp>
          <p:nvSpPr>
            <p:cNvPr id="2134" name="Google Shape;2134;p24"/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4241875" y="2054275"/>
              <a:ext cx="182925" cy="182900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4260075" y="2071700"/>
              <a:ext cx="146500" cy="147275"/>
            </a:xfrm>
            <a:custGeom>
              <a:avLst/>
              <a:gdLst/>
              <a:ahLst/>
              <a:cxnLst/>
              <a:rect l="l" t="t" r="r" b="b"/>
              <a:pathLst>
                <a:path w="5860" h="5891" extrusionOk="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4049475" y="2053475"/>
              <a:ext cx="375325" cy="376100"/>
            </a:xfrm>
            <a:custGeom>
              <a:avLst/>
              <a:gdLst/>
              <a:ahLst/>
              <a:cxnLst/>
              <a:rect l="l" t="t" r="r" b="b"/>
              <a:pathLst>
                <a:path w="15013" h="15044" extrusionOk="0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4067700" y="2071700"/>
              <a:ext cx="338875" cy="339675"/>
            </a:xfrm>
            <a:custGeom>
              <a:avLst/>
              <a:gdLst/>
              <a:ahLst/>
              <a:cxnLst/>
              <a:rect l="l" t="t" r="r" b="b"/>
              <a:pathLst>
                <a:path w="13555" h="13587" extrusionOk="0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4632200" y="2746250"/>
              <a:ext cx="45950" cy="83150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4482550" y="2809575"/>
              <a:ext cx="76825" cy="76025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4423175" y="2960800"/>
              <a:ext cx="83150" cy="44350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808750" y="2956050"/>
              <a:ext cx="83950" cy="44350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752550" y="280562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535600" y="2849150"/>
              <a:ext cx="238350" cy="34917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568075" y="2878450"/>
              <a:ext cx="178950" cy="208250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551450" y="2863425"/>
              <a:ext cx="209025" cy="238325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4604475" y="3111225"/>
              <a:ext cx="106925" cy="16650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609225" y="3136550"/>
              <a:ext cx="94250" cy="16650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4613975" y="3163475"/>
              <a:ext cx="84750" cy="198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4648025" y="2760500"/>
              <a:ext cx="16650" cy="67300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4497600" y="2823975"/>
              <a:ext cx="51500" cy="50550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4439025" y="2975725"/>
              <a:ext cx="67300" cy="15300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4811925" y="2970300"/>
              <a:ext cx="67325" cy="15225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765200" y="2820550"/>
              <a:ext cx="51500" cy="5002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616350" y="2914075"/>
              <a:ext cx="80800" cy="143325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007525" y="3548250"/>
              <a:ext cx="307225" cy="269225"/>
            </a:xfrm>
            <a:custGeom>
              <a:avLst/>
              <a:gdLst/>
              <a:ahLst/>
              <a:cxnLst/>
              <a:rect l="l" t="t" r="r" b="b"/>
              <a:pathLst>
                <a:path w="12289" h="10769" extrusionOk="0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036825" y="3565675"/>
              <a:ext cx="251775" cy="217750"/>
            </a:xfrm>
            <a:custGeom>
              <a:avLst/>
              <a:gdLst/>
              <a:ahLst/>
              <a:cxnLst/>
              <a:rect l="l" t="t" r="r" b="b"/>
              <a:pathLst>
                <a:path w="10071" h="8710" extrusionOk="0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143700" y="3603675"/>
              <a:ext cx="323050" cy="249425"/>
            </a:xfrm>
            <a:custGeom>
              <a:avLst/>
              <a:gdLst/>
              <a:ahLst/>
              <a:cxnLst/>
              <a:rect l="l" t="t" r="r" b="b"/>
              <a:pathLst>
                <a:path w="12922" h="9977" extrusionOk="0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4161125" y="3621100"/>
              <a:ext cx="266825" cy="204275"/>
            </a:xfrm>
            <a:custGeom>
              <a:avLst/>
              <a:gdLst/>
              <a:ahLst/>
              <a:cxnLst/>
              <a:rect l="l" t="t" r="r" b="b"/>
              <a:pathLst>
                <a:path w="10673" h="8171" extrusionOk="0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722550" y="2777125"/>
              <a:ext cx="388775" cy="389550"/>
            </a:xfrm>
            <a:custGeom>
              <a:avLst/>
              <a:gdLst/>
              <a:ahLst/>
              <a:cxnLst/>
              <a:rect l="l" t="t" r="r" b="b"/>
              <a:pathLst>
                <a:path w="15551" h="15582" extrusionOk="0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740750" y="2795325"/>
              <a:ext cx="352350" cy="353125"/>
            </a:xfrm>
            <a:custGeom>
              <a:avLst/>
              <a:gdLst/>
              <a:ahLst/>
              <a:cxnLst/>
              <a:rect l="l" t="t" r="r" b="b"/>
              <a:pathLst>
                <a:path w="14094" h="14125" extrusionOk="0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861900" y="2917250"/>
              <a:ext cx="110075" cy="109275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2897525" y="29528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3140575" y="2078825"/>
              <a:ext cx="394300" cy="325425"/>
            </a:xfrm>
            <a:custGeom>
              <a:avLst/>
              <a:gdLst/>
              <a:ahLst/>
              <a:cxnLst/>
              <a:rect l="l" t="t" r="r" b="b"/>
              <a:pathLst>
                <a:path w="15772" h="13017" extrusionOk="0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3158000" y="2096225"/>
              <a:ext cx="359475" cy="290475"/>
            </a:xfrm>
            <a:custGeom>
              <a:avLst/>
              <a:gdLst/>
              <a:ahLst/>
              <a:cxnLst/>
              <a:rect l="l" t="t" r="r" b="b"/>
              <a:pathLst>
                <a:path w="14379" h="11619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158000" y="2096225"/>
              <a:ext cx="39600" cy="263675"/>
            </a:xfrm>
            <a:custGeom>
              <a:avLst/>
              <a:gdLst/>
              <a:ahLst/>
              <a:cxnLst/>
              <a:rect l="l" t="t" r="r" b="b"/>
              <a:pathLst>
                <a:path w="1584" h="10547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207875" y="2132500"/>
              <a:ext cx="245475" cy="63675"/>
            </a:xfrm>
            <a:custGeom>
              <a:avLst/>
              <a:gdLst/>
              <a:ahLst/>
              <a:cxnLst/>
              <a:rect l="l" t="t" r="r" b="b"/>
              <a:pathLst>
                <a:path w="9819" h="2547" extrusionOk="0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3389175" y="2279125"/>
              <a:ext cx="73675" cy="107575"/>
            </a:xfrm>
            <a:custGeom>
              <a:avLst/>
              <a:gdLst/>
              <a:ahLst/>
              <a:cxnLst/>
              <a:rect l="l" t="t" r="r" b="b"/>
              <a:pathLst>
                <a:path w="2947" h="4303" extrusionOk="0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112875" y="3551425"/>
              <a:ext cx="449725" cy="297700"/>
            </a:xfrm>
            <a:custGeom>
              <a:avLst/>
              <a:gdLst/>
              <a:ahLst/>
              <a:cxnLst/>
              <a:rect l="l" t="t" r="r" b="b"/>
              <a:pathLst>
                <a:path w="17989" h="11908" extrusionOk="0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240350" y="3788925"/>
              <a:ext cx="198750" cy="45175"/>
            </a:xfrm>
            <a:custGeom>
              <a:avLst/>
              <a:gdLst/>
              <a:ahLst/>
              <a:cxnLst/>
              <a:rect l="l" t="t" r="r" b="b"/>
              <a:pathLst>
                <a:path w="7950" h="1807" extrusionOk="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319525" y="3620300"/>
              <a:ext cx="39600" cy="190825"/>
            </a:xfrm>
            <a:custGeom>
              <a:avLst/>
              <a:gdLst/>
              <a:ahLst/>
              <a:cxnLst/>
              <a:rect l="l" t="t" r="r" b="b"/>
              <a:pathLst>
                <a:path w="1584" h="7633" extrusionOk="0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3188875" y="3591000"/>
              <a:ext cx="301675" cy="20625"/>
            </a:xfrm>
            <a:custGeom>
              <a:avLst/>
              <a:gdLst/>
              <a:ahLst/>
              <a:cxnLst/>
              <a:rect l="l" t="t" r="r" b="b"/>
              <a:pathLst>
                <a:path w="12067" h="82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300500" y="3569625"/>
              <a:ext cx="78425" cy="63375"/>
            </a:xfrm>
            <a:custGeom>
              <a:avLst/>
              <a:gdLst/>
              <a:ahLst/>
              <a:cxnLst/>
              <a:rect l="l" t="t" r="r" b="b"/>
              <a:pathLst>
                <a:path w="3137" h="2535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3408175" y="3608425"/>
              <a:ext cx="137800" cy="184500"/>
            </a:xfrm>
            <a:custGeom>
              <a:avLst/>
              <a:gdLst/>
              <a:ahLst/>
              <a:cxnLst/>
              <a:rect l="l" t="t" r="r" b="b"/>
              <a:pathLst>
                <a:path w="5512" h="7380" extrusionOk="0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3129500" y="3608425"/>
              <a:ext cx="137775" cy="184500"/>
            </a:xfrm>
            <a:custGeom>
              <a:avLst/>
              <a:gdLst/>
              <a:ahLst/>
              <a:cxnLst/>
              <a:rect l="l" t="t" r="r" b="b"/>
              <a:pathLst>
                <a:path w="5511" h="7380" extrusionOk="0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2573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283370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3598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38595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25729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283368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385957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764539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589424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4572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4572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4572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8698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3" name="Google Shape;2313;p26"/>
          <p:cNvSpPr txBox="1"/>
          <p:nvPr/>
        </p:nvSpPr>
        <p:spPr>
          <a:xfrm>
            <a:off x="68698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8698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68698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avLst/>
            <a:gdLst/>
            <a:ahLst/>
            <a:cxnLst/>
            <a:rect l="l" t="t" r="r" b="b"/>
            <a:pathLst>
              <a:path w="40284" h="28059" extrusionOk="0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avLst/>
            <a:gdLst/>
            <a:ahLst/>
            <a:cxnLst/>
            <a:rect l="l" t="t" r="r" b="b"/>
            <a:pathLst>
              <a:path w="11497" h="13006" extrusionOk="0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avLst/>
              <a:gdLst/>
              <a:ahLst/>
              <a:cxnLst/>
              <a:rect l="l" t="t" r="r" b="b"/>
              <a:pathLst>
                <a:path w="8647" h="6747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avLst/>
              <a:gdLst/>
              <a:ahLst/>
              <a:cxnLst/>
              <a:rect l="l" t="t" r="r" b="b"/>
              <a:pathLst>
                <a:path w="12131" h="6232" extrusionOk="0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avLst/>
              <a:gdLst/>
              <a:ahLst/>
              <a:cxnLst/>
              <a:rect l="l" t="t" r="r" b="b"/>
              <a:pathLst>
                <a:path w="3897" h="5132" extrusionOk="0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all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really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 around it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6006850" y="4199700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 and the only known to harbor life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2343714" y="1481460"/>
            <a:ext cx="4456552" cy="2889682"/>
            <a:chOff x="1844525" y="1972125"/>
            <a:chExt cx="3907200" cy="253347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5047850" y="197237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047850" y="291292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5047850" y="3853700"/>
              <a:ext cx="703875" cy="651900"/>
            </a:xfrm>
            <a:custGeom>
              <a:avLst/>
              <a:gdLst/>
              <a:ahLst/>
              <a:cxnLst/>
              <a:rect l="l" t="t" r="r" b="b"/>
              <a:pathLst>
                <a:path w="28155" h="26076" extrusionOk="0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1844525" y="1972125"/>
              <a:ext cx="714950" cy="652025"/>
            </a:xfrm>
            <a:custGeom>
              <a:avLst/>
              <a:gdLst/>
              <a:ahLst/>
              <a:cxnLst/>
              <a:rect l="l" t="t" r="r" b="b"/>
              <a:pathLst>
                <a:path w="28598" h="26081" extrusionOk="0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1844525" y="3853275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1844525" y="2912700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8" name="Google Shape;2418;p28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9" name="Google Shape;2419;p28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0" name="Google Shape;2420;p28"/>
          <p:cNvSpPr txBox="1"/>
          <p:nvPr/>
        </p:nvSpPr>
        <p:spPr>
          <a:xfrm>
            <a:off x="467375" y="261192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1" name="Google Shape;2421;p28"/>
          <p:cNvSpPr txBox="1"/>
          <p:nvPr/>
        </p:nvSpPr>
        <p:spPr>
          <a:xfrm>
            <a:off x="467375" y="287261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2" name="Google Shape;2422;p28"/>
          <p:cNvSpPr txBox="1"/>
          <p:nvPr/>
        </p:nvSpPr>
        <p:spPr>
          <a:xfrm>
            <a:off x="467375" y="367670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3" name="Google Shape;2423;p28"/>
          <p:cNvSpPr txBox="1"/>
          <p:nvPr/>
        </p:nvSpPr>
        <p:spPr>
          <a:xfrm>
            <a:off x="467375" y="39374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4" name="Google Shape;2424;p28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5" name="Google Shape;2425;p28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28"/>
          <p:cNvSpPr txBox="1"/>
          <p:nvPr/>
        </p:nvSpPr>
        <p:spPr>
          <a:xfrm>
            <a:off x="6911424" y="26119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7" name="Google Shape;2427;p28"/>
          <p:cNvSpPr txBox="1"/>
          <p:nvPr/>
        </p:nvSpPr>
        <p:spPr>
          <a:xfrm>
            <a:off x="6911424" y="28726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28"/>
          <p:cNvSpPr txBox="1"/>
          <p:nvPr/>
        </p:nvSpPr>
        <p:spPr>
          <a:xfrm>
            <a:off x="6911424" y="36767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9" name="Google Shape;2429;p28"/>
          <p:cNvSpPr txBox="1"/>
          <p:nvPr/>
        </p:nvSpPr>
        <p:spPr>
          <a:xfrm>
            <a:off x="6911424" y="393740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2435" name="Google Shape;2435;p29"/>
            <p:cNvSpPr/>
            <p:nvPr/>
          </p:nvSpPr>
          <p:spPr>
            <a:xfrm>
              <a:off x="2718600" y="3067675"/>
              <a:ext cx="3372775" cy="6350"/>
            </a:xfrm>
            <a:custGeom>
              <a:avLst/>
              <a:gdLst/>
              <a:ahLst/>
              <a:cxnLst/>
              <a:rect l="l" t="t" r="r" b="b"/>
              <a:pathLst>
                <a:path w="134911" h="254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avLst/>
              <a:gdLst/>
              <a:ahLst/>
              <a:cxnLst/>
              <a:rect l="l" t="t" r="r" b="b"/>
              <a:pathLst>
                <a:path w="91557" h="82973" extrusionOk="0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avLst/>
              <a:gdLst/>
              <a:ahLst/>
              <a:cxnLst/>
              <a:rect l="l" t="t" r="r" b="b"/>
              <a:pathLst>
                <a:path w="16691" h="10357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avLst/>
              <a:gdLst/>
              <a:ahLst/>
              <a:cxnLst/>
              <a:rect l="l" t="t" r="r" b="b"/>
              <a:pathLst>
                <a:path w="16564" h="6549" extrusionOk="0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avLst/>
              <a:gdLst/>
              <a:ahLst/>
              <a:cxnLst/>
              <a:rect l="l" t="t" r="r" b="b"/>
              <a:pathLst>
                <a:path w="16785" h="12922" extrusionOk="0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avLst/>
              <a:gdLst/>
              <a:ahLst/>
              <a:cxnLst/>
              <a:rect l="l" t="t" r="r" b="b"/>
              <a:pathLst>
                <a:path w="10864" h="10293" extrusionOk="0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avLst/>
              <a:gdLst/>
              <a:ahLst/>
              <a:cxnLst/>
              <a:rect l="l" t="t" r="r" b="b"/>
              <a:pathLst>
                <a:path w="6113" h="5321" extrusionOk="0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avLst/>
              <a:gdLst/>
              <a:ahLst/>
              <a:cxnLst/>
              <a:rect l="l" t="t" r="r" b="b"/>
              <a:pathLst>
                <a:path w="920" h="412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29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2450" name="Google Shape;2450;p29"/>
            <p:cNvSpPr/>
            <p:nvPr/>
          </p:nvSpPr>
          <p:spPr>
            <a:xfrm>
              <a:off x="3799925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015413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185939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357523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529107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932792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104343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274869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446453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015413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185939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357523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529107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932792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104343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274869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4446453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4015413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185939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357523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529107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932792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104343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274869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446453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079236" y="2368319"/>
              <a:ext cx="455123" cy="298174"/>
            </a:xfrm>
            <a:custGeom>
              <a:avLst/>
              <a:gdLst/>
              <a:ahLst/>
              <a:cxnLst/>
              <a:rect l="l" t="t" r="r" b="b"/>
              <a:pathLst>
                <a:path w="13777" h="9026" extrusionOk="0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079236" y="2305519"/>
              <a:ext cx="455123" cy="62833"/>
            </a:xfrm>
            <a:custGeom>
              <a:avLst/>
              <a:gdLst/>
              <a:ahLst/>
              <a:cxnLst/>
              <a:rect l="l" t="t" r="r" b="b"/>
              <a:pathLst>
                <a:path w="13777" h="1902" extrusionOk="0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399378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4438095" y="2320187"/>
              <a:ext cx="26164" cy="26197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476779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222575" y="2398909"/>
              <a:ext cx="168478" cy="224704"/>
            </a:xfrm>
            <a:custGeom>
              <a:avLst/>
              <a:gdLst/>
              <a:ahLst/>
              <a:cxnLst/>
              <a:rect l="l" t="t" r="r" b="b"/>
              <a:pathLst>
                <a:path w="5100" h="6802" extrusionOk="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850138" y="3652092"/>
              <a:ext cx="333753" cy="311289"/>
            </a:xfrm>
            <a:custGeom>
              <a:avLst/>
              <a:gdLst/>
              <a:ahLst/>
              <a:cxnLst/>
              <a:rect l="l" t="t" r="r" b="b"/>
              <a:pathLst>
                <a:path w="10103" h="9423" extrusionOk="0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928597" y="3712645"/>
              <a:ext cx="179975" cy="231245"/>
            </a:xfrm>
            <a:custGeom>
              <a:avLst/>
              <a:gdLst/>
              <a:ahLst/>
              <a:cxnLst/>
              <a:rect l="l" t="t" r="r" b="b"/>
              <a:pathLst>
                <a:path w="5448" h="7000" extrusionOk="0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32588" y="3682319"/>
              <a:ext cx="593243" cy="111956"/>
            </a:xfrm>
            <a:custGeom>
              <a:avLst/>
              <a:gdLst/>
              <a:ahLst/>
              <a:cxnLst/>
              <a:rect l="l" t="t" r="r" b="b"/>
              <a:pathLst>
                <a:path w="17958" h="3389" extrusionOk="0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avLst/>
              <a:gdLst/>
              <a:ahLst/>
              <a:cxnLst/>
              <a:rect l="l" t="t" r="r" b="b"/>
              <a:pathLst>
                <a:path w="919" h="857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36783" y="3824601"/>
              <a:ext cx="593209" cy="110932"/>
            </a:xfrm>
            <a:custGeom>
              <a:avLst/>
              <a:gdLst/>
              <a:ahLst/>
              <a:cxnLst/>
              <a:rect l="l" t="t" r="r" b="b"/>
              <a:pathLst>
                <a:path w="17957" h="3358" extrusionOk="0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575125" y="3609080"/>
              <a:ext cx="120347" cy="120347"/>
            </a:xfrm>
            <a:custGeom>
              <a:avLst/>
              <a:gdLst/>
              <a:ahLst/>
              <a:cxnLst/>
              <a:rect l="l" t="t" r="r" b="b"/>
              <a:pathLst>
                <a:path w="3643" h="3643" extrusionOk="0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604427" y="3638118"/>
              <a:ext cx="62800" cy="62271"/>
            </a:xfrm>
            <a:custGeom>
              <a:avLst/>
              <a:gdLst/>
              <a:ahLst/>
              <a:cxnLst/>
              <a:rect l="l" t="t" r="r" b="b"/>
              <a:pathLst>
                <a:path w="1901" h="1885" extrusionOk="0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575125" y="3910393"/>
              <a:ext cx="120347" cy="120313"/>
            </a:xfrm>
            <a:custGeom>
              <a:avLst/>
              <a:gdLst/>
              <a:ahLst/>
              <a:cxnLst/>
              <a:rect l="l" t="t" r="r" b="b"/>
              <a:pathLst>
                <a:path w="3643" h="3642" extrusionOk="0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598150" y="3942536"/>
              <a:ext cx="75353" cy="53649"/>
            </a:xfrm>
            <a:custGeom>
              <a:avLst/>
              <a:gdLst/>
              <a:ahLst/>
              <a:cxnLst/>
              <a:rect l="l" t="t" r="r" b="b"/>
              <a:pathLst>
                <a:path w="2281" h="1624" extrusionOk="0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avLst/>
              <a:gdLst/>
              <a:ahLst/>
              <a:cxnLst/>
              <a:rect l="l" t="t" r="r" b="b"/>
              <a:pathLst>
                <a:path w="13429" h="15614" extrusionOk="0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avLst/>
              <a:gdLst/>
              <a:ahLst/>
              <a:cxnLst/>
              <a:rect l="l" t="t" r="r" b="b"/>
              <a:pathLst>
                <a:path w="10103" h="10016" extrusionOk="0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avLst/>
              <a:gdLst/>
              <a:ahLst/>
              <a:cxnLst/>
              <a:rect l="l" t="t" r="r" b="b"/>
              <a:pathLst>
                <a:path w="5828" h="9613" extrusionOk="0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avLst/>
              <a:gdLst/>
              <a:ahLst/>
              <a:cxnLst/>
              <a:rect l="l" t="t" r="r" b="b"/>
              <a:pathLst>
                <a:path w="4561" h="4529" extrusionOk="0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avLst/>
              <a:gdLst/>
              <a:ahLst/>
              <a:cxnLst/>
              <a:rect l="l" t="t" r="r" b="b"/>
              <a:pathLst>
                <a:path w="9470" h="620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avLst/>
              <a:gdLst/>
              <a:ahLst/>
              <a:cxnLst/>
              <a:rect l="l" t="t" r="r" b="b"/>
              <a:pathLst>
                <a:path w="5194" h="856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avLst/>
              <a:gdLst/>
              <a:ahLst/>
              <a:cxnLst/>
              <a:rect l="l" t="t" r="r" b="b"/>
              <a:pathLst>
                <a:path w="1141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avLst/>
              <a:gdLst/>
              <a:ahLst/>
              <a:cxnLst/>
              <a:rect l="l" t="t" r="r" b="b"/>
              <a:pathLst>
                <a:path w="3168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avLst/>
              <a:gdLst/>
              <a:ahLst/>
              <a:cxnLst/>
              <a:rect l="l" t="t" r="r" b="b"/>
              <a:pathLst>
                <a:path w="1205" h="4434" extrusionOk="0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5" name="Google Shape;2525;p29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2526" name="Google Shape;2526;p29"/>
            <p:cNvSpPr/>
            <p:nvPr/>
          </p:nvSpPr>
          <p:spPr>
            <a:xfrm>
              <a:off x="7450062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7631060" y="2416418"/>
              <a:ext cx="650756" cy="353640"/>
            </a:xfrm>
            <a:custGeom>
              <a:avLst/>
              <a:gdLst/>
              <a:ahLst/>
              <a:cxnLst/>
              <a:rect l="l" t="t" r="r" b="b"/>
              <a:pathLst>
                <a:path w="19699" h="10705" extrusionOk="0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7654053" y="2314934"/>
              <a:ext cx="534638" cy="326452"/>
            </a:xfrm>
            <a:custGeom>
              <a:avLst/>
              <a:gdLst/>
              <a:ahLst/>
              <a:cxnLst/>
              <a:rect l="l" t="t" r="r" b="b"/>
              <a:pathLst>
                <a:path w="16184" h="9882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7828775" y="2323325"/>
              <a:ext cx="273100" cy="273067"/>
            </a:xfrm>
            <a:custGeom>
              <a:avLst/>
              <a:gdLst/>
              <a:ahLst/>
              <a:cxnLst/>
              <a:rect l="l" t="t" r="r" b="b"/>
              <a:pathLst>
                <a:path w="8267" h="8266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7902013" y="2386092"/>
              <a:ext cx="125566" cy="147270"/>
            </a:xfrm>
            <a:custGeom>
              <a:avLst/>
              <a:gdLst/>
              <a:ahLst/>
              <a:cxnLst/>
              <a:rect l="l" t="t" r="r" b="b"/>
              <a:pathLst>
                <a:path w="3801" h="4458" extrusionOk="0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7487721" y="2228548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8201211" y="2460784"/>
              <a:ext cx="231245" cy="214463"/>
            </a:xfrm>
            <a:custGeom>
              <a:avLst/>
              <a:gdLst/>
              <a:ahLst/>
              <a:cxnLst/>
              <a:rect l="l" t="t" r="r" b="b"/>
              <a:pathLst>
                <a:path w="7000" h="6492" extrusionOk="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7536911" y="2280016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8248286" y="2503267"/>
              <a:ext cx="138152" cy="120347"/>
            </a:xfrm>
            <a:custGeom>
              <a:avLst/>
              <a:gdLst/>
              <a:ahLst/>
              <a:cxnLst/>
              <a:rect l="l" t="t" r="r" b="b"/>
              <a:pathLst>
                <a:path w="4182" h="3643" extrusionOk="0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3" name="Google Shape;2573;p29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4" name="Google Shape;2574;p29"/>
          <p:cNvSpPr txBox="1"/>
          <p:nvPr/>
        </p:nvSpPr>
        <p:spPr>
          <a:xfrm>
            <a:off x="364402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5" name="Google Shape;2575;p29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6" name="Google Shape;2576;p29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where we live 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7" name="Google Shape;2577;p29"/>
          <p:cNvSpPr txBox="1"/>
          <p:nvPr/>
        </p:nvSpPr>
        <p:spPr>
          <a:xfrm>
            <a:off x="364402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8" name="Google Shape;2578;p29"/>
          <p:cNvSpPr txBox="1"/>
          <p:nvPr/>
        </p:nvSpPr>
        <p:spPr>
          <a:xfrm>
            <a:off x="364402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cold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9" name="Google Shape;2579;p29"/>
          <p:cNvSpPr txBox="1"/>
          <p:nvPr/>
        </p:nvSpPr>
        <p:spPr>
          <a:xfrm>
            <a:off x="615237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0" name="Google Shape;2580;p29"/>
          <p:cNvSpPr txBox="1"/>
          <p:nvPr/>
        </p:nvSpPr>
        <p:spPr>
          <a:xfrm>
            <a:off x="615237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It’s far away from Earth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29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2" name="Google Shape;2582;p29"/>
          <p:cNvSpPr txBox="1"/>
          <p:nvPr/>
        </p:nvSpPr>
        <p:spPr>
          <a:xfrm>
            <a:off x="364402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3" name="Google Shape;2583;p29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4" name="Google Shape;2584;p29"/>
          <p:cNvSpPr txBox="1"/>
          <p:nvPr/>
        </p:nvSpPr>
        <p:spPr>
          <a:xfrm>
            <a:off x="615237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a beautiful name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945750" y="1684925"/>
            <a:ext cx="15984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637000" y="2569462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6949440" y="2851105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3803767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6949440" y="4085410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54435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6723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82613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112074" y="1590769"/>
            <a:ext cx="1896226" cy="3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travail et du temps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67230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Portefolio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82786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32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34" name="Google Shape;2834;p32"/>
          <p:cNvGrpSpPr/>
          <p:nvPr/>
        </p:nvGrpSpPr>
        <p:grpSpPr>
          <a:xfrm>
            <a:off x="417437" y="1953162"/>
            <a:ext cx="4464075" cy="1995227"/>
            <a:chOff x="417437" y="1917412"/>
            <a:chExt cx="4464075" cy="1995227"/>
          </a:xfrm>
        </p:grpSpPr>
        <p:grpSp>
          <p:nvGrpSpPr>
            <p:cNvPr id="2835" name="Google Shape;2835;p32"/>
            <p:cNvGrpSpPr/>
            <p:nvPr/>
          </p:nvGrpSpPr>
          <p:grpSpPr>
            <a:xfrm>
              <a:off x="417437" y="1917412"/>
              <a:ext cx="4464075" cy="1995227"/>
              <a:chOff x="534225" y="1948475"/>
              <a:chExt cx="3961025" cy="1740125"/>
            </a:xfrm>
          </p:grpSpPr>
          <p:sp>
            <p:nvSpPr>
              <p:cNvPr id="2836" name="Google Shape;2836;p32"/>
              <p:cNvSpPr/>
              <p:nvPr/>
            </p:nvSpPr>
            <p:spPr>
              <a:xfrm>
                <a:off x="3519025" y="2593925"/>
                <a:ext cx="976225" cy="924275"/>
              </a:xfrm>
              <a:custGeom>
                <a:avLst/>
                <a:gdLst/>
                <a:ahLst/>
                <a:cxnLst/>
                <a:rect l="l" t="t" r="r" b="b"/>
                <a:pathLst>
                  <a:path w="39049" h="36971" extrusionOk="0">
                    <a:moveTo>
                      <a:pt x="15290" y="0"/>
                    </a:moveTo>
                    <a:cubicBezTo>
                      <a:pt x="9753" y="0"/>
                      <a:pt x="4217" y="2114"/>
                      <a:pt x="1" y="6315"/>
                    </a:cubicBezTo>
                    <a:lnTo>
                      <a:pt x="4181" y="10495"/>
                    </a:lnTo>
                    <a:cubicBezTo>
                      <a:pt x="7188" y="7504"/>
                      <a:pt x="11206" y="5926"/>
                      <a:pt x="15274" y="5926"/>
                    </a:cubicBezTo>
                    <a:cubicBezTo>
                      <a:pt x="19260" y="5926"/>
                      <a:pt x="23295" y="7440"/>
                      <a:pt x="26476" y="10622"/>
                    </a:cubicBezTo>
                    <a:cubicBezTo>
                      <a:pt x="32525" y="16765"/>
                      <a:pt x="32493" y="26678"/>
                      <a:pt x="26381" y="32790"/>
                    </a:cubicBezTo>
                    <a:lnTo>
                      <a:pt x="30561" y="36970"/>
                    </a:lnTo>
                    <a:cubicBezTo>
                      <a:pt x="38954" y="28641"/>
                      <a:pt x="39049" y="15119"/>
                      <a:pt x="30846" y="6631"/>
                    </a:cubicBezTo>
                    <a:cubicBezTo>
                      <a:pt x="26592" y="2201"/>
                      <a:pt x="20940" y="0"/>
                      <a:pt x="1529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123225" y="2610250"/>
                <a:ext cx="770375" cy="265075"/>
              </a:xfrm>
              <a:custGeom>
                <a:avLst/>
                <a:gdLst/>
                <a:ahLst/>
                <a:cxnLst/>
                <a:rect l="l" t="t" r="r" b="b"/>
                <a:pathLst>
                  <a:path w="30815" h="10603" extrusionOk="0">
                    <a:moveTo>
                      <a:pt x="15261" y="1"/>
                    </a:moveTo>
                    <a:cubicBezTo>
                      <a:pt x="9749" y="1"/>
                      <a:pt x="4236" y="2107"/>
                      <a:pt x="0" y="6327"/>
                    </a:cubicBezTo>
                    <a:lnTo>
                      <a:pt x="4117" y="10507"/>
                    </a:lnTo>
                    <a:cubicBezTo>
                      <a:pt x="7165" y="7475"/>
                      <a:pt x="11184" y="5923"/>
                      <a:pt x="15228" y="5923"/>
                    </a:cubicBezTo>
                    <a:cubicBezTo>
                      <a:pt x="19252" y="5923"/>
                      <a:pt x="23301" y="7459"/>
                      <a:pt x="26444" y="10602"/>
                    </a:cubicBezTo>
                    <a:lnTo>
                      <a:pt x="30814" y="6612"/>
                    </a:lnTo>
                    <a:cubicBezTo>
                      <a:pt x="30719" y="6548"/>
                      <a:pt x="30624" y="6453"/>
                      <a:pt x="30561" y="6358"/>
                    </a:cubicBezTo>
                    <a:cubicBezTo>
                      <a:pt x="26325" y="2123"/>
                      <a:pt x="20794" y="1"/>
                      <a:pt x="1526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534225" y="2555975"/>
                <a:ext cx="1008675" cy="899675"/>
              </a:xfrm>
              <a:custGeom>
                <a:avLst/>
                <a:gdLst/>
                <a:ahLst/>
                <a:cxnLst/>
                <a:rect l="l" t="t" r="r" b="b"/>
                <a:pathLst>
                  <a:path w="40347" h="35987" extrusionOk="0">
                    <a:moveTo>
                      <a:pt x="24118" y="1"/>
                    </a:moveTo>
                    <a:cubicBezTo>
                      <a:pt x="19022" y="1"/>
                      <a:pt x="13906" y="1787"/>
                      <a:pt x="9786" y="5426"/>
                    </a:cubicBezTo>
                    <a:cubicBezTo>
                      <a:pt x="855" y="13343"/>
                      <a:pt x="0" y="27024"/>
                      <a:pt x="7917" y="35986"/>
                    </a:cubicBezTo>
                    <a:lnTo>
                      <a:pt x="12351" y="32059"/>
                    </a:lnTo>
                    <a:cubicBezTo>
                      <a:pt x="6619" y="25567"/>
                      <a:pt x="7221" y="15623"/>
                      <a:pt x="13713" y="9860"/>
                    </a:cubicBezTo>
                    <a:cubicBezTo>
                      <a:pt x="16707" y="7216"/>
                      <a:pt x="20435" y="5913"/>
                      <a:pt x="24146" y="5913"/>
                    </a:cubicBezTo>
                    <a:cubicBezTo>
                      <a:pt x="28481" y="5913"/>
                      <a:pt x="32793" y="7692"/>
                      <a:pt x="35881" y="11190"/>
                    </a:cubicBezTo>
                    <a:lnTo>
                      <a:pt x="40347" y="7294"/>
                    </a:lnTo>
                    <a:cubicBezTo>
                      <a:pt x="36069" y="2469"/>
                      <a:pt x="30108" y="1"/>
                      <a:pt x="2411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1433625" y="2738325"/>
                <a:ext cx="795700" cy="290275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11611" extrusionOk="0">
                    <a:moveTo>
                      <a:pt x="4371" y="0"/>
                    </a:moveTo>
                    <a:lnTo>
                      <a:pt x="0" y="3927"/>
                    </a:lnTo>
                    <a:cubicBezTo>
                      <a:pt x="380" y="4371"/>
                      <a:pt x="792" y="4814"/>
                      <a:pt x="1235" y="5226"/>
                    </a:cubicBezTo>
                    <a:cubicBezTo>
                      <a:pt x="5459" y="9481"/>
                      <a:pt x="11013" y="11611"/>
                      <a:pt x="16566" y="11611"/>
                    </a:cubicBezTo>
                    <a:cubicBezTo>
                      <a:pt x="22089" y="11611"/>
                      <a:pt x="27612" y="9505"/>
                      <a:pt x="31828" y="5289"/>
                    </a:cubicBezTo>
                    <a:lnTo>
                      <a:pt x="27711" y="1077"/>
                    </a:lnTo>
                    <a:cubicBezTo>
                      <a:pt x="24635" y="4137"/>
                      <a:pt x="20583" y="5673"/>
                      <a:pt x="16536" y="5673"/>
                    </a:cubicBezTo>
                    <a:cubicBezTo>
                      <a:pt x="12499" y="5673"/>
                      <a:pt x="8468" y="4145"/>
                      <a:pt x="5416" y="1077"/>
                    </a:cubicBezTo>
                    <a:cubicBezTo>
                      <a:pt x="5067" y="729"/>
                      <a:pt x="4687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2"/>
              <p:cNvSpPr/>
              <p:nvPr/>
            </p:nvSpPr>
            <p:spPr>
              <a:xfrm>
                <a:off x="1464500" y="1948475"/>
                <a:ext cx="1425925" cy="1740125"/>
              </a:xfrm>
              <a:custGeom>
                <a:avLst/>
                <a:gdLst/>
                <a:ahLst/>
                <a:cxnLst/>
                <a:rect l="l" t="t" r="r" b="b"/>
                <a:pathLst>
                  <a:path w="57037" h="69605" extrusionOk="0">
                    <a:moveTo>
                      <a:pt x="15262" y="1"/>
                    </a:moveTo>
                    <a:cubicBezTo>
                      <a:pt x="9739" y="1"/>
                      <a:pt x="4216" y="2107"/>
                      <a:pt x="0" y="6323"/>
                    </a:cubicBezTo>
                    <a:lnTo>
                      <a:pt x="4149" y="10503"/>
                    </a:lnTo>
                    <a:cubicBezTo>
                      <a:pt x="7209" y="7459"/>
                      <a:pt x="11220" y="5939"/>
                      <a:pt x="15234" y="5939"/>
                    </a:cubicBezTo>
                    <a:cubicBezTo>
                      <a:pt x="19279" y="5939"/>
                      <a:pt x="23329" y="7482"/>
                      <a:pt x="26412" y="10566"/>
                    </a:cubicBezTo>
                    <a:cubicBezTo>
                      <a:pt x="32525" y="16710"/>
                      <a:pt x="32493" y="26686"/>
                      <a:pt x="26349" y="32798"/>
                    </a:cubicBezTo>
                    <a:cubicBezTo>
                      <a:pt x="18052" y="41253"/>
                      <a:pt x="18020" y="54808"/>
                      <a:pt x="26412" y="63232"/>
                    </a:cubicBezTo>
                    <a:cubicBezTo>
                      <a:pt x="30632" y="67483"/>
                      <a:pt x="36179" y="69605"/>
                      <a:pt x="41732" y="69605"/>
                    </a:cubicBezTo>
                    <a:cubicBezTo>
                      <a:pt x="47264" y="69605"/>
                      <a:pt x="52801" y="67499"/>
                      <a:pt x="57036" y="63295"/>
                    </a:cubicBezTo>
                    <a:lnTo>
                      <a:pt x="52856" y="59083"/>
                    </a:lnTo>
                    <a:cubicBezTo>
                      <a:pt x="49792" y="62147"/>
                      <a:pt x="45775" y="63675"/>
                      <a:pt x="41756" y="63675"/>
                    </a:cubicBezTo>
                    <a:cubicBezTo>
                      <a:pt x="37715" y="63675"/>
                      <a:pt x="33673" y="62131"/>
                      <a:pt x="30593" y="59051"/>
                    </a:cubicBezTo>
                    <a:cubicBezTo>
                      <a:pt x="24481" y="52907"/>
                      <a:pt x="24544" y="42932"/>
                      <a:pt x="30688" y="36820"/>
                    </a:cubicBezTo>
                    <a:cubicBezTo>
                      <a:pt x="39017" y="28364"/>
                      <a:pt x="38985" y="14778"/>
                      <a:pt x="30593" y="6386"/>
                    </a:cubicBezTo>
                    <a:cubicBezTo>
                      <a:pt x="26369" y="2130"/>
                      <a:pt x="20816" y="1"/>
                      <a:pt x="1526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2"/>
              <p:cNvSpPr/>
              <p:nvPr/>
            </p:nvSpPr>
            <p:spPr>
              <a:xfrm>
                <a:off x="2784300" y="2776325"/>
                <a:ext cx="794925" cy="29937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11975" extrusionOk="0">
                    <a:moveTo>
                      <a:pt x="4371" y="0"/>
                    </a:moveTo>
                    <a:lnTo>
                      <a:pt x="1" y="3959"/>
                    </a:lnTo>
                    <a:cubicBezTo>
                      <a:pt x="381" y="4402"/>
                      <a:pt x="792" y="4814"/>
                      <a:pt x="1172" y="5289"/>
                    </a:cubicBezTo>
                    <a:cubicBezTo>
                      <a:pt x="4829" y="9845"/>
                      <a:pt x="10208" y="11974"/>
                      <a:pt x="15741" y="11974"/>
                    </a:cubicBezTo>
                    <a:cubicBezTo>
                      <a:pt x="21517" y="11974"/>
                      <a:pt x="27462" y="9655"/>
                      <a:pt x="31796" y="5352"/>
                    </a:cubicBezTo>
                    <a:lnTo>
                      <a:pt x="27616" y="1141"/>
                    </a:lnTo>
                    <a:cubicBezTo>
                      <a:pt x="24548" y="4193"/>
                      <a:pt x="20525" y="5721"/>
                      <a:pt x="16500" y="5721"/>
                    </a:cubicBezTo>
                    <a:cubicBezTo>
                      <a:pt x="12465" y="5721"/>
                      <a:pt x="8429" y="4185"/>
                      <a:pt x="5353" y="1109"/>
                    </a:cubicBezTo>
                    <a:cubicBezTo>
                      <a:pt x="5004" y="760"/>
                      <a:pt x="4688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731350" y="2105725"/>
                <a:ext cx="1008700" cy="1531475"/>
              </a:xfrm>
              <a:custGeom>
                <a:avLst/>
                <a:gdLst/>
                <a:ahLst/>
                <a:cxnLst/>
                <a:rect l="l" t="t" r="r" b="b"/>
                <a:pathLst>
                  <a:path w="40348" h="61259" extrusionOk="0">
                    <a:moveTo>
                      <a:pt x="29358" y="1"/>
                    </a:moveTo>
                    <a:cubicBezTo>
                      <a:pt x="21314" y="8013"/>
                      <a:pt x="20902" y="20776"/>
                      <a:pt x="28091" y="29295"/>
                    </a:cubicBezTo>
                    <a:cubicBezTo>
                      <a:pt x="33728" y="35787"/>
                      <a:pt x="33095" y="45667"/>
                      <a:pt x="26635" y="51400"/>
                    </a:cubicBezTo>
                    <a:cubicBezTo>
                      <a:pt x="23649" y="54036"/>
                      <a:pt x="19933" y="55332"/>
                      <a:pt x="16229" y="55332"/>
                    </a:cubicBezTo>
                    <a:cubicBezTo>
                      <a:pt x="11880" y="55332"/>
                      <a:pt x="7547" y="53544"/>
                      <a:pt x="4435" y="50038"/>
                    </a:cubicBezTo>
                    <a:lnTo>
                      <a:pt x="1" y="53965"/>
                    </a:lnTo>
                    <a:cubicBezTo>
                      <a:pt x="4296" y="58790"/>
                      <a:pt x="10256" y="61258"/>
                      <a:pt x="16241" y="61258"/>
                    </a:cubicBezTo>
                    <a:cubicBezTo>
                      <a:pt x="21332" y="61258"/>
                      <a:pt x="26442" y="59472"/>
                      <a:pt x="30561" y="55833"/>
                    </a:cubicBezTo>
                    <a:cubicBezTo>
                      <a:pt x="39492" y="47916"/>
                      <a:pt x="40347" y="34267"/>
                      <a:pt x="32493" y="25336"/>
                    </a:cubicBezTo>
                    <a:cubicBezTo>
                      <a:pt x="27395" y="19129"/>
                      <a:pt x="27743" y="9977"/>
                      <a:pt x="33538" y="4213"/>
                    </a:cubicBezTo>
                    <a:lnTo>
                      <a:pt x="29358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679100" y="3284600"/>
                <a:ext cx="198750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8077" extrusionOk="0">
                    <a:moveTo>
                      <a:pt x="1" y="1"/>
                    </a:moveTo>
                    <a:lnTo>
                      <a:pt x="571" y="4023"/>
                    </a:lnTo>
                    <a:lnTo>
                      <a:pt x="1109" y="8076"/>
                    </a:lnTo>
                    <a:lnTo>
                      <a:pt x="4529" y="4910"/>
                    </a:lnTo>
                    <a:lnTo>
                      <a:pt x="7950" y="1743"/>
                    </a:lnTo>
                    <a:lnTo>
                      <a:pt x="3959" y="8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1410650" y="2074075"/>
                <a:ext cx="199550" cy="200325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8013" extrusionOk="0">
                    <a:moveTo>
                      <a:pt x="1363" y="0"/>
                    </a:moveTo>
                    <a:lnTo>
                      <a:pt x="666" y="4022"/>
                    </a:lnTo>
                    <a:lnTo>
                      <a:pt x="1" y="8012"/>
                    </a:lnTo>
                    <a:lnTo>
                      <a:pt x="3991" y="7284"/>
                    </a:lnTo>
                    <a:lnTo>
                      <a:pt x="7981" y="6524"/>
                    </a:lnTo>
                    <a:lnTo>
                      <a:pt x="4656" y="3262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603800" y="2145325"/>
                <a:ext cx="494050" cy="1389500"/>
              </a:xfrm>
              <a:custGeom>
                <a:avLst/>
                <a:gdLst/>
                <a:ahLst/>
                <a:cxnLst/>
                <a:rect l="l" t="t" r="r" b="b"/>
                <a:pathLst>
                  <a:path w="19762" h="55580" extrusionOk="0">
                    <a:moveTo>
                      <a:pt x="8519" y="0"/>
                    </a:moveTo>
                    <a:cubicBezTo>
                      <a:pt x="475" y="8013"/>
                      <a:pt x="0" y="20680"/>
                      <a:pt x="7189" y="29199"/>
                    </a:cubicBezTo>
                    <a:cubicBezTo>
                      <a:pt x="13270" y="35343"/>
                      <a:pt x="13206" y="45287"/>
                      <a:pt x="7094" y="51399"/>
                    </a:cubicBezTo>
                    <a:lnTo>
                      <a:pt x="11274" y="55579"/>
                    </a:lnTo>
                    <a:cubicBezTo>
                      <a:pt x="19667" y="47219"/>
                      <a:pt x="19762" y="33696"/>
                      <a:pt x="11559" y="25209"/>
                    </a:cubicBezTo>
                    <a:cubicBezTo>
                      <a:pt x="6556" y="19033"/>
                      <a:pt x="6936" y="9913"/>
                      <a:pt x="12699" y="4181"/>
                    </a:cubicBezTo>
                    <a:lnTo>
                      <a:pt x="8519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730475" y="3397025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0" y="1"/>
                    </a:moveTo>
                    <a:lnTo>
                      <a:pt x="855" y="3959"/>
                    </a:lnTo>
                    <a:lnTo>
                      <a:pt x="0" y="7950"/>
                    </a:lnTo>
                    <a:lnTo>
                      <a:pt x="0" y="7950"/>
                    </a:lnTo>
                    <a:lnTo>
                      <a:pt x="4022" y="7380"/>
                    </a:lnTo>
                    <a:lnTo>
                      <a:pt x="8044" y="6810"/>
                    </a:lnTo>
                    <a:lnTo>
                      <a:pt x="4877" y="3389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815175" y="1990625"/>
                <a:ext cx="1471850" cy="1681650"/>
              </a:xfrm>
              <a:custGeom>
                <a:avLst/>
                <a:gdLst/>
                <a:ahLst/>
                <a:cxnLst/>
                <a:rect l="l" t="t" r="r" b="b"/>
                <a:pathLst>
                  <a:path w="58874" h="67266" extrusionOk="0">
                    <a:moveTo>
                      <a:pt x="15224" y="1"/>
                    </a:moveTo>
                    <a:cubicBezTo>
                      <a:pt x="9722" y="1"/>
                      <a:pt x="4217" y="2083"/>
                      <a:pt x="1" y="6252"/>
                    </a:cubicBezTo>
                    <a:lnTo>
                      <a:pt x="4149" y="10464"/>
                    </a:lnTo>
                    <a:cubicBezTo>
                      <a:pt x="7213" y="7431"/>
                      <a:pt x="11213" y="5919"/>
                      <a:pt x="15208" y="5919"/>
                    </a:cubicBezTo>
                    <a:cubicBezTo>
                      <a:pt x="19265" y="5919"/>
                      <a:pt x="23317" y="7479"/>
                      <a:pt x="26381" y="10590"/>
                    </a:cubicBezTo>
                    <a:cubicBezTo>
                      <a:pt x="31828" y="16101"/>
                      <a:pt x="32272" y="24588"/>
                      <a:pt x="27933" y="30700"/>
                    </a:cubicBezTo>
                    <a:cubicBezTo>
                      <a:pt x="27300" y="31365"/>
                      <a:pt x="26730" y="32030"/>
                      <a:pt x="26191" y="32727"/>
                    </a:cubicBezTo>
                    <a:cubicBezTo>
                      <a:pt x="26191" y="32759"/>
                      <a:pt x="26159" y="32759"/>
                      <a:pt x="26159" y="32790"/>
                    </a:cubicBezTo>
                    <a:cubicBezTo>
                      <a:pt x="19921" y="41246"/>
                      <a:pt x="20617" y="53217"/>
                      <a:pt x="28281" y="60881"/>
                    </a:cubicBezTo>
                    <a:cubicBezTo>
                      <a:pt x="32505" y="65136"/>
                      <a:pt x="38059" y="67266"/>
                      <a:pt x="43612" y="67266"/>
                    </a:cubicBezTo>
                    <a:cubicBezTo>
                      <a:pt x="49135" y="67266"/>
                      <a:pt x="54658" y="65160"/>
                      <a:pt x="58874" y="60944"/>
                    </a:cubicBezTo>
                    <a:lnTo>
                      <a:pt x="54693" y="56764"/>
                    </a:lnTo>
                    <a:cubicBezTo>
                      <a:pt x="51629" y="59812"/>
                      <a:pt x="47612" y="61340"/>
                      <a:pt x="43597" y="61340"/>
                    </a:cubicBezTo>
                    <a:cubicBezTo>
                      <a:pt x="39560" y="61340"/>
                      <a:pt x="35526" y="59796"/>
                      <a:pt x="32462" y="56700"/>
                    </a:cubicBezTo>
                    <a:cubicBezTo>
                      <a:pt x="27015" y="51221"/>
                      <a:pt x="26413" y="42703"/>
                      <a:pt x="30720" y="36590"/>
                    </a:cubicBezTo>
                    <a:cubicBezTo>
                      <a:pt x="38859" y="28167"/>
                      <a:pt x="38859" y="14802"/>
                      <a:pt x="30593" y="6410"/>
                    </a:cubicBezTo>
                    <a:cubicBezTo>
                      <a:pt x="26369" y="2139"/>
                      <a:pt x="20798" y="1"/>
                      <a:pt x="1522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4133400" y="3366950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1" y="0"/>
                    </a:moveTo>
                    <a:lnTo>
                      <a:pt x="856" y="3991"/>
                    </a:lnTo>
                    <a:lnTo>
                      <a:pt x="1" y="7949"/>
                    </a:lnTo>
                    <a:lnTo>
                      <a:pt x="4023" y="7379"/>
                    </a:lnTo>
                    <a:lnTo>
                      <a:pt x="8045" y="6809"/>
                    </a:lnTo>
                    <a:lnTo>
                      <a:pt x="4878" y="342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2746300" y="2106525"/>
                <a:ext cx="20112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82" extrusionOk="0">
                    <a:moveTo>
                      <a:pt x="1647" y="1"/>
                    </a:moveTo>
                    <a:lnTo>
                      <a:pt x="824" y="3991"/>
                    </a:lnTo>
                    <a:lnTo>
                      <a:pt x="1" y="7981"/>
                    </a:lnTo>
                    <a:lnTo>
                      <a:pt x="4023" y="7379"/>
                    </a:lnTo>
                    <a:lnTo>
                      <a:pt x="8045" y="6778"/>
                    </a:lnTo>
                    <a:lnTo>
                      <a:pt x="4846" y="3389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0" name="Google Shape;2850;p32"/>
            <p:cNvSpPr txBox="1"/>
            <p:nvPr/>
          </p:nvSpPr>
          <p:spPr>
            <a:xfrm>
              <a:off x="3964430" y="3018496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1" name="Google Shape;2851;p32"/>
            <p:cNvSpPr txBox="1"/>
            <p:nvPr/>
          </p:nvSpPr>
          <p:spPr>
            <a:xfrm>
              <a:off x="2378150" y="3064163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2" name="Google Shape;2852;p32"/>
            <p:cNvSpPr txBox="1"/>
            <p:nvPr/>
          </p:nvSpPr>
          <p:spPr>
            <a:xfrm>
              <a:off x="882975" y="3008338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3" name="Google Shape;2853;p32"/>
            <p:cNvSpPr txBox="1"/>
            <p:nvPr/>
          </p:nvSpPr>
          <p:spPr>
            <a:xfrm>
              <a:off x="3196854" y="2333329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4" name="Google Shape;2854;p32"/>
            <p:cNvSpPr txBox="1"/>
            <p:nvPr/>
          </p:nvSpPr>
          <p:spPr>
            <a:xfrm>
              <a:off x="1630513" y="2333329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55" name="Google Shape;2855;p32"/>
          <p:cNvSpPr txBox="1"/>
          <p:nvPr/>
        </p:nvSpPr>
        <p:spPr>
          <a:xfrm>
            <a:off x="4996076" y="156905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60606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6" name="Google Shape;2856;p32"/>
          <p:cNvSpPr txBox="1"/>
          <p:nvPr/>
        </p:nvSpPr>
        <p:spPr>
          <a:xfrm>
            <a:off x="4996076" y="1854099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7" name="Google Shape;2857;p32"/>
          <p:cNvSpPr txBox="1"/>
          <p:nvPr/>
        </p:nvSpPr>
        <p:spPr>
          <a:xfrm>
            <a:off x="4996075" y="2619284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8" name="Google Shape;2858;p32"/>
          <p:cNvSpPr txBox="1"/>
          <p:nvPr/>
        </p:nvSpPr>
        <p:spPr>
          <a:xfrm>
            <a:off x="4996075" y="2879982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9" name="Google Shape;2859;p32"/>
          <p:cNvSpPr txBox="1"/>
          <p:nvPr/>
        </p:nvSpPr>
        <p:spPr>
          <a:xfrm>
            <a:off x="4996075" y="3645151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0" name="Google Shape;2860;p32"/>
          <p:cNvSpPr txBox="1"/>
          <p:nvPr/>
        </p:nvSpPr>
        <p:spPr>
          <a:xfrm>
            <a:off x="4996075" y="390585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1" name="Google Shape;2861;p32"/>
          <p:cNvSpPr txBox="1"/>
          <p:nvPr/>
        </p:nvSpPr>
        <p:spPr>
          <a:xfrm>
            <a:off x="6986100" y="212630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2" name="Google Shape;2862;p32"/>
          <p:cNvSpPr txBox="1"/>
          <p:nvPr/>
        </p:nvSpPr>
        <p:spPr>
          <a:xfrm>
            <a:off x="6986100" y="2386997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3" name="Google Shape;2863;p32"/>
          <p:cNvSpPr txBox="1"/>
          <p:nvPr/>
        </p:nvSpPr>
        <p:spPr>
          <a:xfrm>
            <a:off x="6986100" y="3191102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4" name="Google Shape;2864;p32"/>
          <p:cNvSpPr txBox="1"/>
          <p:nvPr/>
        </p:nvSpPr>
        <p:spPr>
          <a:xfrm>
            <a:off x="6986100" y="345180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" name="Google Shape;2869;p33"/>
          <p:cNvGrpSpPr/>
          <p:nvPr/>
        </p:nvGrpSpPr>
        <p:grpSpPr>
          <a:xfrm>
            <a:off x="2248014" y="1109579"/>
            <a:ext cx="4647977" cy="3626844"/>
            <a:chOff x="1990200" y="1802500"/>
            <a:chExt cx="3434550" cy="2680000"/>
          </a:xfrm>
        </p:grpSpPr>
        <p:sp>
          <p:nvSpPr>
            <p:cNvPr id="2870" name="Google Shape;2870;p33"/>
            <p:cNvSpPr/>
            <p:nvPr/>
          </p:nvSpPr>
          <p:spPr>
            <a:xfrm>
              <a:off x="239320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3" y="373"/>
                    <a:pt x="23467" y="1766"/>
                    <a:pt x="26254" y="4553"/>
                  </a:cubicBezTo>
                  <a:cubicBezTo>
                    <a:pt x="31859" y="10127"/>
                    <a:pt x="31859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8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804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8" y="1434"/>
                    <a:pt x="5732" y="4300"/>
                  </a:cubicBezTo>
                  <a:cubicBezTo>
                    <a:pt x="0" y="10032"/>
                    <a:pt x="0" y="19343"/>
                    <a:pt x="5732" y="25075"/>
                  </a:cubicBezTo>
                  <a:cubicBezTo>
                    <a:pt x="8614" y="27957"/>
                    <a:pt x="12351" y="29382"/>
                    <a:pt x="16120" y="29382"/>
                  </a:cubicBezTo>
                  <a:cubicBezTo>
                    <a:pt x="19888" y="29382"/>
                    <a:pt x="23657" y="27957"/>
                    <a:pt x="26507" y="25075"/>
                  </a:cubicBezTo>
                  <a:cubicBezTo>
                    <a:pt x="32239" y="19343"/>
                    <a:pt x="32239" y="10032"/>
                    <a:pt x="26507" y="4300"/>
                  </a:cubicBezTo>
                  <a:cubicBezTo>
                    <a:pt x="23641" y="1434"/>
                    <a:pt x="19880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367850" y="1802500"/>
              <a:ext cx="857475" cy="857475"/>
            </a:xfrm>
            <a:custGeom>
              <a:avLst/>
              <a:gdLst/>
              <a:ahLst/>
              <a:cxnLst/>
              <a:rect l="l" t="t" r="r" b="b"/>
              <a:pathLst>
                <a:path w="34299" h="34299" extrusionOk="0">
                  <a:moveTo>
                    <a:pt x="17102" y="1"/>
                  </a:moveTo>
                  <a:cubicBezTo>
                    <a:pt x="17007" y="1"/>
                    <a:pt x="16912" y="96"/>
                    <a:pt x="16912" y="191"/>
                  </a:cubicBezTo>
                  <a:cubicBezTo>
                    <a:pt x="16912" y="286"/>
                    <a:pt x="17007" y="381"/>
                    <a:pt x="17102" y="381"/>
                  </a:cubicBezTo>
                  <a:lnTo>
                    <a:pt x="17134" y="381"/>
                  </a:ln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53" y="1521"/>
                  </a:cubicBezTo>
                  <a:cubicBezTo>
                    <a:pt x="23816" y="1426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7" y="1331"/>
                  </a:cubicBezTo>
                  <a:cubicBezTo>
                    <a:pt x="8488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10" y="5258"/>
                    <a:pt x="5005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38"/>
                    <a:pt x="8678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2" y="1355"/>
                    <a:pt x="10687" y="1319"/>
                    <a:pt x="10617" y="1319"/>
                  </a:cubicBezTo>
                  <a:close/>
                  <a:moveTo>
                    <a:pt x="29105" y="4933"/>
                  </a:moveTo>
                  <a:cubicBezTo>
                    <a:pt x="29057" y="4933"/>
                    <a:pt x="29010" y="4957"/>
                    <a:pt x="28978" y="5004"/>
                  </a:cubicBezTo>
                  <a:cubicBezTo>
                    <a:pt x="28915" y="5068"/>
                    <a:pt x="28915" y="5194"/>
                    <a:pt x="28978" y="5258"/>
                  </a:cubicBezTo>
                  <a:lnTo>
                    <a:pt x="29010" y="5289"/>
                  </a:lnTo>
                  <a:cubicBezTo>
                    <a:pt x="30593" y="6873"/>
                    <a:pt x="31797" y="8710"/>
                    <a:pt x="32652" y="10736"/>
                  </a:cubicBezTo>
                  <a:cubicBezTo>
                    <a:pt x="32683" y="10800"/>
                    <a:pt x="32747" y="10863"/>
                    <a:pt x="32810" y="10863"/>
                  </a:cubicBezTo>
                  <a:cubicBezTo>
                    <a:pt x="32842" y="10863"/>
                    <a:pt x="32873" y="10831"/>
                    <a:pt x="32905" y="10831"/>
                  </a:cubicBezTo>
                  <a:cubicBezTo>
                    <a:pt x="33000" y="10800"/>
                    <a:pt x="33032" y="10673"/>
                    <a:pt x="33000" y="10578"/>
                  </a:cubicBezTo>
                  <a:cubicBezTo>
                    <a:pt x="32145" y="8520"/>
                    <a:pt x="30878" y="6651"/>
                    <a:pt x="29263" y="5036"/>
                  </a:cubicBezTo>
                  <a:lnTo>
                    <a:pt x="29231" y="5004"/>
                  </a:lnTo>
                  <a:cubicBezTo>
                    <a:pt x="29200" y="4957"/>
                    <a:pt x="29152" y="4933"/>
                    <a:pt x="29105" y="4933"/>
                  </a:cubicBezTo>
                  <a:close/>
                  <a:moveTo>
                    <a:pt x="1450" y="10503"/>
                  </a:moveTo>
                  <a:cubicBezTo>
                    <a:pt x="1380" y="10503"/>
                    <a:pt x="1315" y="10539"/>
                    <a:pt x="1268" y="10610"/>
                  </a:cubicBezTo>
                  <a:cubicBezTo>
                    <a:pt x="444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55"/>
                    <a:pt x="191" y="17355"/>
                  </a:cubicBezTo>
                  <a:cubicBezTo>
                    <a:pt x="286" y="17355"/>
                    <a:pt x="381" y="17260"/>
                    <a:pt x="381" y="17165"/>
                  </a:cubicBez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3" y="10503"/>
                    <a:pt x="1450" y="10503"/>
                  </a:cubicBezTo>
                  <a:close/>
                  <a:moveTo>
                    <a:pt x="34108" y="16975"/>
                  </a:moveTo>
                  <a:cubicBezTo>
                    <a:pt x="34013" y="16975"/>
                    <a:pt x="33918" y="17070"/>
                    <a:pt x="33918" y="17165"/>
                  </a:cubicBezTo>
                  <a:cubicBezTo>
                    <a:pt x="33918" y="19382"/>
                    <a:pt x="33507" y="21536"/>
                    <a:pt x="32652" y="23562"/>
                  </a:cubicBezTo>
                  <a:cubicBezTo>
                    <a:pt x="32620" y="23657"/>
                    <a:pt x="32652" y="23784"/>
                    <a:pt x="32747" y="23816"/>
                  </a:cubicBezTo>
                  <a:lnTo>
                    <a:pt x="32810" y="23816"/>
                  </a:lnTo>
                  <a:cubicBezTo>
                    <a:pt x="32905" y="23816"/>
                    <a:pt x="32968" y="23784"/>
                    <a:pt x="33000" y="23721"/>
                  </a:cubicBezTo>
                  <a:cubicBezTo>
                    <a:pt x="33855" y="21631"/>
                    <a:pt x="34298" y="19414"/>
                    <a:pt x="34298" y="17165"/>
                  </a:cubicBezTo>
                  <a:cubicBezTo>
                    <a:pt x="34298" y="17039"/>
                    <a:pt x="34203" y="16975"/>
                    <a:pt x="34108" y="16975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62"/>
                    <a:pt x="1268" y="23657"/>
                    <a:pt x="1299" y="23752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00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231"/>
                    <a:pt x="5353" y="29104"/>
                    <a:pt x="5290" y="29009"/>
                  </a:cubicBezTo>
                  <a:cubicBezTo>
                    <a:pt x="3706" y="27458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151" y="28965"/>
                  </a:moveTo>
                  <a:cubicBezTo>
                    <a:pt x="29099" y="28965"/>
                    <a:pt x="29045" y="28989"/>
                    <a:pt x="29010" y="29041"/>
                  </a:cubicBezTo>
                  <a:cubicBezTo>
                    <a:pt x="27426" y="30593"/>
                    <a:pt x="25621" y="31828"/>
                    <a:pt x="23594" y="32651"/>
                  </a:cubicBezTo>
                  <a:cubicBezTo>
                    <a:pt x="23499" y="32715"/>
                    <a:pt x="23436" y="32810"/>
                    <a:pt x="23468" y="32905"/>
                  </a:cubicBezTo>
                  <a:cubicBezTo>
                    <a:pt x="23499" y="32968"/>
                    <a:pt x="23594" y="33031"/>
                    <a:pt x="23658" y="33031"/>
                  </a:cubicBezTo>
                  <a:cubicBezTo>
                    <a:pt x="23689" y="33031"/>
                    <a:pt x="23689" y="33000"/>
                    <a:pt x="23721" y="33000"/>
                  </a:cubicBezTo>
                  <a:cubicBezTo>
                    <a:pt x="25811" y="32145"/>
                    <a:pt x="27680" y="30878"/>
                    <a:pt x="29263" y="29294"/>
                  </a:cubicBezTo>
                  <a:cubicBezTo>
                    <a:pt x="29358" y="29199"/>
                    <a:pt x="29358" y="29104"/>
                    <a:pt x="29263" y="29009"/>
                  </a:cubicBezTo>
                  <a:cubicBezTo>
                    <a:pt x="29235" y="28981"/>
                    <a:pt x="29193" y="28965"/>
                    <a:pt x="29151" y="28965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2" y="32873"/>
                    <a:pt x="10515" y="32968"/>
                    <a:pt x="10610" y="33000"/>
                  </a:cubicBezTo>
                  <a:cubicBezTo>
                    <a:pt x="12668" y="33886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35"/>
                    <a:pt x="17324" y="34108"/>
                  </a:cubicBezTo>
                  <a:cubicBezTo>
                    <a:pt x="17324" y="34013"/>
                    <a:pt x="17229" y="33918"/>
                    <a:pt x="17134" y="33918"/>
                  </a:cubicBezTo>
                  <a:cubicBezTo>
                    <a:pt x="14917" y="33918"/>
                    <a:pt x="12763" y="33506"/>
                    <a:pt x="10737" y="32651"/>
                  </a:cubicBezTo>
                  <a:cubicBezTo>
                    <a:pt x="10720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3099425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lnTo>
                    <a:pt x="5194" y="5431"/>
                  </a:lnTo>
                  <a:cubicBezTo>
                    <a:pt x="5225" y="5463"/>
                    <a:pt x="5289" y="5495"/>
                    <a:pt x="5320" y="5495"/>
                  </a:cubicBezTo>
                  <a:cubicBezTo>
                    <a:pt x="5384" y="5495"/>
                    <a:pt x="5415" y="5463"/>
                    <a:pt x="5479" y="5431"/>
                  </a:cubicBezTo>
                  <a:cubicBezTo>
                    <a:pt x="5542" y="5368"/>
                    <a:pt x="5542" y="5241"/>
                    <a:pt x="5479" y="5178"/>
                  </a:cubicBezTo>
                  <a:lnTo>
                    <a:pt x="348" y="48"/>
                  </a:ln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2051950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3" y="29390"/>
                    <a:pt x="29390" y="22802"/>
                    <a:pt x="29390" y="14695"/>
                  </a:cubicBezTo>
                  <a:cubicBezTo>
                    <a:pt x="29390" y="6588"/>
                    <a:pt x="22803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1990200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070" y="1"/>
                  </a:moveTo>
                  <a:cubicBezTo>
                    <a:pt x="16975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65" y="381"/>
                  </a:cubicBezTo>
                  <a:cubicBezTo>
                    <a:pt x="19382" y="381"/>
                    <a:pt x="21536" y="792"/>
                    <a:pt x="23562" y="1647"/>
                  </a:cubicBezTo>
                  <a:cubicBezTo>
                    <a:pt x="23594" y="1647"/>
                    <a:pt x="23626" y="1679"/>
                    <a:pt x="23657" y="1679"/>
                  </a:cubicBezTo>
                  <a:cubicBezTo>
                    <a:pt x="23721" y="1679"/>
                    <a:pt x="23784" y="1616"/>
                    <a:pt x="23816" y="1552"/>
                  </a:cubicBezTo>
                  <a:cubicBezTo>
                    <a:pt x="23847" y="1457"/>
                    <a:pt x="23816" y="1331"/>
                    <a:pt x="23721" y="1299"/>
                  </a:cubicBezTo>
                  <a:cubicBezTo>
                    <a:pt x="21631" y="444"/>
                    <a:pt x="19414" y="1"/>
                    <a:pt x="17102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6" y="1331"/>
                  </a:cubicBezTo>
                  <a:cubicBezTo>
                    <a:pt x="8456" y="2217"/>
                    <a:pt x="6588" y="3453"/>
                    <a:pt x="4973" y="5068"/>
                  </a:cubicBezTo>
                  <a:cubicBezTo>
                    <a:pt x="4909" y="5131"/>
                    <a:pt x="4909" y="5258"/>
                    <a:pt x="4973" y="5321"/>
                  </a:cubicBezTo>
                  <a:cubicBezTo>
                    <a:pt x="5036" y="5384"/>
                    <a:pt x="5068" y="5384"/>
                    <a:pt x="5131" y="5384"/>
                  </a:cubicBezTo>
                  <a:cubicBezTo>
                    <a:pt x="5163" y="5384"/>
                    <a:pt x="5226" y="5384"/>
                    <a:pt x="5258" y="5321"/>
                  </a:cubicBezTo>
                  <a:cubicBezTo>
                    <a:pt x="6810" y="3769"/>
                    <a:pt x="8646" y="2534"/>
                    <a:pt x="10673" y="1679"/>
                  </a:cubicBezTo>
                  <a:cubicBezTo>
                    <a:pt x="10768" y="1647"/>
                    <a:pt x="10831" y="1521"/>
                    <a:pt x="10768" y="1426"/>
                  </a:cubicBezTo>
                  <a:cubicBezTo>
                    <a:pt x="10744" y="1354"/>
                    <a:pt x="10685" y="1319"/>
                    <a:pt x="10617" y="1319"/>
                  </a:cubicBezTo>
                  <a:close/>
                  <a:moveTo>
                    <a:pt x="29136" y="4965"/>
                  </a:moveTo>
                  <a:cubicBezTo>
                    <a:pt x="29089" y="4965"/>
                    <a:pt x="29041" y="4988"/>
                    <a:pt x="29010" y="5036"/>
                  </a:cubicBezTo>
                  <a:cubicBezTo>
                    <a:pt x="28946" y="5099"/>
                    <a:pt x="28946" y="5226"/>
                    <a:pt x="29010" y="5289"/>
                  </a:cubicBezTo>
                  <a:cubicBezTo>
                    <a:pt x="30593" y="6841"/>
                    <a:pt x="31796" y="8678"/>
                    <a:pt x="32651" y="10736"/>
                  </a:cubicBezTo>
                  <a:cubicBezTo>
                    <a:pt x="32683" y="10800"/>
                    <a:pt x="32746" y="10831"/>
                    <a:pt x="32810" y="10831"/>
                  </a:cubicBezTo>
                  <a:lnTo>
                    <a:pt x="32905" y="10831"/>
                  </a:lnTo>
                  <a:cubicBezTo>
                    <a:pt x="33000" y="10768"/>
                    <a:pt x="33031" y="10673"/>
                    <a:pt x="33000" y="10578"/>
                  </a:cubicBezTo>
                  <a:cubicBezTo>
                    <a:pt x="32145" y="8488"/>
                    <a:pt x="30878" y="6619"/>
                    <a:pt x="29263" y="5036"/>
                  </a:cubicBezTo>
                  <a:cubicBezTo>
                    <a:pt x="29231" y="4988"/>
                    <a:pt x="29184" y="4965"/>
                    <a:pt x="29136" y="4965"/>
                  </a:cubicBezTo>
                  <a:close/>
                  <a:moveTo>
                    <a:pt x="1451" y="10534"/>
                  </a:moveTo>
                  <a:cubicBezTo>
                    <a:pt x="1382" y="10534"/>
                    <a:pt x="1323" y="10570"/>
                    <a:pt x="1299" y="10641"/>
                  </a:cubicBezTo>
                  <a:cubicBezTo>
                    <a:pt x="444" y="12700"/>
                    <a:pt x="1" y="14917"/>
                    <a:pt x="1" y="17165"/>
                  </a:cubicBezTo>
                  <a:lnTo>
                    <a:pt x="1" y="17197"/>
                  </a:lnTo>
                  <a:cubicBezTo>
                    <a:pt x="1" y="17323"/>
                    <a:pt x="96" y="17387"/>
                    <a:pt x="191" y="17387"/>
                  </a:cubicBezTo>
                  <a:cubicBezTo>
                    <a:pt x="286" y="17387"/>
                    <a:pt x="381" y="17323"/>
                    <a:pt x="381" y="17197"/>
                  </a:cubicBezTo>
                  <a:lnTo>
                    <a:pt x="381" y="17165"/>
                  </a:lnTo>
                  <a:cubicBezTo>
                    <a:pt x="381" y="14948"/>
                    <a:pt x="792" y="12795"/>
                    <a:pt x="1616" y="10800"/>
                  </a:cubicBezTo>
                  <a:cubicBezTo>
                    <a:pt x="1679" y="10705"/>
                    <a:pt x="1616" y="10578"/>
                    <a:pt x="1521" y="10546"/>
                  </a:cubicBezTo>
                  <a:cubicBezTo>
                    <a:pt x="1497" y="10538"/>
                    <a:pt x="1473" y="10534"/>
                    <a:pt x="1451" y="10534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65"/>
                  </a:cubicBezTo>
                  <a:cubicBezTo>
                    <a:pt x="33918" y="19382"/>
                    <a:pt x="33507" y="21535"/>
                    <a:pt x="32683" y="23562"/>
                  </a:cubicBezTo>
                  <a:cubicBezTo>
                    <a:pt x="32620" y="23657"/>
                    <a:pt x="32683" y="23752"/>
                    <a:pt x="32778" y="23784"/>
                  </a:cubicBezTo>
                  <a:cubicBezTo>
                    <a:pt x="32778" y="23816"/>
                    <a:pt x="32810" y="23816"/>
                    <a:pt x="32841" y="23816"/>
                  </a:cubicBezTo>
                  <a:cubicBezTo>
                    <a:pt x="32905" y="23816"/>
                    <a:pt x="32968" y="23784"/>
                    <a:pt x="33000" y="23689"/>
                  </a:cubicBezTo>
                  <a:cubicBezTo>
                    <a:pt x="33855" y="21630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35" y="16943"/>
                    <a:pt x="34108" y="16943"/>
                  </a:cubicBezTo>
                  <a:close/>
                  <a:moveTo>
                    <a:pt x="1510" y="23505"/>
                  </a:moveTo>
                  <a:cubicBezTo>
                    <a:pt x="1481" y="23505"/>
                    <a:pt x="1452" y="23513"/>
                    <a:pt x="1426" y="23531"/>
                  </a:cubicBezTo>
                  <a:cubicBezTo>
                    <a:pt x="1331" y="23562"/>
                    <a:pt x="1299" y="23657"/>
                    <a:pt x="1331" y="23752"/>
                  </a:cubicBezTo>
                  <a:cubicBezTo>
                    <a:pt x="2186" y="25842"/>
                    <a:pt x="3453" y="27711"/>
                    <a:pt x="5068" y="29326"/>
                  </a:cubicBezTo>
                  <a:cubicBezTo>
                    <a:pt x="5099" y="29358"/>
                    <a:pt x="5131" y="29358"/>
                    <a:pt x="5194" y="29358"/>
                  </a:cubicBezTo>
                  <a:cubicBezTo>
                    <a:pt x="5226" y="29358"/>
                    <a:pt x="5289" y="29358"/>
                    <a:pt x="5321" y="29326"/>
                  </a:cubicBezTo>
                  <a:cubicBezTo>
                    <a:pt x="5384" y="29231"/>
                    <a:pt x="5384" y="29104"/>
                    <a:pt x="5321" y="29041"/>
                  </a:cubicBezTo>
                  <a:cubicBezTo>
                    <a:pt x="3769" y="27489"/>
                    <a:pt x="2534" y="25652"/>
                    <a:pt x="1679" y="23626"/>
                  </a:cubicBezTo>
                  <a:cubicBezTo>
                    <a:pt x="1656" y="23557"/>
                    <a:pt x="1584" y="23505"/>
                    <a:pt x="1510" y="23505"/>
                  </a:cubicBezTo>
                  <a:close/>
                  <a:moveTo>
                    <a:pt x="29168" y="28938"/>
                  </a:moveTo>
                  <a:cubicBezTo>
                    <a:pt x="29120" y="28938"/>
                    <a:pt x="29073" y="28962"/>
                    <a:pt x="29041" y="29009"/>
                  </a:cubicBezTo>
                  <a:cubicBezTo>
                    <a:pt x="27458" y="30561"/>
                    <a:pt x="25653" y="31796"/>
                    <a:pt x="23594" y="32651"/>
                  </a:cubicBezTo>
                  <a:cubicBezTo>
                    <a:pt x="23499" y="32683"/>
                    <a:pt x="23467" y="32778"/>
                    <a:pt x="23499" y="32873"/>
                  </a:cubicBezTo>
                  <a:cubicBezTo>
                    <a:pt x="23531" y="32968"/>
                    <a:pt x="23594" y="33000"/>
                    <a:pt x="23689" y="33000"/>
                  </a:cubicBezTo>
                  <a:lnTo>
                    <a:pt x="23752" y="33000"/>
                  </a:lnTo>
                  <a:cubicBezTo>
                    <a:pt x="25843" y="32113"/>
                    <a:pt x="27711" y="30878"/>
                    <a:pt x="29295" y="29263"/>
                  </a:cubicBezTo>
                  <a:cubicBezTo>
                    <a:pt x="29358" y="29199"/>
                    <a:pt x="29358" y="29073"/>
                    <a:pt x="29295" y="29009"/>
                  </a:cubicBezTo>
                  <a:cubicBezTo>
                    <a:pt x="29263" y="28962"/>
                    <a:pt x="29215" y="28938"/>
                    <a:pt x="29168" y="28938"/>
                  </a:cubicBezTo>
                  <a:close/>
                  <a:moveTo>
                    <a:pt x="10689" y="32657"/>
                  </a:moveTo>
                  <a:cubicBezTo>
                    <a:pt x="10623" y="32657"/>
                    <a:pt x="10560" y="32709"/>
                    <a:pt x="10515" y="32778"/>
                  </a:cubicBezTo>
                  <a:cubicBezTo>
                    <a:pt x="10483" y="32873"/>
                    <a:pt x="10546" y="32968"/>
                    <a:pt x="10641" y="33031"/>
                  </a:cubicBezTo>
                  <a:cubicBezTo>
                    <a:pt x="12700" y="33886"/>
                    <a:pt x="14885" y="34298"/>
                    <a:pt x="17165" y="34298"/>
                  </a:cubicBezTo>
                  <a:lnTo>
                    <a:pt x="17197" y="34298"/>
                  </a:lnTo>
                  <a:cubicBezTo>
                    <a:pt x="17292" y="34298"/>
                    <a:pt x="17355" y="34203"/>
                    <a:pt x="17355" y="34108"/>
                  </a:cubicBezTo>
                  <a:cubicBezTo>
                    <a:pt x="17355" y="34013"/>
                    <a:pt x="17260" y="33918"/>
                    <a:pt x="17165" y="33918"/>
                  </a:cubicBezTo>
                  <a:cubicBezTo>
                    <a:pt x="14948" y="33918"/>
                    <a:pt x="12795" y="33506"/>
                    <a:pt x="10768" y="32683"/>
                  </a:cubicBezTo>
                  <a:cubicBezTo>
                    <a:pt x="10742" y="32665"/>
                    <a:pt x="10715" y="32657"/>
                    <a:pt x="10689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2850025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3" y="285"/>
                    <a:pt x="7633" y="190"/>
                  </a:cubicBezTo>
                  <a:cubicBezTo>
                    <a:pt x="7633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242882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707" y="381"/>
                  </a:moveTo>
                  <a:cubicBezTo>
                    <a:pt x="18376" y="381"/>
                    <a:pt x="22042" y="1782"/>
                    <a:pt x="24829" y="4585"/>
                  </a:cubicBezTo>
                  <a:cubicBezTo>
                    <a:pt x="27552" y="7277"/>
                    <a:pt x="29041" y="10887"/>
                    <a:pt x="29041" y="14687"/>
                  </a:cubicBezTo>
                  <a:cubicBezTo>
                    <a:pt x="29041" y="18519"/>
                    <a:pt x="27552" y="22130"/>
                    <a:pt x="24829" y="24821"/>
                  </a:cubicBezTo>
                  <a:cubicBezTo>
                    <a:pt x="22137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0" y="18519"/>
                    <a:pt x="380" y="14687"/>
                  </a:cubicBezTo>
                  <a:cubicBezTo>
                    <a:pt x="380" y="10887"/>
                    <a:pt x="1869" y="7277"/>
                    <a:pt x="4561" y="4585"/>
                  </a:cubicBezTo>
                  <a:cubicBezTo>
                    <a:pt x="7363" y="1782"/>
                    <a:pt x="11037" y="381"/>
                    <a:pt x="14707" y="381"/>
                  </a:cubicBezTo>
                  <a:close/>
                  <a:moveTo>
                    <a:pt x="14695" y="1"/>
                  </a:moveTo>
                  <a:cubicBezTo>
                    <a:pt x="10934" y="1"/>
                    <a:pt x="7173" y="1434"/>
                    <a:pt x="4307" y="4300"/>
                  </a:cubicBezTo>
                  <a:cubicBezTo>
                    <a:pt x="1520" y="7087"/>
                    <a:pt x="0" y="10792"/>
                    <a:pt x="0" y="14719"/>
                  </a:cubicBezTo>
                  <a:cubicBezTo>
                    <a:pt x="0" y="18614"/>
                    <a:pt x="1520" y="22320"/>
                    <a:pt x="4307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5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2367850" y="3625050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4" y="0"/>
                  </a:moveTo>
                  <a:cubicBezTo>
                    <a:pt x="17039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63" y="1647"/>
                  </a:cubicBezTo>
                  <a:lnTo>
                    <a:pt x="23626" y="1647"/>
                  </a:lnTo>
                  <a:cubicBezTo>
                    <a:pt x="23689" y="1647"/>
                    <a:pt x="23784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414" y="0"/>
                    <a:pt x="17134" y="0"/>
                  </a:cubicBezTo>
                  <a:close/>
                  <a:moveTo>
                    <a:pt x="10653" y="1287"/>
                  </a:moveTo>
                  <a:cubicBezTo>
                    <a:pt x="10628" y="1287"/>
                    <a:pt x="10602" y="1291"/>
                    <a:pt x="10578" y="1299"/>
                  </a:cubicBezTo>
                  <a:cubicBezTo>
                    <a:pt x="8488" y="2154"/>
                    <a:pt x="6620" y="3421"/>
                    <a:pt x="5036" y="5036"/>
                  </a:cubicBezTo>
                  <a:lnTo>
                    <a:pt x="4973" y="5068"/>
                  </a:lnTo>
                  <a:cubicBezTo>
                    <a:pt x="4910" y="5131"/>
                    <a:pt x="4910" y="5258"/>
                    <a:pt x="4973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06"/>
                    <a:pt x="8678" y="2471"/>
                    <a:pt x="10737" y="1647"/>
                  </a:cubicBezTo>
                  <a:cubicBezTo>
                    <a:pt x="10832" y="1616"/>
                    <a:pt x="10863" y="1489"/>
                    <a:pt x="10832" y="1394"/>
                  </a:cubicBezTo>
                  <a:cubicBezTo>
                    <a:pt x="10808" y="1323"/>
                    <a:pt x="10731" y="1287"/>
                    <a:pt x="10653" y="1287"/>
                  </a:cubicBezTo>
                  <a:close/>
                  <a:moveTo>
                    <a:pt x="29136" y="4957"/>
                  </a:moveTo>
                  <a:cubicBezTo>
                    <a:pt x="29089" y="4957"/>
                    <a:pt x="29041" y="4973"/>
                    <a:pt x="29010" y="5004"/>
                  </a:cubicBezTo>
                  <a:cubicBezTo>
                    <a:pt x="28915" y="5099"/>
                    <a:pt x="28946" y="5226"/>
                    <a:pt x="29010" y="5289"/>
                  </a:cubicBezTo>
                  <a:cubicBezTo>
                    <a:pt x="30561" y="6841"/>
                    <a:pt x="31797" y="8678"/>
                    <a:pt x="32652" y="10705"/>
                  </a:cubicBezTo>
                  <a:cubicBezTo>
                    <a:pt x="32652" y="10768"/>
                    <a:pt x="32747" y="10831"/>
                    <a:pt x="32810" y="10831"/>
                  </a:cubicBezTo>
                  <a:cubicBezTo>
                    <a:pt x="32842" y="10831"/>
                    <a:pt x="32873" y="10831"/>
                    <a:pt x="32873" y="10800"/>
                  </a:cubicBezTo>
                  <a:cubicBezTo>
                    <a:pt x="32968" y="10768"/>
                    <a:pt x="33032" y="10673"/>
                    <a:pt x="32968" y="10578"/>
                  </a:cubicBezTo>
                  <a:cubicBezTo>
                    <a:pt x="32113" y="8488"/>
                    <a:pt x="30878" y="6619"/>
                    <a:pt x="29263" y="5036"/>
                  </a:cubicBezTo>
                  <a:lnTo>
                    <a:pt x="29263" y="5004"/>
                  </a:lnTo>
                  <a:cubicBezTo>
                    <a:pt x="29231" y="4973"/>
                    <a:pt x="29184" y="4957"/>
                    <a:pt x="29136" y="4957"/>
                  </a:cubicBezTo>
                  <a:close/>
                  <a:moveTo>
                    <a:pt x="1471" y="10506"/>
                  </a:moveTo>
                  <a:cubicBezTo>
                    <a:pt x="1393" y="10506"/>
                    <a:pt x="1320" y="10563"/>
                    <a:pt x="1268" y="10641"/>
                  </a:cubicBezTo>
                  <a:cubicBezTo>
                    <a:pt x="412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87"/>
                    <a:pt x="191" y="17387"/>
                  </a:cubicBezTo>
                  <a:cubicBezTo>
                    <a:pt x="286" y="17387"/>
                    <a:pt x="381" y="17292"/>
                    <a:pt x="381" y="17197"/>
                  </a:cubicBezTo>
                  <a:lnTo>
                    <a:pt x="381" y="17133"/>
                  </a:ln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78"/>
                    <a:pt x="1521" y="10515"/>
                  </a:cubicBezTo>
                  <a:cubicBezTo>
                    <a:pt x="1504" y="10509"/>
                    <a:pt x="1487" y="10506"/>
                    <a:pt x="1471" y="10506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33"/>
                  </a:cubicBezTo>
                  <a:cubicBezTo>
                    <a:pt x="33918" y="19350"/>
                    <a:pt x="33507" y="21504"/>
                    <a:pt x="32652" y="23562"/>
                  </a:cubicBezTo>
                  <a:cubicBezTo>
                    <a:pt x="32620" y="23657"/>
                    <a:pt x="32652" y="23752"/>
                    <a:pt x="32747" y="23784"/>
                  </a:cubicBezTo>
                  <a:cubicBezTo>
                    <a:pt x="32778" y="23815"/>
                    <a:pt x="32810" y="23815"/>
                    <a:pt x="32842" y="23815"/>
                  </a:cubicBezTo>
                  <a:cubicBezTo>
                    <a:pt x="32905" y="23815"/>
                    <a:pt x="32968" y="23752"/>
                    <a:pt x="33000" y="23689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03" y="16943"/>
                    <a:pt x="34108" y="16943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30"/>
                    <a:pt x="1268" y="23657"/>
                    <a:pt x="1299" y="23752"/>
                  </a:cubicBezTo>
                  <a:cubicBezTo>
                    <a:pt x="2154" y="25811"/>
                    <a:pt x="3421" y="27679"/>
                    <a:pt x="5005" y="29263"/>
                  </a:cubicBezTo>
                  <a:lnTo>
                    <a:pt x="5036" y="29294"/>
                  </a:lnTo>
                  <a:cubicBezTo>
                    <a:pt x="5068" y="29326"/>
                    <a:pt x="5131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199"/>
                    <a:pt x="5353" y="29073"/>
                    <a:pt x="5290" y="29009"/>
                  </a:cubicBezTo>
                  <a:cubicBezTo>
                    <a:pt x="3706" y="27457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010" y="29009"/>
                  </a:moveTo>
                  <a:cubicBezTo>
                    <a:pt x="27426" y="30593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lnTo>
                    <a:pt x="23721" y="32999"/>
                  </a:lnTo>
                  <a:cubicBezTo>
                    <a:pt x="25811" y="32113"/>
                    <a:pt x="27680" y="30878"/>
                    <a:pt x="29263" y="29263"/>
                  </a:cubicBezTo>
                  <a:lnTo>
                    <a:pt x="29168" y="29136"/>
                  </a:lnTo>
                  <a:lnTo>
                    <a:pt x="29010" y="29009"/>
                  </a:lnTo>
                  <a:close/>
                  <a:moveTo>
                    <a:pt x="10658" y="32657"/>
                  </a:moveTo>
                  <a:cubicBezTo>
                    <a:pt x="10593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2999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03"/>
                    <a:pt x="17355" y="34108"/>
                  </a:cubicBezTo>
                  <a:cubicBezTo>
                    <a:pt x="17355" y="34013"/>
                    <a:pt x="17229" y="33918"/>
                    <a:pt x="17134" y="33918"/>
                  </a:cubicBezTo>
                  <a:cubicBezTo>
                    <a:pt x="14917" y="33918"/>
                    <a:pt x="12795" y="33506"/>
                    <a:pt x="10737" y="32683"/>
                  </a:cubicBezTo>
                  <a:cubicBezTo>
                    <a:pt x="10710" y="32665"/>
                    <a:pt x="10684" y="32657"/>
                    <a:pt x="10658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3099425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5336" y="1"/>
                  </a:moveTo>
                  <a:cubicBezTo>
                    <a:pt x="5289" y="1"/>
                    <a:pt x="5241" y="16"/>
                    <a:pt x="5194" y="48"/>
                  </a:cubicBezTo>
                  <a:lnTo>
                    <a:pt x="95" y="5178"/>
                  </a:lnTo>
                  <a:cubicBezTo>
                    <a:pt x="0" y="5242"/>
                    <a:pt x="0" y="5369"/>
                    <a:pt x="95" y="5432"/>
                  </a:cubicBezTo>
                  <a:cubicBezTo>
                    <a:pt x="127" y="5464"/>
                    <a:pt x="158" y="5495"/>
                    <a:pt x="222" y="5495"/>
                  </a:cubicBezTo>
                  <a:cubicBezTo>
                    <a:pt x="253" y="5495"/>
                    <a:pt x="317" y="5464"/>
                    <a:pt x="348" y="5432"/>
                  </a:cubicBezTo>
                  <a:lnTo>
                    <a:pt x="5479" y="301"/>
                  </a:lnTo>
                  <a:cubicBezTo>
                    <a:pt x="5542" y="238"/>
                    <a:pt x="5542" y="111"/>
                    <a:pt x="5479" y="48"/>
                  </a:cubicBezTo>
                  <a:cubicBezTo>
                    <a:pt x="5431" y="16"/>
                    <a:pt x="5384" y="1"/>
                    <a:pt x="53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25137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695" y="373"/>
                  </a:moveTo>
                  <a:cubicBezTo>
                    <a:pt x="18369" y="373"/>
                    <a:pt x="22042" y="1766"/>
                    <a:pt x="24829" y="4585"/>
                  </a:cubicBezTo>
                  <a:cubicBezTo>
                    <a:pt x="27521" y="7277"/>
                    <a:pt x="29009" y="10855"/>
                    <a:pt x="29009" y="14687"/>
                  </a:cubicBezTo>
                  <a:cubicBezTo>
                    <a:pt x="29009" y="18519"/>
                    <a:pt x="27521" y="22130"/>
                    <a:pt x="24829" y="24821"/>
                  </a:cubicBezTo>
                  <a:cubicBezTo>
                    <a:pt x="22106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1" y="18519"/>
                    <a:pt x="381" y="14687"/>
                  </a:cubicBezTo>
                  <a:cubicBezTo>
                    <a:pt x="381" y="10887"/>
                    <a:pt x="1869" y="7277"/>
                    <a:pt x="4561" y="4585"/>
                  </a:cubicBezTo>
                  <a:cubicBezTo>
                    <a:pt x="7348" y="1766"/>
                    <a:pt x="11021" y="373"/>
                    <a:pt x="14695" y="373"/>
                  </a:cubicBezTo>
                  <a:close/>
                  <a:moveTo>
                    <a:pt x="14695" y="1"/>
                  </a:moveTo>
                  <a:cubicBezTo>
                    <a:pt x="10934" y="1"/>
                    <a:pt x="7174" y="1434"/>
                    <a:pt x="4308" y="4300"/>
                  </a:cubicBezTo>
                  <a:cubicBezTo>
                    <a:pt x="1521" y="7087"/>
                    <a:pt x="1" y="10792"/>
                    <a:pt x="1" y="14719"/>
                  </a:cubicBezTo>
                  <a:cubicBezTo>
                    <a:pt x="1" y="18614"/>
                    <a:pt x="1521" y="22320"/>
                    <a:pt x="4308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6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90400" y="3625050"/>
              <a:ext cx="856675" cy="857450"/>
            </a:xfrm>
            <a:custGeom>
              <a:avLst/>
              <a:gdLst/>
              <a:ahLst/>
              <a:cxnLst/>
              <a:rect l="l" t="t" r="r" b="b"/>
              <a:pathLst>
                <a:path w="34267" h="34298" extrusionOk="0">
                  <a:moveTo>
                    <a:pt x="17134" y="0"/>
                  </a:moveTo>
                  <a:cubicBezTo>
                    <a:pt x="17007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89" y="1647"/>
                    <a:pt x="23753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382" y="0"/>
                    <a:pt x="17134" y="0"/>
                  </a:cubicBezTo>
                  <a:close/>
                  <a:moveTo>
                    <a:pt x="10600" y="1291"/>
                  </a:moveTo>
                  <a:cubicBezTo>
                    <a:pt x="10581" y="1291"/>
                    <a:pt x="10564" y="1293"/>
                    <a:pt x="10547" y="1299"/>
                  </a:cubicBezTo>
                  <a:cubicBezTo>
                    <a:pt x="8488" y="2186"/>
                    <a:pt x="6620" y="3421"/>
                    <a:pt x="5005" y="5036"/>
                  </a:cubicBezTo>
                  <a:cubicBezTo>
                    <a:pt x="4941" y="5099"/>
                    <a:pt x="4941" y="5226"/>
                    <a:pt x="5005" y="5289"/>
                  </a:cubicBezTo>
                  <a:cubicBezTo>
                    <a:pt x="5036" y="5321"/>
                    <a:pt x="5100" y="5353"/>
                    <a:pt x="5131" y="5353"/>
                  </a:cubicBezTo>
                  <a:cubicBezTo>
                    <a:pt x="5195" y="5353"/>
                    <a:pt x="5226" y="5321"/>
                    <a:pt x="5258" y="5289"/>
                  </a:cubicBezTo>
                  <a:cubicBezTo>
                    <a:pt x="6842" y="3706"/>
                    <a:pt x="8678" y="2502"/>
                    <a:pt x="10705" y="1647"/>
                  </a:cubicBezTo>
                  <a:cubicBezTo>
                    <a:pt x="10800" y="1616"/>
                    <a:pt x="10832" y="1521"/>
                    <a:pt x="10800" y="1426"/>
                  </a:cubicBezTo>
                  <a:cubicBezTo>
                    <a:pt x="10774" y="1347"/>
                    <a:pt x="10684" y="1291"/>
                    <a:pt x="10600" y="1291"/>
                  </a:cubicBezTo>
                  <a:close/>
                  <a:moveTo>
                    <a:pt x="29263" y="5004"/>
                  </a:moveTo>
                  <a:lnTo>
                    <a:pt x="29105" y="5131"/>
                  </a:lnTo>
                  <a:lnTo>
                    <a:pt x="29010" y="5289"/>
                  </a:lnTo>
                  <a:cubicBezTo>
                    <a:pt x="30562" y="6841"/>
                    <a:pt x="31797" y="8678"/>
                    <a:pt x="32620" y="10705"/>
                  </a:cubicBezTo>
                  <a:cubicBezTo>
                    <a:pt x="32652" y="10768"/>
                    <a:pt x="32715" y="10831"/>
                    <a:pt x="32810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78" y="6619"/>
                    <a:pt x="29263" y="5004"/>
                  </a:cubicBezTo>
                  <a:close/>
                  <a:moveTo>
                    <a:pt x="1471" y="10475"/>
                  </a:moveTo>
                  <a:cubicBezTo>
                    <a:pt x="1394" y="10475"/>
                    <a:pt x="1325" y="10531"/>
                    <a:pt x="1299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60"/>
                    <a:pt x="64" y="17323"/>
                    <a:pt x="159" y="17323"/>
                  </a:cubicBezTo>
                  <a:cubicBezTo>
                    <a:pt x="286" y="17323"/>
                    <a:pt x="349" y="17260"/>
                    <a:pt x="349" y="17165"/>
                  </a:cubicBezTo>
                  <a:cubicBezTo>
                    <a:pt x="349" y="14948"/>
                    <a:pt x="793" y="12763"/>
                    <a:pt x="1616" y="10736"/>
                  </a:cubicBezTo>
                  <a:cubicBezTo>
                    <a:pt x="1679" y="10641"/>
                    <a:pt x="1616" y="10546"/>
                    <a:pt x="1521" y="10483"/>
                  </a:cubicBezTo>
                  <a:cubicBezTo>
                    <a:pt x="1504" y="10477"/>
                    <a:pt x="1487" y="10475"/>
                    <a:pt x="1471" y="10475"/>
                  </a:cubicBezTo>
                  <a:close/>
                  <a:moveTo>
                    <a:pt x="34109" y="16943"/>
                  </a:moveTo>
                  <a:cubicBezTo>
                    <a:pt x="33982" y="16943"/>
                    <a:pt x="33919" y="17038"/>
                    <a:pt x="33919" y="17165"/>
                  </a:cubicBezTo>
                  <a:cubicBezTo>
                    <a:pt x="33919" y="19350"/>
                    <a:pt x="33475" y="21504"/>
                    <a:pt x="32652" y="23530"/>
                  </a:cubicBezTo>
                  <a:cubicBezTo>
                    <a:pt x="32620" y="23625"/>
                    <a:pt x="32652" y="23752"/>
                    <a:pt x="32747" y="23784"/>
                  </a:cubicBezTo>
                  <a:lnTo>
                    <a:pt x="32810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33"/>
                  </a:lnTo>
                  <a:cubicBezTo>
                    <a:pt x="34267" y="17007"/>
                    <a:pt x="34204" y="16943"/>
                    <a:pt x="34109" y="16943"/>
                  </a:cubicBezTo>
                  <a:close/>
                  <a:moveTo>
                    <a:pt x="1465" y="23455"/>
                  </a:moveTo>
                  <a:cubicBezTo>
                    <a:pt x="1442" y="23455"/>
                    <a:pt x="1418" y="23459"/>
                    <a:pt x="1394" y="23467"/>
                  </a:cubicBezTo>
                  <a:cubicBezTo>
                    <a:pt x="1299" y="23499"/>
                    <a:pt x="1236" y="23625"/>
                    <a:pt x="1299" y="23720"/>
                  </a:cubicBezTo>
                  <a:cubicBezTo>
                    <a:pt x="2154" y="25811"/>
                    <a:pt x="3390" y="27679"/>
                    <a:pt x="5005" y="29263"/>
                  </a:cubicBezTo>
                  <a:lnTo>
                    <a:pt x="5036" y="29294"/>
                  </a:lnTo>
                  <a:cubicBezTo>
                    <a:pt x="5068" y="29358"/>
                    <a:pt x="5131" y="29358"/>
                    <a:pt x="5163" y="29358"/>
                  </a:cubicBezTo>
                  <a:cubicBezTo>
                    <a:pt x="5226" y="29358"/>
                    <a:pt x="5258" y="29358"/>
                    <a:pt x="5290" y="29326"/>
                  </a:cubicBezTo>
                  <a:cubicBezTo>
                    <a:pt x="5385" y="29231"/>
                    <a:pt x="5385" y="29104"/>
                    <a:pt x="5290" y="29041"/>
                  </a:cubicBezTo>
                  <a:lnTo>
                    <a:pt x="5258" y="29009"/>
                  </a:lnTo>
                  <a:cubicBezTo>
                    <a:pt x="3706" y="27426"/>
                    <a:pt x="2471" y="25621"/>
                    <a:pt x="1616" y="23562"/>
                  </a:cubicBezTo>
                  <a:cubicBezTo>
                    <a:pt x="1592" y="23491"/>
                    <a:pt x="1533" y="23455"/>
                    <a:pt x="1465" y="23455"/>
                  </a:cubicBezTo>
                  <a:close/>
                  <a:moveTo>
                    <a:pt x="29150" y="28949"/>
                  </a:moveTo>
                  <a:cubicBezTo>
                    <a:pt x="29098" y="28949"/>
                    <a:pt x="29045" y="28974"/>
                    <a:pt x="29010" y="29009"/>
                  </a:cubicBezTo>
                  <a:cubicBezTo>
                    <a:pt x="27426" y="30561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cubicBezTo>
                    <a:pt x="23689" y="32999"/>
                    <a:pt x="23721" y="32999"/>
                    <a:pt x="23721" y="32968"/>
                  </a:cubicBezTo>
                  <a:cubicBezTo>
                    <a:pt x="25811" y="32113"/>
                    <a:pt x="27648" y="30878"/>
                    <a:pt x="29263" y="29263"/>
                  </a:cubicBezTo>
                  <a:lnTo>
                    <a:pt x="29295" y="29231"/>
                  </a:lnTo>
                  <a:cubicBezTo>
                    <a:pt x="29358" y="29168"/>
                    <a:pt x="29327" y="29073"/>
                    <a:pt x="29263" y="29009"/>
                  </a:cubicBezTo>
                  <a:cubicBezTo>
                    <a:pt x="29235" y="28966"/>
                    <a:pt x="29193" y="28949"/>
                    <a:pt x="29150" y="28949"/>
                  </a:cubicBezTo>
                  <a:close/>
                  <a:moveTo>
                    <a:pt x="10684" y="32657"/>
                  </a:moveTo>
                  <a:cubicBezTo>
                    <a:pt x="10610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3031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6" y="34298"/>
                  </a:lnTo>
                  <a:cubicBezTo>
                    <a:pt x="17292" y="34298"/>
                    <a:pt x="17356" y="34203"/>
                    <a:pt x="17356" y="34108"/>
                  </a:cubicBezTo>
                  <a:cubicBezTo>
                    <a:pt x="17356" y="34013"/>
                    <a:pt x="17292" y="33918"/>
                    <a:pt x="17166" y="33918"/>
                  </a:cubicBezTo>
                  <a:lnTo>
                    <a:pt x="17134" y="33918"/>
                  </a:lnTo>
                  <a:cubicBezTo>
                    <a:pt x="14917" y="33918"/>
                    <a:pt x="12795" y="33506"/>
                    <a:pt x="10768" y="32683"/>
                  </a:cubicBezTo>
                  <a:cubicBezTo>
                    <a:pt x="10742" y="32665"/>
                    <a:pt x="10713" y="32657"/>
                    <a:pt x="10684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76950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222" y="1"/>
                  </a:moveTo>
                  <a:cubicBezTo>
                    <a:pt x="175" y="1"/>
                    <a:pt x="127" y="16"/>
                    <a:pt x="96" y="48"/>
                  </a:cubicBezTo>
                  <a:cubicBezTo>
                    <a:pt x="1" y="111"/>
                    <a:pt x="1" y="238"/>
                    <a:pt x="96" y="301"/>
                  </a:cubicBezTo>
                  <a:lnTo>
                    <a:pt x="5194" y="5432"/>
                  </a:lnTo>
                  <a:cubicBezTo>
                    <a:pt x="5258" y="5464"/>
                    <a:pt x="5289" y="5495"/>
                    <a:pt x="5353" y="5495"/>
                  </a:cubicBezTo>
                  <a:cubicBezTo>
                    <a:pt x="5384" y="5495"/>
                    <a:pt x="5448" y="5464"/>
                    <a:pt x="5479" y="5432"/>
                  </a:cubicBezTo>
                  <a:cubicBezTo>
                    <a:pt x="5543" y="5369"/>
                    <a:pt x="5543" y="5242"/>
                    <a:pt x="5479" y="5178"/>
                  </a:cubicBezTo>
                  <a:lnTo>
                    <a:pt x="349" y="48"/>
                  </a:lnTo>
                  <a:cubicBezTo>
                    <a:pt x="317" y="16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4629025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2" y="29390"/>
                    <a:pt x="29390" y="22802"/>
                    <a:pt x="29390" y="14695"/>
                  </a:cubicBezTo>
                  <a:cubicBezTo>
                    <a:pt x="29390" y="6588"/>
                    <a:pt x="22802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4567275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3" y="1"/>
                  </a:moveTo>
                  <a:cubicBezTo>
                    <a:pt x="17007" y="1"/>
                    <a:pt x="16943" y="96"/>
                    <a:pt x="16943" y="191"/>
                  </a:cubicBezTo>
                  <a:cubicBezTo>
                    <a:pt x="16943" y="286"/>
                    <a:pt x="17038" y="381"/>
                    <a:pt x="17165" y="381"/>
                  </a:cubicBezTo>
                  <a:cubicBezTo>
                    <a:pt x="19350" y="381"/>
                    <a:pt x="21504" y="792"/>
                    <a:pt x="23531" y="1647"/>
                  </a:cubicBezTo>
                  <a:lnTo>
                    <a:pt x="23626" y="1647"/>
                  </a:lnTo>
                  <a:cubicBezTo>
                    <a:pt x="23689" y="1647"/>
                    <a:pt x="23752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630" y="444"/>
                    <a:pt x="19414" y="1"/>
                    <a:pt x="17165" y="1"/>
                  </a:cubicBezTo>
                  <a:close/>
                  <a:moveTo>
                    <a:pt x="10656" y="1305"/>
                  </a:moveTo>
                  <a:cubicBezTo>
                    <a:pt x="10631" y="1305"/>
                    <a:pt x="10604" y="1313"/>
                    <a:pt x="10578" y="1331"/>
                  </a:cubicBezTo>
                  <a:cubicBezTo>
                    <a:pt x="8488" y="2186"/>
                    <a:pt x="6619" y="3453"/>
                    <a:pt x="5004" y="5036"/>
                  </a:cubicBezTo>
                  <a:cubicBezTo>
                    <a:pt x="4941" y="5131"/>
                    <a:pt x="4941" y="5226"/>
                    <a:pt x="5004" y="5321"/>
                  </a:cubicBezTo>
                  <a:cubicBezTo>
                    <a:pt x="5036" y="5353"/>
                    <a:pt x="5099" y="5353"/>
                    <a:pt x="5131" y="5353"/>
                  </a:cubicBezTo>
                  <a:cubicBezTo>
                    <a:pt x="5194" y="5353"/>
                    <a:pt x="5226" y="5353"/>
                    <a:pt x="5289" y="5321"/>
                  </a:cubicBezTo>
                  <a:cubicBezTo>
                    <a:pt x="6841" y="3738"/>
                    <a:pt x="8678" y="2502"/>
                    <a:pt x="10705" y="1647"/>
                  </a:cubicBezTo>
                  <a:cubicBezTo>
                    <a:pt x="10800" y="1616"/>
                    <a:pt x="10863" y="1521"/>
                    <a:pt x="10800" y="1426"/>
                  </a:cubicBezTo>
                  <a:cubicBezTo>
                    <a:pt x="10777" y="1357"/>
                    <a:pt x="10721" y="1305"/>
                    <a:pt x="10656" y="1305"/>
                  </a:cubicBezTo>
                  <a:close/>
                  <a:moveTo>
                    <a:pt x="29134" y="4944"/>
                  </a:moveTo>
                  <a:cubicBezTo>
                    <a:pt x="29082" y="4944"/>
                    <a:pt x="29030" y="4970"/>
                    <a:pt x="28978" y="5004"/>
                  </a:cubicBezTo>
                  <a:cubicBezTo>
                    <a:pt x="28914" y="5068"/>
                    <a:pt x="28914" y="5194"/>
                    <a:pt x="28978" y="5258"/>
                  </a:cubicBezTo>
                  <a:cubicBezTo>
                    <a:pt x="30561" y="6841"/>
                    <a:pt x="31796" y="8646"/>
                    <a:pt x="32651" y="10705"/>
                  </a:cubicBezTo>
                  <a:cubicBezTo>
                    <a:pt x="32683" y="10768"/>
                    <a:pt x="32746" y="10800"/>
                    <a:pt x="32810" y="10800"/>
                  </a:cubicBezTo>
                  <a:lnTo>
                    <a:pt x="32873" y="10800"/>
                  </a:lnTo>
                  <a:cubicBezTo>
                    <a:pt x="32968" y="10736"/>
                    <a:pt x="33031" y="10641"/>
                    <a:pt x="33000" y="10546"/>
                  </a:cubicBezTo>
                  <a:cubicBezTo>
                    <a:pt x="32113" y="8456"/>
                    <a:pt x="30846" y="6588"/>
                    <a:pt x="29263" y="5004"/>
                  </a:cubicBezTo>
                  <a:cubicBezTo>
                    <a:pt x="29220" y="4961"/>
                    <a:pt x="29177" y="4944"/>
                    <a:pt x="29134" y="4944"/>
                  </a:cubicBezTo>
                  <a:close/>
                  <a:moveTo>
                    <a:pt x="1477" y="10503"/>
                  </a:moveTo>
                  <a:cubicBezTo>
                    <a:pt x="1400" y="10503"/>
                    <a:pt x="1323" y="10538"/>
                    <a:pt x="1299" y="10610"/>
                  </a:cubicBezTo>
                  <a:cubicBezTo>
                    <a:pt x="444" y="12700"/>
                    <a:pt x="0" y="14885"/>
                    <a:pt x="0" y="17165"/>
                  </a:cubicBezTo>
                  <a:cubicBezTo>
                    <a:pt x="0" y="17260"/>
                    <a:pt x="95" y="17355"/>
                    <a:pt x="190" y="17355"/>
                  </a:cubicBezTo>
                  <a:cubicBezTo>
                    <a:pt x="285" y="17355"/>
                    <a:pt x="381" y="17260"/>
                    <a:pt x="381" y="17165"/>
                  </a:cubicBezTo>
                  <a:cubicBezTo>
                    <a:pt x="381" y="14948"/>
                    <a:pt x="792" y="12795"/>
                    <a:pt x="1647" y="10768"/>
                  </a:cubicBezTo>
                  <a:cubicBezTo>
                    <a:pt x="1679" y="10673"/>
                    <a:pt x="1647" y="10546"/>
                    <a:pt x="1552" y="10515"/>
                  </a:cubicBezTo>
                  <a:cubicBezTo>
                    <a:pt x="1529" y="10507"/>
                    <a:pt x="1503" y="10503"/>
                    <a:pt x="1477" y="10503"/>
                  </a:cubicBezTo>
                  <a:close/>
                  <a:moveTo>
                    <a:pt x="34108" y="16912"/>
                  </a:moveTo>
                  <a:cubicBezTo>
                    <a:pt x="34013" y="16912"/>
                    <a:pt x="33918" y="17007"/>
                    <a:pt x="33918" y="17102"/>
                  </a:cubicBezTo>
                  <a:lnTo>
                    <a:pt x="33918" y="17165"/>
                  </a:lnTo>
                  <a:cubicBezTo>
                    <a:pt x="33918" y="19350"/>
                    <a:pt x="33506" y="21504"/>
                    <a:pt x="32683" y="23531"/>
                  </a:cubicBezTo>
                  <a:cubicBezTo>
                    <a:pt x="32651" y="23626"/>
                    <a:pt x="32683" y="23721"/>
                    <a:pt x="32778" y="23784"/>
                  </a:cubicBezTo>
                  <a:lnTo>
                    <a:pt x="32841" y="23784"/>
                  </a:lnTo>
                  <a:cubicBezTo>
                    <a:pt x="32936" y="23784"/>
                    <a:pt x="33000" y="23752"/>
                    <a:pt x="33031" y="23657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02"/>
                  </a:lnTo>
                  <a:cubicBezTo>
                    <a:pt x="34298" y="17007"/>
                    <a:pt x="34203" y="16912"/>
                    <a:pt x="34108" y="16912"/>
                  </a:cubicBezTo>
                  <a:close/>
                  <a:moveTo>
                    <a:pt x="1504" y="23473"/>
                  </a:moveTo>
                  <a:cubicBezTo>
                    <a:pt x="1479" y="23473"/>
                    <a:pt x="1452" y="23481"/>
                    <a:pt x="1426" y="23499"/>
                  </a:cubicBezTo>
                  <a:cubicBezTo>
                    <a:pt x="1331" y="23531"/>
                    <a:pt x="1267" y="23626"/>
                    <a:pt x="1331" y="23721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31" y="29358"/>
                    <a:pt x="5163" y="29358"/>
                  </a:cubicBezTo>
                  <a:cubicBezTo>
                    <a:pt x="5226" y="29358"/>
                    <a:pt x="5258" y="29326"/>
                    <a:pt x="5289" y="29294"/>
                  </a:cubicBezTo>
                  <a:cubicBezTo>
                    <a:pt x="5384" y="29199"/>
                    <a:pt x="5384" y="29104"/>
                    <a:pt x="5289" y="29009"/>
                  </a:cubicBezTo>
                  <a:cubicBezTo>
                    <a:pt x="3737" y="27458"/>
                    <a:pt x="2502" y="25621"/>
                    <a:pt x="1647" y="23594"/>
                  </a:cubicBezTo>
                  <a:cubicBezTo>
                    <a:pt x="1624" y="23525"/>
                    <a:pt x="1569" y="23473"/>
                    <a:pt x="1504" y="23473"/>
                  </a:cubicBezTo>
                  <a:close/>
                  <a:moveTo>
                    <a:pt x="29199" y="28930"/>
                  </a:moveTo>
                  <a:cubicBezTo>
                    <a:pt x="29152" y="28930"/>
                    <a:pt x="29104" y="28946"/>
                    <a:pt x="29073" y="28978"/>
                  </a:cubicBezTo>
                  <a:cubicBezTo>
                    <a:pt x="27489" y="30561"/>
                    <a:pt x="25684" y="31764"/>
                    <a:pt x="23626" y="32620"/>
                  </a:cubicBezTo>
                  <a:cubicBezTo>
                    <a:pt x="23531" y="32683"/>
                    <a:pt x="23499" y="32778"/>
                    <a:pt x="23531" y="32873"/>
                  </a:cubicBezTo>
                  <a:cubicBezTo>
                    <a:pt x="23562" y="32936"/>
                    <a:pt x="23626" y="33000"/>
                    <a:pt x="23721" y="33000"/>
                  </a:cubicBezTo>
                  <a:cubicBezTo>
                    <a:pt x="23721" y="33000"/>
                    <a:pt x="23752" y="32968"/>
                    <a:pt x="23784" y="32968"/>
                  </a:cubicBezTo>
                  <a:cubicBezTo>
                    <a:pt x="25874" y="32113"/>
                    <a:pt x="27711" y="30846"/>
                    <a:pt x="29326" y="29231"/>
                  </a:cubicBezTo>
                  <a:cubicBezTo>
                    <a:pt x="29389" y="29168"/>
                    <a:pt x="29389" y="29041"/>
                    <a:pt x="29326" y="28978"/>
                  </a:cubicBezTo>
                  <a:cubicBezTo>
                    <a:pt x="29294" y="28946"/>
                    <a:pt x="29247" y="28930"/>
                    <a:pt x="29199" y="28930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1" y="32873"/>
                    <a:pt x="10515" y="32968"/>
                    <a:pt x="10610" y="33000"/>
                  </a:cubicBezTo>
                  <a:cubicBezTo>
                    <a:pt x="12668" y="33855"/>
                    <a:pt x="14885" y="34298"/>
                    <a:pt x="17165" y="34298"/>
                  </a:cubicBezTo>
                  <a:lnTo>
                    <a:pt x="17228" y="34298"/>
                  </a:lnTo>
                  <a:cubicBezTo>
                    <a:pt x="17323" y="34298"/>
                    <a:pt x="17418" y="34203"/>
                    <a:pt x="17418" y="34108"/>
                  </a:cubicBezTo>
                  <a:cubicBezTo>
                    <a:pt x="17418" y="34013"/>
                    <a:pt x="17323" y="33950"/>
                    <a:pt x="17228" y="33950"/>
                  </a:cubicBezTo>
                  <a:lnTo>
                    <a:pt x="17165" y="33950"/>
                  </a:lnTo>
                  <a:cubicBezTo>
                    <a:pt x="14948" y="33950"/>
                    <a:pt x="12763" y="33506"/>
                    <a:pt x="10736" y="32651"/>
                  </a:cubicBezTo>
                  <a:cubicBezTo>
                    <a:pt x="10719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4374100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2" y="285"/>
                    <a:pt x="7632" y="190"/>
                  </a:cubicBezTo>
                  <a:cubicBezTo>
                    <a:pt x="7632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21575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4" y="373"/>
                    <a:pt x="23467" y="1766"/>
                    <a:pt x="26254" y="4553"/>
                  </a:cubicBezTo>
                  <a:cubicBezTo>
                    <a:pt x="31828" y="10127"/>
                    <a:pt x="31828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9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773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9" y="1434"/>
                    <a:pt x="5733" y="4300"/>
                  </a:cubicBezTo>
                  <a:cubicBezTo>
                    <a:pt x="0" y="10032"/>
                    <a:pt x="0" y="19343"/>
                    <a:pt x="5733" y="25075"/>
                  </a:cubicBezTo>
                  <a:cubicBezTo>
                    <a:pt x="8583" y="27957"/>
                    <a:pt x="12351" y="29382"/>
                    <a:pt x="16120" y="29382"/>
                  </a:cubicBezTo>
                  <a:cubicBezTo>
                    <a:pt x="19889" y="29382"/>
                    <a:pt x="23657" y="27957"/>
                    <a:pt x="26507" y="25075"/>
                  </a:cubicBezTo>
                  <a:cubicBezTo>
                    <a:pt x="32240" y="19343"/>
                    <a:pt x="32240" y="10032"/>
                    <a:pt x="26507" y="4300"/>
                  </a:cubicBezTo>
                  <a:cubicBezTo>
                    <a:pt x="23641" y="1434"/>
                    <a:pt x="19881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190400" y="1802500"/>
              <a:ext cx="856675" cy="857475"/>
            </a:xfrm>
            <a:custGeom>
              <a:avLst/>
              <a:gdLst/>
              <a:ahLst/>
              <a:cxnLst/>
              <a:rect l="l" t="t" r="r" b="b"/>
              <a:pathLst>
                <a:path w="34267" h="34299" extrusionOk="0">
                  <a:moveTo>
                    <a:pt x="17102" y="1"/>
                  </a:moveTo>
                  <a:cubicBezTo>
                    <a:pt x="17007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84" y="1552"/>
                  </a:cubicBezTo>
                  <a:cubicBezTo>
                    <a:pt x="23816" y="1457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lnTo>
                    <a:pt x="17102" y="191"/>
                  </a:lnTo>
                  <a:lnTo>
                    <a:pt x="17102" y="1"/>
                  </a:lnTo>
                  <a:close/>
                  <a:moveTo>
                    <a:pt x="10618" y="1319"/>
                  </a:moveTo>
                  <a:cubicBezTo>
                    <a:pt x="10594" y="1319"/>
                    <a:pt x="10571" y="1323"/>
                    <a:pt x="10547" y="1331"/>
                  </a:cubicBezTo>
                  <a:cubicBezTo>
                    <a:pt x="8457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41" y="5226"/>
                    <a:pt x="5005" y="5321"/>
                  </a:cubicBezTo>
                  <a:cubicBezTo>
                    <a:pt x="5036" y="5353"/>
                    <a:pt x="5068" y="5353"/>
                    <a:pt x="5131" y="5353"/>
                  </a:cubicBezTo>
                  <a:cubicBezTo>
                    <a:pt x="5195" y="5353"/>
                    <a:pt x="5226" y="5353"/>
                    <a:pt x="5258" y="5289"/>
                  </a:cubicBezTo>
                  <a:cubicBezTo>
                    <a:pt x="6842" y="3738"/>
                    <a:pt x="8647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3" y="1355"/>
                    <a:pt x="10687" y="1319"/>
                    <a:pt x="10618" y="1319"/>
                  </a:cubicBezTo>
                  <a:close/>
                  <a:moveTo>
                    <a:pt x="29105" y="4957"/>
                  </a:moveTo>
                  <a:cubicBezTo>
                    <a:pt x="29057" y="4957"/>
                    <a:pt x="29010" y="4973"/>
                    <a:pt x="28978" y="5004"/>
                  </a:cubicBezTo>
                  <a:cubicBezTo>
                    <a:pt x="28915" y="5099"/>
                    <a:pt x="28915" y="5226"/>
                    <a:pt x="29010" y="5289"/>
                  </a:cubicBezTo>
                  <a:cubicBezTo>
                    <a:pt x="30562" y="6873"/>
                    <a:pt x="31765" y="8678"/>
                    <a:pt x="32620" y="10705"/>
                  </a:cubicBezTo>
                  <a:cubicBezTo>
                    <a:pt x="32652" y="10768"/>
                    <a:pt x="32715" y="10831"/>
                    <a:pt x="32778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47" y="6620"/>
                    <a:pt x="29263" y="5036"/>
                  </a:cubicBezTo>
                  <a:lnTo>
                    <a:pt x="29232" y="5004"/>
                  </a:lnTo>
                  <a:cubicBezTo>
                    <a:pt x="29200" y="4973"/>
                    <a:pt x="29152" y="4957"/>
                    <a:pt x="29105" y="4957"/>
                  </a:cubicBezTo>
                  <a:close/>
                  <a:moveTo>
                    <a:pt x="1450" y="10503"/>
                  </a:moveTo>
                  <a:cubicBezTo>
                    <a:pt x="1381" y="10503"/>
                    <a:pt x="1315" y="10539"/>
                    <a:pt x="1268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92"/>
                    <a:pt x="64" y="17355"/>
                    <a:pt x="159" y="17355"/>
                  </a:cubicBezTo>
                  <a:cubicBezTo>
                    <a:pt x="286" y="17355"/>
                    <a:pt x="349" y="17260"/>
                    <a:pt x="349" y="17165"/>
                  </a:cubicBezTo>
                  <a:cubicBezTo>
                    <a:pt x="349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4" y="10503"/>
                    <a:pt x="1450" y="10503"/>
                  </a:cubicBezTo>
                  <a:close/>
                  <a:moveTo>
                    <a:pt x="34109" y="16912"/>
                  </a:moveTo>
                  <a:cubicBezTo>
                    <a:pt x="33982" y="16912"/>
                    <a:pt x="33919" y="17007"/>
                    <a:pt x="33919" y="17102"/>
                  </a:cubicBezTo>
                  <a:lnTo>
                    <a:pt x="33919" y="17165"/>
                  </a:lnTo>
                  <a:cubicBezTo>
                    <a:pt x="33919" y="19350"/>
                    <a:pt x="33475" y="21504"/>
                    <a:pt x="32652" y="23531"/>
                  </a:cubicBezTo>
                  <a:cubicBezTo>
                    <a:pt x="32620" y="23626"/>
                    <a:pt x="32652" y="23752"/>
                    <a:pt x="32747" y="23784"/>
                  </a:cubicBezTo>
                  <a:lnTo>
                    <a:pt x="32842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02"/>
                  </a:lnTo>
                  <a:cubicBezTo>
                    <a:pt x="34267" y="17007"/>
                    <a:pt x="34204" y="16912"/>
                    <a:pt x="34109" y="16912"/>
                  </a:cubicBezTo>
                  <a:close/>
                  <a:moveTo>
                    <a:pt x="1465" y="23487"/>
                  </a:moveTo>
                  <a:cubicBezTo>
                    <a:pt x="1442" y="23487"/>
                    <a:pt x="1418" y="23491"/>
                    <a:pt x="1394" y="23499"/>
                  </a:cubicBezTo>
                  <a:cubicBezTo>
                    <a:pt x="1299" y="23531"/>
                    <a:pt x="1236" y="23657"/>
                    <a:pt x="1299" y="23752"/>
                  </a:cubicBezTo>
                  <a:cubicBezTo>
                    <a:pt x="2154" y="25811"/>
                    <a:pt x="3390" y="27679"/>
                    <a:pt x="5005" y="29294"/>
                  </a:cubicBezTo>
                  <a:cubicBezTo>
                    <a:pt x="5036" y="29326"/>
                    <a:pt x="5100" y="29358"/>
                    <a:pt x="5131" y="29358"/>
                  </a:cubicBezTo>
                  <a:cubicBezTo>
                    <a:pt x="5195" y="29358"/>
                    <a:pt x="5226" y="29326"/>
                    <a:pt x="5258" y="29294"/>
                  </a:cubicBezTo>
                  <a:cubicBezTo>
                    <a:pt x="5353" y="29231"/>
                    <a:pt x="5321" y="29104"/>
                    <a:pt x="5258" y="29041"/>
                  </a:cubicBezTo>
                  <a:cubicBezTo>
                    <a:pt x="3706" y="27458"/>
                    <a:pt x="2471" y="25621"/>
                    <a:pt x="1616" y="23594"/>
                  </a:cubicBezTo>
                  <a:cubicBezTo>
                    <a:pt x="1592" y="23523"/>
                    <a:pt x="1533" y="23487"/>
                    <a:pt x="1465" y="23487"/>
                  </a:cubicBezTo>
                  <a:close/>
                  <a:moveTo>
                    <a:pt x="29168" y="28930"/>
                  </a:moveTo>
                  <a:cubicBezTo>
                    <a:pt x="29121" y="28930"/>
                    <a:pt x="29073" y="28946"/>
                    <a:pt x="29042" y="28978"/>
                  </a:cubicBezTo>
                  <a:lnTo>
                    <a:pt x="29010" y="29041"/>
                  </a:lnTo>
                  <a:cubicBezTo>
                    <a:pt x="27426" y="30593"/>
                    <a:pt x="25590" y="31828"/>
                    <a:pt x="23563" y="32651"/>
                  </a:cubicBezTo>
                  <a:cubicBezTo>
                    <a:pt x="23468" y="32715"/>
                    <a:pt x="23404" y="32810"/>
                    <a:pt x="23468" y="32905"/>
                  </a:cubicBezTo>
                  <a:cubicBezTo>
                    <a:pt x="23499" y="32968"/>
                    <a:pt x="23563" y="33031"/>
                    <a:pt x="23626" y="33031"/>
                  </a:cubicBezTo>
                  <a:cubicBezTo>
                    <a:pt x="23658" y="33031"/>
                    <a:pt x="23689" y="33031"/>
                    <a:pt x="23721" y="33000"/>
                  </a:cubicBezTo>
                  <a:cubicBezTo>
                    <a:pt x="25780" y="32145"/>
                    <a:pt x="27648" y="30910"/>
                    <a:pt x="29263" y="29294"/>
                  </a:cubicBezTo>
                  <a:lnTo>
                    <a:pt x="29295" y="29263"/>
                  </a:lnTo>
                  <a:cubicBezTo>
                    <a:pt x="29358" y="29168"/>
                    <a:pt x="29358" y="29073"/>
                    <a:pt x="29295" y="28978"/>
                  </a:cubicBezTo>
                  <a:cubicBezTo>
                    <a:pt x="29263" y="28946"/>
                    <a:pt x="29216" y="28930"/>
                    <a:pt x="29168" y="28930"/>
                  </a:cubicBezTo>
                  <a:close/>
                  <a:moveTo>
                    <a:pt x="10684" y="32643"/>
                  </a:moveTo>
                  <a:cubicBezTo>
                    <a:pt x="10600" y="32643"/>
                    <a:pt x="10510" y="32700"/>
                    <a:pt x="10483" y="32778"/>
                  </a:cubicBezTo>
                  <a:cubicBezTo>
                    <a:pt x="10452" y="32873"/>
                    <a:pt x="10483" y="32968"/>
                    <a:pt x="10578" y="33000"/>
                  </a:cubicBezTo>
                  <a:cubicBezTo>
                    <a:pt x="12669" y="33886"/>
                    <a:pt x="14854" y="34298"/>
                    <a:pt x="17134" y="34298"/>
                  </a:cubicBezTo>
                  <a:cubicBezTo>
                    <a:pt x="17229" y="34298"/>
                    <a:pt x="17324" y="34235"/>
                    <a:pt x="17324" y="34140"/>
                  </a:cubicBezTo>
                  <a:cubicBezTo>
                    <a:pt x="17324" y="34013"/>
                    <a:pt x="17229" y="33950"/>
                    <a:pt x="17134" y="33950"/>
                  </a:cubicBezTo>
                  <a:cubicBezTo>
                    <a:pt x="14917" y="33950"/>
                    <a:pt x="12764" y="33506"/>
                    <a:pt x="10737" y="32651"/>
                  </a:cubicBezTo>
                  <a:cubicBezTo>
                    <a:pt x="10720" y="32646"/>
                    <a:pt x="10702" y="32643"/>
                    <a:pt x="10684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176950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5337" y="0"/>
                  </a:moveTo>
                  <a:cubicBezTo>
                    <a:pt x="5289" y="0"/>
                    <a:pt x="5242" y="16"/>
                    <a:pt x="5194" y="48"/>
                  </a:cubicBezTo>
                  <a:lnTo>
                    <a:pt x="96" y="5178"/>
                  </a:lnTo>
                  <a:cubicBezTo>
                    <a:pt x="1" y="5241"/>
                    <a:pt x="1" y="5368"/>
                    <a:pt x="96" y="5431"/>
                  </a:cubicBezTo>
                  <a:cubicBezTo>
                    <a:pt x="127" y="5463"/>
                    <a:pt x="159" y="5495"/>
                    <a:pt x="222" y="5495"/>
                  </a:cubicBezTo>
                  <a:cubicBezTo>
                    <a:pt x="254" y="5495"/>
                    <a:pt x="317" y="5463"/>
                    <a:pt x="349" y="5431"/>
                  </a:cubicBezTo>
                  <a:lnTo>
                    <a:pt x="5479" y="301"/>
                  </a:lnTo>
                  <a:cubicBezTo>
                    <a:pt x="5543" y="238"/>
                    <a:pt x="5543" y="111"/>
                    <a:pt x="5479" y="48"/>
                  </a:cubicBezTo>
                  <a:cubicBezTo>
                    <a:pt x="5432" y="16"/>
                    <a:pt x="5384" y="0"/>
                    <a:pt x="533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2663175" y="2024975"/>
              <a:ext cx="255750" cy="429925"/>
            </a:xfrm>
            <a:custGeom>
              <a:avLst/>
              <a:gdLst/>
              <a:ahLst/>
              <a:cxnLst/>
              <a:rect l="l" t="t" r="r" b="b"/>
              <a:pathLst>
                <a:path w="10230" h="17197" extrusionOk="0">
                  <a:moveTo>
                    <a:pt x="1362" y="1"/>
                  </a:moveTo>
                  <a:cubicBezTo>
                    <a:pt x="602" y="1"/>
                    <a:pt x="0" y="634"/>
                    <a:pt x="0" y="1362"/>
                  </a:cubicBezTo>
                  <a:lnTo>
                    <a:pt x="0" y="15803"/>
                  </a:lnTo>
                  <a:cubicBezTo>
                    <a:pt x="0" y="16563"/>
                    <a:pt x="602" y="17197"/>
                    <a:pt x="1362" y="17197"/>
                  </a:cubicBezTo>
                  <a:lnTo>
                    <a:pt x="8836" y="17197"/>
                  </a:lnTo>
                  <a:cubicBezTo>
                    <a:pt x="9596" y="17197"/>
                    <a:pt x="10229" y="16563"/>
                    <a:pt x="10229" y="15803"/>
                  </a:cubicBezTo>
                  <a:lnTo>
                    <a:pt x="10229" y="1362"/>
                  </a:lnTo>
                  <a:cubicBezTo>
                    <a:pt x="10229" y="634"/>
                    <a:pt x="9596" y="1"/>
                    <a:pt x="88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58425" y="2020225"/>
              <a:ext cx="265250" cy="439425"/>
            </a:xfrm>
            <a:custGeom>
              <a:avLst/>
              <a:gdLst/>
              <a:ahLst/>
              <a:cxnLst/>
              <a:rect l="l" t="t" r="r" b="b"/>
              <a:pathLst>
                <a:path w="10610" h="17577" extrusionOk="0">
                  <a:moveTo>
                    <a:pt x="9026" y="412"/>
                  </a:moveTo>
                  <a:cubicBezTo>
                    <a:pt x="9691" y="412"/>
                    <a:pt x="10198" y="919"/>
                    <a:pt x="10198" y="1552"/>
                  </a:cubicBezTo>
                  <a:lnTo>
                    <a:pt x="10198" y="15993"/>
                  </a:lnTo>
                  <a:cubicBezTo>
                    <a:pt x="10198" y="16658"/>
                    <a:pt x="9691" y="17165"/>
                    <a:pt x="9026" y="17165"/>
                  </a:cubicBezTo>
                  <a:lnTo>
                    <a:pt x="1552" y="17165"/>
                  </a:lnTo>
                  <a:cubicBezTo>
                    <a:pt x="919" y="17165"/>
                    <a:pt x="412" y="16658"/>
                    <a:pt x="412" y="15993"/>
                  </a:cubicBezTo>
                  <a:lnTo>
                    <a:pt x="412" y="1552"/>
                  </a:lnTo>
                  <a:cubicBezTo>
                    <a:pt x="412" y="919"/>
                    <a:pt x="919" y="412"/>
                    <a:pt x="1552" y="412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2"/>
                  </a:cubicBezTo>
                  <a:lnTo>
                    <a:pt x="0" y="15993"/>
                  </a:lnTo>
                  <a:cubicBezTo>
                    <a:pt x="0" y="16880"/>
                    <a:pt x="697" y="17577"/>
                    <a:pt x="1552" y="17577"/>
                  </a:cubicBezTo>
                  <a:lnTo>
                    <a:pt x="9026" y="17577"/>
                  </a:lnTo>
                  <a:cubicBezTo>
                    <a:pt x="9913" y="17577"/>
                    <a:pt x="10609" y="16880"/>
                    <a:pt x="10609" y="15993"/>
                  </a:cubicBezTo>
                  <a:lnTo>
                    <a:pt x="10609" y="1552"/>
                  </a:lnTo>
                  <a:cubicBezTo>
                    <a:pt x="10609" y="697"/>
                    <a:pt x="9913" y="1"/>
                    <a:pt x="90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2682975" y="2044775"/>
              <a:ext cx="216150" cy="342050"/>
            </a:xfrm>
            <a:custGeom>
              <a:avLst/>
              <a:gdLst/>
              <a:ahLst/>
              <a:cxnLst/>
              <a:rect l="l" t="t" r="r" b="b"/>
              <a:pathLst>
                <a:path w="8646" h="13682" extrusionOk="0">
                  <a:moveTo>
                    <a:pt x="538" y="0"/>
                  </a:moveTo>
                  <a:cubicBezTo>
                    <a:pt x="253" y="0"/>
                    <a:pt x="0" y="254"/>
                    <a:pt x="0" y="539"/>
                  </a:cubicBezTo>
                  <a:lnTo>
                    <a:pt x="0" y="13111"/>
                  </a:lnTo>
                  <a:cubicBezTo>
                    <a:pt x="0" y="13428"/>
                    <a:pt x="253" y="13681"/>
                    <a:pt x="538" y="13681"/>
                  </a:cubicBezTo>
                  <a:lnTo>
                    <a:pt x="8076" y="13681"/>
                  </a:lnTo>
                  <a:cubicBezTo>
                    <a:pt x="8392" y="13681"/>
                    <a:pt x="8646" y="13428"/>
                    <a:pt x="8646" y="13111"/>
                  </a:cubicBezTo>
                  <a:lnTo>
                    <a:pt x="8646" y="539"/>
                  </a:lnTo>
                  <a:cubicBezTo>
                    <a:pt x="8646" y="254"/>
                    <a:pt x="8392" y="0"/>
                    <a:pt x="807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2677425" y="2039225"/>
              <a:ext cx="226450" cy="352350"/>
            </a:xfrm>
            <a:custGeom>
              <a:avLst/>
              <a:gdLst/>
              <a:ahLst/>
              <a:cxnLst/>
              <a:rect l="l" t="t" r="r" b="b"/>
              <a:pathLst>
                <a:path w="9058" h="14094" extrusionOk="0">
                  <a:moveTo>
                    <a:pt x="8298" y="412"/>
                  </a:moveTo>
                  <a:cubicBezTo>
                    <a:pt x="8519" y="412"/>
                    <a:pt x="8678" y="571"/>
                    <a:pt x="8678" y="792"/>
                  </a:cubicBezTo>
                  <a:lnTo>
                    <a:pt x="8678" y="13333"/>
                  </a:lnTo>
                  <a:cubicBezTo>
                    <a:pt x="8678" y="13523"/>
                    <a:pt x="8519" y="13682"/>
                    <a:pt x="8298" y="13682"/>
                  </a:cubicBezTo>
                  <a:lnTo>
                    <a:pt x="760" y="13682"/>
                  </a:lnTo>
                  <a:cubicBezTo>
                    <a:pt x="570" y="13682"/>
                    <a:pt x="412" y="13523"/>
                    <a:pt x="412" y="13333"/>
                  </a:cubicBezTo>
                  <a:lnTo>
                    <a:pt x="412" y="792"/>
                  </a:lnTo>
                  <a:cubicBezTo>
                    <a:pt x="412" y="571"/>
                    <a:pt x="570" y="412"/>
                    <a:pt x="760" y="412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lnTo>
                    <a:pt x="0" y="13333"/>
                  </a:lnTo>
                  <a:cubicBezTo>
                    <a:pt x="0" y="13745"/>
                    <a:pt x="349" y="14093"/>
                    <a:pt x="760" y="14093"/>
                  </a:cubicBezTo>
                  <a:lnTo>
                    <a:pt x="8298" y="14093"/>
                  </a:lnTo>
                  <a:cubicBezTo>
                    <a:pt x="8741" y="14093"/>
                    <a:pt x="9058" y="13745"/>
                    <a:pt x="9058" y="13333"/>
                  </a:cubicBezTo>
                  <a:lnTo>
                    <a:pt x="9058" y="761"/>
                  </a:lnTo>
                  <a:cubicBezTo>
                    <a:pt x="9058" y="349"/>
                    <a:pt x="8741" y="1"/>
                    <a:pt x="829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2769275" y="2402625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65" y="1"/>
                  </a:moveTo>
                  <a:cubicBezTo>
                    <a:pt x="317" y="1"/>
                    <a:pt x="0" y="317"/>
                    <a:pt x="0" y="697"/>
                  </a:cubicBezTo>
                  <a:cubicBezTo>
                    <a:pt x="0" y="1046"/>
                    <a:pt x="317" y="1362"/>
                    <a:pt x="665" y="1362"/>
                  </a:cubicBezTo>
                  <a:cubicBezTo>
                    <a:pt x="1045" y="1362"/>
                    <a:pt x="1362" y="1077"/>
                    <a:pt x="1362" y="697"/>
                  </a:cubicBezTo>
                  <a:cubicBezTo>
                    <a:pt x="1362" y="317"/>
                    <a:pt x="1045" y="1"/>
                    <a:pt x="6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2763725" y="2397875"/>
              <a:ext cx="44350" cy="43575"/>
            </a:xfrm>
            <a:custGeom>
              <a:avLst/>
              <a:gdLst/>
              <a:ahLst/>
              <a:cxnLst/>
              <a:rect l="l" t="t" r="r" b="b"/>
              <a:pathLst>
                <a:path w="1774" h="1743" extrusionOk="0">
                  <a:moveTo>
                    <a:pt x="887" y="412"/>
                  </a:moveTo>
                  <a:cubicBezTo>
                    <a:pt x="1172" y="412"/>
                    <a:pt x="1362" y="602"/>
                    <a:pt x="1362" y="887"/>
                  </a:cubicBezTo>
                  <a:cubicBezTo>
                    <a:pt x="1362" y="1141"/>
                    <a:pt x="1172" y="1362"/>
                    <a:pt x="887" y="1362"/>
                  </a:cubicBezTo>
                  <a:cubicBezTo>
                    <a:pt x="634" y="1362"/>
                    <a:pt x="412" y="1141"/>
                    <a:pt x="412" y="887"/>
                  </a:cubicBezTo>
                  <a:cubicBezTo>
                    <a:pt x="412" y="602"/>
                    <a:pt x="634" y="412"/>
                    <a:pt x="887" y="412"/>
                  </a:cubicBezTo>
                  <a:close/>
                  <a:moveTo>
                    <a:pt x="887" y="1"/>
                  </a:moveTo>
                  <a:cubicBezTo>
                    <a:pt x="412" y="1"/>
                    <a:pt x="0" y="381"/>
                    <a:pt x="0" y="887"/>
                  </a:cubicBezTo>
                  <a:cubicBezTo>
                    <a:pt x="0" y="1362"/>
                    <a:pt x="412" y="1743"/>
                    <a:pt x="887" y="1743"/>
                  </a:cubicBezTo>
                  <a:cubicBezTo>
                    <a:pt x="1394" y="1743"/>
                    <a:pt x="1774" y="1362"/>
                    <a:pt x="1774" y="887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2719375" y="20891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18"/>
                    <a:pt x="96" y="413"/>
                    <a:pt x="223" y="413"/>
                  </a:cubicBezTo>
                  <a:lnTo>
                    <a:pt x="5511" y="413"/>
                  </a:lnTo>
                  <a:cubicBezTo>
                    <a:pt x="5638" y="413"/>
                    <a:pt x="5733" y="318"/>
                    <a:pt x="5701" y="223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2719375" y="21279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17"/>
                    <a:pt x="96" y="412"/>
                    <a:pt x="223" y="412"/>
                  </a:cubicBezTo>
                  <a:lnTo>
                    <a:pt x="5511" y="412"/>
                  </a:lnTo>
                  <a:cubicBezTo>
                    <a:pt x="5638" y="412"/>
                    <a:pt x="5733" y="317"/>
                    <a:pt x="5701" y="222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2719375" y="2167500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0"/>
                  </a:moveTo>
                  <a:cubicBezTo>
                    <a:pt x="96" y="0"/>
                    <a:pt x="1" y="63"/>
                    <a:pt x="1" y="190"/>
                  </a:cubicBezTo>
                  <a:cubicBezTo>
                    <a:pt x="1" y="285"/>
                    <a:pt x="96" y="380"/>
                    <a:pt x="223" y="380"/>
                  </a:cubicBezTo>
                  <a:lnTo>
                    <a:pt x="5511" y="380"/>
                  </a:lnTo>
                  <a:cubicBezTo>
                    <a:pt x="5638" y="380"/>
                    <a:pt x="5701" y="285"/>
                    <a:pt x="5701" y="190"/>
                  </a:cubicBezTo>
                  <a:cubicBezTo>
                    <a:pt x="5701" y="63"/>
                    <a:pt x="5638" y="0"/>
                    <a:pt x="551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2719375" y="2206275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381"/>
                    <a:pt x="223" y="381"/>
                  </a:cubicBezTo>
                  <a:lnTo>
                    <a:pt x="5511" y="381"/>
                  </a:lnTo>
                  <a:cubicBezTo>
                    <a:pt x="5638" y="381"/>
                    <a:pt x="5701" y="318"/>
                    <a:pt x="5701" y="191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2719375" y="2249825"/>
              <a:ext cx="143325" cy="91875"/>
            </a:xfrm>
            <a:custGeom>
              <a:avLst/>
              <a:gdLst/>
              <a:ahLst/>
              <a:cxnLst/>
              <a:rect l="l" t="t" r="r" b="b"/>
              <a:pathLst>
                <a:path w="5733" h="3675" extrusionOk="0">
                  <a:moveTo>
                    <a:pt x="5321" y="381"/>
                  </a:moveTo>
                  <a:lnTo>
                    <a:pt x="5321" y="3294"/>
                  </a:lnTo>
                  <a:lnTo>
                    <a:pt x="413" y="3294"/>
                  </a:lnTo>
                  <a:lnTo>
                    <a:pt x="413" y="381"/>
                  </a:lnTo>
                  <a:close/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484"/>
                  </a:lnTo>
                  <a:cubicBezTo>
                    <a:pt x="1" y="3611"/>
                    <a:pt x="96" y="3674"/>
                    <a:pt x="223" y="3674"/>
                  </a:cubicBezTo>
                  <a:lnTo>
                    <a:pt x="5511" y="3674"/>
                  </a:lnTo>
                  <a:cubicBezTo>
                    <a:pt x="5638" y="3674"/>
                    <a:pt x="5733" y="3611"/>
                    <a:pt x="5701" y="3484"/>
                  </a:cubicBezTo>
                  <a:lnTo>
                    <a:pt x="5701" y="191"/>
                  </a:ln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537975" y="3886325"/>
              <a:ext cx="161550" cy="69700"/>
            </a:xfrm>
            <a:custGeom>
              <a:avLst/>
              <a:gdLst/>
              <a:ahLst/>
              <a:cxnLst/>
              <a:rect l="l" t="t" r="r" b="b"/>
              <a:pathLst>
                <a:path w="6462" h="2788" extrusionOk="0">
                  <a:moveTo>
                    <a:pt x="5891" y="349"/>
                  </a:moveTo>
                  <a:cubicBezTo>
                    <a:pt x="6018" y="349"/>
                    <a:pt x="6113" y="444"/>
                    <a:pt x="6113" y="570"/>
                  </a:cubicBezTo>
                  <a:lnTo>
                    <a:pt x="6113" y="2439"/>
                  </a:lnTo>
                  <a:lnTo>
                    <a:pt x="349" y="2439"/>
                  </a:lnTo>
                  <a:lnTo>
                    <a:pt x="349" y="570"/>
                  </a:lnTo>
                  <a:cubicBezTo>
                    <a:pt x="349" y="444"/>
                    <a:pt x="444" y="349"/>
                    <a:pt x="571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4"/>
                    <a:pt x="1" y="570"/>
                  </a:cubicBezTo>
                  <a:lnTo>
                    <a:pt x="1" y="2629"/>
                  </a:lnTo>
                  <a:cubicBezTo>
                    <a:pt x="1" y="2724"/>
                    <a:pt x="64" y="2787"/>
                    <a:pt x="159" y="2787"/>
                  </a:cubicBezTo>
                  <a:lnTo>
                    <a:pt x="6303" y="2787"/>
                  </a:lnTo>
                  <a:cubicBezTo>
                    <a:pt x="6398" y="2787"/>
                    <a:pt x="6461" y="2724"/>
                    <a:pt x="6461" y="2629"/>
                  </a:cubicBezTo>
                  <a:lnTo>
                    <a:pt x="6461" y="570"/>
                  </a:lnTo>
                  <a:cubicBezTo>
                    <a:pt x="6461" y="254"/>
                    <a:pt x="6208" y="0"/>
                    <a:pt x="589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4407350" y="3947275"/>
              <a:ext cx="423600" cy="274750"/>
            </a:xfrm>
            <a:custGeom>
              <a:avLst/>
              <a:gdLst/>
              <a:ahLst/>
              <a:cxnLst/>
              <a:rect l="l" t="t" r="r" b="b"/>
              <a:pathLst>
                <a:path w="16944" h="10990" extrusionOk="0">
                  <a:moveTo>
                    <a:pt x="16532" y="349"/>
                  </a:moveTo>
                  <a:lnTo>
                    <a:pt x="14695" y="10641"/>
                  </a:lnTo>
                  <a:lnTo>
                    <a:pt x="2217" y="10641"/>
                  </a:lnTo>
                  <a:lnTo>
                    <a:pt x="380" y="349"/>
                  </a:lnTo>
                  <a:close/>
                  <a:moveTo>
                    <a:pt x="190" y="1"/>
                  </a:moveTo>
                  <a:cubicBezTo>
                    <a:pt x="127" y="1"/>
                    <a:pt x="64" y="32"/>
                    <a:pt x="32" y="64"/>
                  </a:cubicBezTo>
                  <a:cubicBezTo>
                    <a:pt x="0" y="96"/>
                    <a:pt x="0" y="159"/>
                    <a:pt x="0" y="222"/>
                  </a:cubicBezTo>
                  <a:lnTo>
                    <a:pt x="1900" y="10831"/>
                  </a:lnTo>
                  <a:cubicBezTo>
                    <a:pt x="1900" y="10926"/>
                    <a:pt x="1964" y="10990"/>
                    <a:pt x="2059" y="10990"/>
                  </a:cubicBezTo>
                  <a:lnTo>
                    <a:pt x="14853" y="10990"/>
                  </a:lnTo>
                  <a:cubicBezTo>
                    <a:pt x="14948" y="10990"/>
                    <a:pt x="15011" y="10926"/>
                    <a:pt x="15043" y="10831"/>
                  </a:cubicBezTo>
                  <a:lnTo>
                    <a:pt x="16912" y="222"/>
                  </a:lnTo>
                  <a:cubicBezTo>
                    <a:pt x="16943" y="159"/>
                    <a:pt x="16912" y="96"/>
                    <a:pt x="16880" y="64"/>
                  </a:cubicBezTo>
                  <a:cubicBezTo>
                    <a:pt x="16848" y="32"/>
                    <a:pt x="16785" y="1"/>
                    <a:pt x="1675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4416850" y="3990025"/>
              <a:ext cx="406175" cy="8750"/>
            </a:xfrm>
            <a:custGeom>
              <a:avLst/>
              <a:gdLst/>
              <a:ahLst/>
              <a:cxnLst/>
              <a:rect l="l" t="t" r="r" b="b"/>
              <a:pathLst>
                <a:path w="16247" h="350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49"/>
                    <a:pt x="159" y="349"/>
                  </a:cubicBezTo>
                  <a:lnTo>
                    <a:pt x="16057" y="349"/>
                  </a:lnTo>
                  <a:cubicBezTo>
                    <a:pt x="16152" y="349"/>
                    <a:pt x="16247" y="286"/>
                    <a:pt x="16247" y="191"/>
                  </a:cubicBezTo>
                  <a:cubicBezTo>
                    <a:pt x="16247" y="96"/>
                    <a:pt x="16152" y="1"/>
                    <a:pt x="160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4422400" y="4034375"/>
              <a:ext cx="392700" cy="8725"/>
            </a:xfrm>
            <a:custGeom>
              <a:avLst/>
              <a:gdLst/>
              <a:ahLst/>
              <a:cxnLst/>
              <a:rect l="l" t="t" r="r" b="b"/>
              <a:pathLst>
                <a:path w="1570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15518" y="349"/>
                  </a:lnTo>
                  <a:cubicBezTo>
                    <a:pt x="15613" y="349"/>
                    <a:pt x="15708" y="285"/>
                    <a:pt x="15708" y="190"/>
                  </a:cubicBezTo>
                  <a:cubicBezTo>
                    <a:pt x="15708" y="95"/>
                    <a:pt x="15613" y="0"/>
                    <a:pt x="155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4430300" y="4078700"/>
              <a:ext cx="376900" cy="8750"/>
            </a:xfrm>
            <a:custGeom>
              <a:avLst/>
              <a:gdLst/>
              <a:ahLst/>
              <a:cxnLst/>
              <a:rect l="l" t="t" r="r" b="b"/>
              <a:pathLst>
                <a:path w="15076" h="35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14885" y="349"/>
                  </a:lnTo>
                  <a:cubicBezTo>
                    <a:pt x="14980" y="349"/>
                    <a:pt x="15075" y="286"/>
                    <a:pt x="15075" y="191"/>
                  </a:cubicBezTo>
                  <a:cubicBezTo>
                    <a:pt x="15075" y="96"/>
                    <a:pt x="14980" y="1"/>
                    <a:pt x="1488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4439800" y="4123050"/>
              <a:ext cx="359475" cy="8725"/>
            </a:xfrm>
            <a:custGeom>
              <a:avLst/>
              <a:gdLst/>
              <a:ahLst/>
              <a:cxnLst/>
              <a:rect l="l" t="t" r="r" b="b"/>
              <a:pathLst>
                <a:path w="14379" h="349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lnTo>
                    <a:pt x="14188" y="349"/>
                  </a:lnTo>
                  <a:cubicBezTo>
                    <a:pt x="14284" y="349"/>
                    <a:pt x="14379" y="285"/>
                    <a:pt x="14379" y="190"/>
                  </a:cubicBezTo>
                  <a:cubicBezTo>
                    <a:pt x="14379" y="95"/>
                    <a:pt x="14284" y="0"/>
                    <a:pt x="1418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4446150" y="4168175"/>
              <a:ext cx="345200" cy="8725"/>
            </a:xfrm>
            <a:custGeom>
              <a:avLst/>
              <a:gdLst/>
              <a:ahLst/>
              <a:cxnLst/>
              <a:rect l="l" t="t" r="r" b="b"/>
              <a:pathLst>
                <a:path w="13808" h="349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13618" y="349"/>
                  </a:lnTo>
                  <a:cubicBezTo>
                    <a:pt x="13713" y="349"/>
                    <a:pt x="13808" y="254"/>
                    <a:pt x="13808" y="159"/>
                  </a:cubicBezTo>
                  <a:cubicBezTo>
                    <a:pt x="13808" y="64"/>
                    <a:pt x="13713" y="0"/>
                    <a:pt x="136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44540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59" y="1"/>
                  </a:moveTo>
                  <a:cubicBezTo>
                    <a:pt x="64" y="32"/>
                    <a:pt x="1" y="127"/>
                    <a:pt x="1" y="222"/>
                  </a:cubicBezTo>
                  <a:lnTo>
                    <a:pt x="1743" y="10831"/>
                  </a:lnTo>
                  <a:cubicBezTo>
                    <a:pt x="1774" y="10926"/>
                    <a:pt x="1838" y="10990"/>
                    <a:pt x="1933" y="10990"/>
                  </a:cubicBezTo>
                  <a:lnTo>
                    <a:pt x="1964" y="10990"/>
                  </a:lnTo>
                  <a:cubicBezTo>
                    <a:pt x="2059" y="10958"/>
                    <a:pt x="2123" y="10863"/>
                    <a:pt x="2091" y="10768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4504725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59" y="1"/>
                  </a:moveTo>
                  <a:cubicBezTo>
                    <a:pt x="64" y="32"/>
                    <a:pt x="1" y="96"/>
                    <a:pt x="1" y="191"/>
                  </a:cubicBezTo>
                  <a:lnTo>
                    <a:pt x="1267" y="10831"/>
                  </a:lnTo>
                  <a:cubicBezTo>
                    <a:pt x="1267" y="10926"/>
                    <a:pt x="1331" y="10990"/>
                    <a:pt x="1426" y="10990"/>
                  </a:cubicBezTo>
                  <a:lnTo>
                    <a:pt x="1457" y="10990"/>
                  </a:lnTo>
                  <a:cubicBezTo>
                    <a:pt x="1552" y="10958"/>
                    <a:pt x="1616" y="10895"/>
                    <a:pt x="1616" y="10800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4613975" y="3947275"/>
              <a:ext cx="8750" cy="274750"/>
            </a:xfrm>
            <a:custGeom>
              <a:avLst/>
              <a:gdLst/>
              <a:ahLst/>
              <a:cxnLst/>
              <a:rect l="l" t="t" r="r" b="b"/>
              <a:pathLst>
                <a:path w="350" h="1099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800"/>
                  </a:lnTo>
                  <a:cubicBezTo>
                    <a:pt x="1" y="10895"/>
                    <a:pt x="96" y="10990"/>
                    <a:pt x="191" y="10990"/>
                  </a:cubicBezTo>
                  <a:cubicBezTo>
                    <a:pt x="286" y="10990"/>
                    <a:pt x="349" y="10895"/>
                    <a:pt x="349" y="10800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4558575" y="3947275"/>
              <a:ext cx="26925" cy="274750"/>
            </a:xfrm>
            <a:custGeom>
              <a:avLst/>
              <a:gdLst/>
              <a:ahLst/>
              <a:cxnLst/>
              <a:rect l="l" t="t" r="r" b="b"/>
              <a:pathLst>
                <a:path w="1077" h="1099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697" y="10800"/>
                  </a:lnTo>
                  <a:cubicBezTo>
                    <a:pt x="729" y="10895"/>
                    <a:pt x="792" y="10990"/>
                    <a:pt x="887" y="10990"/>
                  </a:cubicBezTo>
                  <a:cubicBezTo>
                    <a:pt x="982" y="10958"/>
                    <a:pt x="1077" y="10895"/>
                    <a:pt x="1045" y="10800"/>
                  </a:cubicBezTo>
                  <a:lnTo>
                    <a:pt x="348" y="159"/>
                  </a:lnTo>
                  <a:cubicBezTo>
                    <a:pt x="348" y="64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47319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964" y="1"/>
                  </a:moveTo>
                  <a:cubicBezTo>
                    <a:pt x="1869" y="1"/>
                    <a:pt x="1774" y="64"/>
                    <a:pt x="1774" y="159"/>
                  </a:cubicBezTo>
                  <a:lnTo>
                    <a:pt x="32" y="10768"/>
                  </a:lnTo>
                  <a:cubicBezTo>
                    <a:pt x="1" y="10863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86" y="10990"/>
                    <a:pt x="349" y="10926"/>
                    <a:pt x="381" y="10831"/>
                  </a:cubicBezTo>
                  <a:lnTo>
                    <a:pt x="2091" y="222"/>
                  </a:lnTo>
                  <a:cubicBezTo>
                    <a:pt x="2122" y="127"/>
                    <a:pt x="2059" y="32"/>
                    <a:pt x="196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4693950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457" y="1"/>
                  </a:moveTo>
                  <a:cubicBezTo>
                    <a:pt x="1362" y="1"/>
                    <a:pt x="1267" y="64"/>
                    <a:pt x="1236" y="159"/>
                  </a:cubicBezTo>
                  <a:lnTo>
                    <a:pt x="1" y="10800"/>
                  </a:lnTo>
                  <a:cubicBezTo>
                    <a:pt x="1" y="10895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54" y="10990"/>
                    <a:pt x="349" y="10926"/>
                    <a:pt x="349" y="10831"/>
                  </a:cubicBezTo>
                  <a:lnTo>
                    <a:pt x="1584" y="191"/>
                  </a:lnTo>
                  <a:cubicBezTo>
                    <a:pt x="1616" y="96"/>
                    <a:pt x="1552" y="32"/>
                    <a:pt x="14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4653575" y="3947275"/>
              <a:ext cx="26950" cy="274750"/>
            </a:xfrm>
            <a:custGeom>
              <a:avLst/>
              <a:gdLst/>
              <a:ahLst/>
              <a:cxnLst/>
              <a:rect l="l" t="t" r="r" b="b"/>
              <a:pathLst>
                <a:path w="1078" h="10990" extrusionOk="0">
                  <a:moveTo>
                    <a:pt x="887" y="1"/>
                  </a:moveTo>
                  <a:cubicBezTo>
                    <a:pt x="792" y="1"/>
                    <a:pt x="729" y="64"/>
                    <a:pt x="697" y="159"/>
                  </a:cubicBezTo>
                  <a:lnTo>
                    <a:pt x="32" y="10800"/>
                  </a:lnTo>
                  <a:cubicBezTo>
                    <a:pt x="0" y="10895"/>
                    <a:pt x="95" y="10958"/>
                    <a:pt x="190" y="10990"/>
                  </a:cubicBezTo>
                  <a:cubicBezTo>
                    <a:pt x="285" y="10990"/>
                    <a:pt x="349" y="10895"/>
                    <a:pt x="380" y="10800"/>
                  </a:cubicBezTo>
                  <a:lnTo>
                    <a:pt x="1045" y="191"/>
                  </a:lnTo>
                  <a:cubicBezTo>
                    <a:pt x="1077" y="96"/>
                    <a:pt x="982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4790550" y="2998000"/>
              <a:ext cx="410925" cy="289800"/>
            </a:xfrm>
            <a:custGeom>
              <a:avLst/>
              <a:gdLst/>
              <a:ahLst/>
              <a:cxnLst/>
              <a:rect l="l" t="t" r="r" b="b"/>
              <a:pathLst>
                <a:path w="16437" h="11592" extrusionOk="0">
                  <a:moveTo>
                    <a:pt x="1204" y="1"/>
                  </a:moveTo>
                  <a:cubicBezTo>
                    <a:pt x="539" y="1"/>
                    <a:pt x="0" y="507"/>
                    <a:pt x="0" y="1172"/>
                  </a:cubicBezTo>
                  <a:lnTo>
                    <a:pt x="0" y="10388"/>
                  </a:lnTo>
                  <a:cubicBezTo>
                    <a:pt x="0" y="11053"/>
                    <a:pt x="539" y="11592"/>
                    <a:pt x="1204" y="11592"/>
                  </a:cubicBezTo>
                  <a:lnTo>
                    <a:pt x="15265" y="11592"/>
                  </a:lnTo>
                  <a:cubicBezTo>
                    <a:pt x="15898" y="11592"/>
                    <a:pt x="16436" y="11053"/>
                    <a:pt x="16436" y="10388"/>
                  </a:cubicBezTo>
                  <a:lnTo>
                    <a:pt x="16436" y="1172"/>
                  </a:lnTo>
                  <a:cubicBezTo>
                    <a:pt x="16436" y="507"/>
                    <a:pt x="15898" y="1"/>
                    <a:pt x="152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4785000" y="2991675"/>
              <a:ext cx="422800" cy="301675"/>
            </a:xfrm>
            <a:custGeom>
              <a:avLst/>
              <a:gdLst/>
              <a:ahLst/>
              <a:cxnLst/>
              <a:rect l="l" t="t" r="r" b="b"/>
              <a:pathLst>
                <a:path w="16912" h="12067" extrusionOk="0">
                  <a:moveTo>
                    <a:pt x="15487" y="475"/>
                  </a:moveTo>
                  <a:cubicBezTo>
                    <a:pt x="15993" y="475"/>
                    <a:pt x="16405" y="919"/>
                    <a:pt x="16405" y="1425"/>
                  </a:cubicBezTo>
                  <a:lnTo>
                    <a:pt x="16405" y="10641"/>
                  </a:lnTo>
                  <a:cubicBezTo>
                    <a:pt x="16405" y="11179"/>
                    <a:pt x="15993" y="11591"/>
                    <a:pt x="15487" y="11591"/>
                  </a:cubicBezTo>
                  <a:lnTo>
                    <a:pt x="1426" y="11591"/>
                  </a:lnTo>
                  <a:cubicBezTo>
                    <a:pt x="887" y="11591"/>
                    <a:pt x="476" y="11179"/>
                    <a:pt x="476" y="10641"/>
                  </a:cubicBezTo>
                  <a:lnTo>
                    <a:pt x="476" y="1425"/>
                  </a:lnTo>
                  <a:cubicBezTo>
                    <a:pt x="476" y="919"/>
                    <a:pt x="887" y="475"/>
                    <a:pt x="1426" y="475"/>
                  </a:cubicBezTo>
                  <a:close/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lnTo>
                    <a:pt x="0" y="10641"/>
                  </a:lnTo>
                  <a:cubicBezTo>
                    <a:pt x="0" y="11433"/>
                    <a:pt x="634" y="12066"/>
                    <a:pt x="1426" y="12066"/>
                  </a:cubicBezTo>
                  <a:lnTo>
                    <a:pt x="15487" y="12066"/>
                  </a:lnTo>
                  <a:cubicBezTo>
                    <a:pt x="16278" y="12066"/>
                    <a:pt x="16912" y="11433"/>
                    <a:pt x="16912" y="10641"/>
                  </a:cubicBezTo>
                  <a:lnTo>
                    <a:pt x="16912" y="1425"/>
                  </a:lnTo>
                  <a:cubicBezTo>
                    <a:pt x="16912" y="634"/>
                    <a:pt x="16278" y="0"/>
                    <a:pt x="154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4790550" y="3051050"/>
              <a:ext cx="410925" cy="39600"/>
            </a:xfrm>
            <a:custGeom>
              <a:avLst/>
              <a:gdLst/>
              <a:ahLst/>
              <a:cxnLst/>
              <a:rect l="l" t="t" r="r" b="b"/>
              <a:pathLst>
                <a:path w="16437" h="1584" extrusionOk="0">
                  <a:moveTo>
                    <a:pt x="0" y="1"/>
                  </a:moveTo>
                  <a:lnTo>
                    <a:pt x="0" y="1584"/>
                  </a:lnTo>
                  <a:lnTo>
                    <a:pt x="16436" y="1584"/>
                  </a:lnTo>
                  <a:lnTo>
                    <a:pt x="16436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4785000" y="3044725"/>
              <a:ext cx="422800" cy="52275"/>
            </a:xfrm>
            <a:custGeom>
              <a:avLst/>
              <a:gdLst/>
              <a:ahLst/>
              <a:cxnLst/>
              <a:rect l="l" t="t" r="r" b="b"/>
              <a:pathLst>
                <a:path w="16912" h="2091" extrusionOk="0">
                  <a:moveTo>
                    <a:pt x="16405" y="507"/>
                  </a:moveTo>
                  <a:lnTo>
                    <a:pt x="16405" y="1584"/>
                  </a:lnTo>
                  <a:lnTo>
                    <a:pt x="476" y="1584"/>
                  </a:lnTo>
                  <a:lnTo>
                    <a:pt x="476" y="507"/>
                  </a:lnTo>
                  <a:close/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1837"/>
                  </a:lnTo>
                  <a:cubicBezTo>
                    <a:pt x="0" y="1964"/>
                    <a:pt x="95" y="2090"/>
                    <a:pt x="222" y="2090"/>
                  </a:cubicBezTo>
                  <a:lnTo>
                    <a:pt x="16658" y="2090"/>
                  </a:lnTo>
                  <a:cubicBezTo>
                    <a:pt x="16785" y="2090"/>
                    <a:pt x="16912" y="1964"/>
                    <a:pt x="16912" y="1837"/>
                  </a:cubicBezTo>
                  <a:lnTo>
                    <a:pt x="16912" y="254"/>
                  </a:lnTo>
                  <a:cubicBezTo>
                    <a:pt x="16912" y="127"/>
                    <a:pt x="16785" y="0"/>
                    <a:pt x="1665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4837250" y="3214150"/>
              <a:ext cx="239925" cy="21400"/>
            </a:xfrm>
            <a:custGeom>
              <a:avLst/>
              <a:gdLst/>
              <a:ahLst/>
              <a:cxnLst/>
              <a:rect l="l" t="t" r="r" b="b"/>
              <a:pathLst>
                <a:path w="9597" h="856" extrusionOk="0">
                  <a:moveTo>
                    <a:pt x="1" y="0"/>
                  </a:moveTo>
                  <a:lnTo>
                    <a:pt x="1" y="855"/>
                  </a:lnTo>
                  <a:lnTo>
                    <a:pt x="9596" y="855"/>
                  </a:lnTo>
                  <a:lnTo>
                    <a:pt x="959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4830925" y="3207800"/>
              <a:ext cx="252575" cy="34075"/>
            </a:xfrm>
            <a:custGeom>
              <a:avLst/>
              <a:gdLst/>
              <a:ahLst/>
              <a:cxnLst/>
              <a:rect l="l" t="t" r="r" b="b"/>
              <a:pathLst>
                <a:path w="10103" h="1363" extrusionOk="0">
                  <a:moveTo>
                    <a:pt x="9628" y="508"/>
                  </a:moveTo>
                  <a:lnTo>
                    <a:pt x="9628" y="856"/>
                  </a:lnTo>
                  <a:lnTo>
                    <a:pt x="507" y="856"/>
                  </a:lnTo>
                  <a:lnTo>
                    <a:pt x="507" y="508"/>
                  </a:lnTo>
                  <a:close/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109"/>
                  </a:lnTo>
                  <a:cubicBezTo>
                    <a:pt x="0" y="1236"/>
                    <a:pt x="127" y="1363"/>
                    <a:pt x="254" y="1363"/>
                  </a:cubicBezTo>
                  <a:lnTo>
                    <a:pt x="9849" y="1363"/>
                  </a:lnTo>
                  <a:cubicBezTo>
                    <a:pt x="10008" y="1363"/>
                    <a:pt x="10103" y="1236"/>
                    <a:pt x="10103" y="1109"/>
                  </a:cubicBezTo>
                  <a:lnTo>
                    <a:pt x="10103" y="254"/>
                  </a:lnTo>
                  <a:cubicBezTo>
                    <a:pt x="10103" y="128"/>
                    <a:pt x="10008" y="1"/>
                    <a:pt x="984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4837250" y="3166650"/>
              <a:ext cx="169450" cy="21400"/>
            </a:xfrm>
            <a:custGeom>
              <a:avLst/>
              <a:gdLst/>
              <a:ahLst/>
              <a:cxnLst/>
              <a:rect l="l" t="t" r="r" b="b"/>
              <a:pathLst>
                <a:path w="6778" h="856" extrusionOk="0">
                  <a:moveTo>
                    <a:pt x="1" y="0"/>
                  </a:moveTo>
                  <a:lnTo>
                    <a:pt x="1" y="855"/>
                  </a:lnTo>
                  <a:lnTo>
                    <a:pt x="6778" y="855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4830925" y="3161100"/>
              <a:ext cx="182125" cy="33275"/>
            </a:xfrm>
            <a:custGeom>
              <a:avLst/>
              <a:gdLst/>
              <a:ahLst/>
              <a:cxnLst/>
              <a:rect l="l" t="t" r="r" b="b"/>
              <a:pathLst>
                <a:path w="7285" h="1331" extrusionOk="0">
                  <a:moveTo>
                    <a:pt x="6777" y="476"/>
                  </a:moveTo>
                  <a:lnTo>
                    <a:pt x="6777" y="856"/>
                  </a:lnTo>
                  <a:lnTo>
                    <a:pt x="507" y="856"/>
                  </a:lnTo>
                  <a:lnTo>
                    <a:pt x="507" y="476"/>
                  </a:lnTo>
                  <a:close/>
                  <a:moveTo>
                    <a:pt x="254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7"/>
                  </a:lnTo>
                  <a:cubicBezTo>
                    <a:pt x="0" y="1236"/>
                    <a:pt x="127" y="1331"/>
                    <a:pt x="254" y="1331"/>
                  </a:cubicBezTo>
                  <a:lnTo>
                    <a:pt x="7031" y="1331"/>
                  </a:lnTo>
                  <a:cubicBezTo>
                    <a:pt x="7157" y="1331"/>
                    <a:pt x="7284" y="1236"/>
                    <a:pt x="7284" y="1077"/>
                  </a:cubicBezTo>
                  <a:lnTo>
                    <a:pt x="7284" y="222"/>
                  </a:lnTo>
                  <a:cubicBezTo>
                    <a:pt x="7284" y="96"/>
                    <a:pt x="7157" y="1"/>
                    <a:pt x="703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2590325" y="3921950"/>
              <a:ext cx="411725" cy="263675"/>
            </a:xfrm>
            <a:custGeom>
              <a:avLst/>
              <a:gdLst/>
              <a:ahLst/>
              <a:cxnLst/>
              <a:rect l="l" t="t" r="r" b="b"/>
              <a:pathLst>
                <a:path w="16469" h="10547" extrusionOk="0">
                  <a:moveTo>
                    <a:pt x="1" y="0"/>
                  </a:moveTo>
                  <a:lnTo>
                    <a:pt x="1" y="10546"/>
                  </a:lnTo>
                  <a:lnTo>
                    <a:pt x="16469" y="10546"/>
                  </a:lnTo>
                  <a:lnTo>
                    <a:pt x="16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2584800" y="3916400"/>
              <a:ext cx="422800" cy="274750"/>
            </a:xfrm>
            <a:custGeom>
              <a:avLst/>
              <a:gdLst/>
              <a:ahLst/>
              <a:cxnLst/>
              <a:rect l="l" t="t" r="r" b="b"/>
              <a:pathLst>
                <a:path w="16912" h="10990" extrusionOk="0">
                  <a:moveTo>
                    <a:pt x="16500" y="444"/>
                  </a:moveTo>
                  <a:lnTo>
                    <a:pt x="16500" y="10578"/>
                  </a:lnTo>
                  <a:lnTo>
                    <a:pt x="443" y="10578"/>
                  </a:lnTo>
                  <a:lnTo>
                    <a:pt x="443" y="444"/>
                  </a:lnTo>
                  <a:close/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68"/>
                  </a:lnTo>
                  <a:cubicBezTo>
                    <a:pt x="0" y="10895"/>
                    <a:pt x="95" y="10990"/>
                    <a:pt x="222" y="10990"/>
                  </a:cubicBezTo>
                  <a:lnTo>
                    <a:pt x="16721" y="10990"/>
                  </a:lnTo>
                  <a:cubicBezTo>
                    <a:pt x="16816" y="10990"/>
                    <a:pt x="16911" y="10895"/>
                    <a:pt x="16911" y="10768"/>
                  </a:cubicBezTo>
                  <a:lnTo>
                    <a:pt x="16911" y="222"/>
                  </a:lnTo>
                  <a:cubicBezTo>
                    <a:pt x="16911" y="96"/>
                    <a:pt x="16816" y="1"/>
                    <a:pt x="1672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2627550" y="4015375"/>
              <a:ext cx="234375" cy="26150"/>
            </a:xfrm>
            <a:custGeom>
              <a:avLst/>
              <a:gdLst/>
              <a:ahLst/>
              <a:cxnLst/>
              <a:rect l="l" t="t" r="r" b="b"/>
              <a:pathLst>
                <a:path w="9375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9374" y="1045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2622000" y="4009825"/>
              <a:ext cx="245450" cy="37225"/>
            </a:xfrm>
            <a:custGeom>
              <a:avLst/>
              <a:gdLst/>
              <a:ahLst/>
              <a:cxnLst/>
              <a:rect l="l" t="t" r="r" b="b"/>
              <a:pathLst>
                <a:path w="9818" h="1489" extrusionOk="0">
                  <a:moveTo>
                    <a:pt x="9375" y="444"/>
                  </a:moveTo>
                  <a:lnTo>
                    <a:pt x="9375" y="1077"/>
                  </a:lnTo>
                  <a:lnTo>
                    <a:pt x="444" y="1077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1267"/>
                  </a:lnTo>
                  <a:cubicBezTo>
                    <a:pt x="1" y="1394"/>
                    <a:pt x="96" y="1489"/>
                    <a:pt x="222" y="1489"/>
                  </a:cubicBezTo>
                  <a:lnTo>
                    <a:pt x="9596" y="1489"/>
                  </a:lnTo>
                  <a:cubicBezTo>
                    <a:pt x="9723" y="1489"/>
                    <a:pt x="9818" y="1394"/>
                    <a:pt x="9818" y="1267"/>
                  </a:cubicBezTo>
                  <a:lnTo>
                    <a:pt x="9818" y="222"/>
                  </a:lnTo>
                  <a:cubicBezTo>
                    <a:pt x="9818" y="96"/>
                    <a:pt x="9723" y="1"/>
                    <a:pt x="959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27550" y="4072375"/>
              <a:ext cx="338075" cy="79200"/>
            </a:xfrm>
            <a:custGeom>
              <a:avLst/>
              <a:gdLst/>
              <a:ahLst/>
              <a:cxnLst/>
              <a:rect l="l" t="t" r="r" b="b"/>
              <a:pathLst>
                <a:path w="1352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13523" y="3167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2622000" y="4066825"/>
              <a:ext cx="349175" cy="90275"/>
            </a:xfrm>
            <a:custGeom>
              <a:avLst/>
              <a:gdLst/>
              <a:ahLst/>
              <a:cxnLst/>
              <a:rect l="l" t="t" r="r" b="b"/>
              <a:pathLst>
                <a:path w="13967" h="3611" extrusionOk="0">
                  <a:moveTo>
                    <a:pt x="13523" y="444"/>
                  </a:moveTo>
                  <a:lnTo>
                    <a:pt x="13523" y="3168"/>
                  </a:lnTo>
                  <a:lnTo>
                    <a:pt x="444" y="3168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389"/>
                  </a:lnTo>
                  <a:cubicBezTo>
                    <a:pt x="1" y="3516"/>
                    <a:pt x="96" y="3611"/>
                    <a:pt x="222" y="3611"/>
                  </a:cubicBezTo>
                  <a:lnTo>
                    <a:pt x="13745" y="3611"/>
                  </a:lnTo>
                  <a:cubicBezTo>
                    <a:pt x="13872" y="3611"/>
                    <a:pt x="13967" y="3516"/>
                    <a:pt x="13967" y="3389"/>
                  </a:cubicBezTo>
                  <a:lnTo>
                    <a:pt x="13967" y="222"/>
                  </a:lnTo>
                  <a:cubicBezTo>
                    <a:pt x="13967" y="127"/>
                    <a:pt x="13872" y="1"/>
                    <a:pt x="137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2622000" y="3965500"/>
              <a:ext cx="254175" cy="11100"/>
            </a:xfrm>
            <a:custGeom>
              <a:avLst/>
              <a:gdLst/>
              <a:ahLst/>
              <a:cxnLst/>
              <a:rect l="l" t="t" r="r" b="b"/>
              <a:pathLst>
                <a:path w="1016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lnTo>
                    <a:pt x="9945" y="443"/>
                  </a:lnTo>
                  <a:cubicBezTo>
                    <a:pt x="10071" y="443"/>
                    <a:pt x="10166" y="348"/>
                    <a:pt x="10166" y="222"/>
                  </a:cubicBezTo>
                  <a:cubicBezTo>
                    <a:pt x="10166" y="95"/>
                    <a:pt x="10071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2892775" y="3965500"/>
              <a:ext cx="78400" cy="11100"/>
            </a:xfrm>
            <a:custGeom>
              <a:avLst/>
              <a:gdLst/>
              <a:ahLst/>
              <a:cxnLst/>
              <a:rect l="l" t="t" r="r" b="b"/>
              <a:pathLst>
                <a:path w="3136" h="444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8"/>
                    <a:pt x="95" y="443"/>
                    <a:pt x="222" y="443"/>
                  </a:cubicBezTo>
                  <a:lnTo>
                    <a:pt x="2914" y="443"/>
                  </a:lnTo>
                  <a:cubicBezTo>
                    <a:pt x="3041" y="443"/>
                    <a:pt x="3136" y="348"/>
                    <a:pt x="3136" y="222"/>
                  </a:cubicBezTo>
                  <a:cubicBezTo>
                    <a:pt x="3136" y="95"/>
                    <a:pt x="3041" y="0"/>
                    <a:pt x="29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3567325" y="3476200"/>
              <a:ext cx="300075" cy="68900"/>
            </a:xfrm>
            <a:custGeom>
              <a:avLst/>
              <a:gdLst/>
              <a:ahLst/>
              <a:cxnLst/>
              <a:rect l="l" t="t" r="r" b="b"/>
              <a:pathLst>
                <a:path w="12003" h="2756" extrusionOk="0">
                  <a:moveTo>
                    <a:pt x="10578" y="349"/>
                  </a:moveTo>
                  <a:cubicBezTo>
                    <a:pt x="10546" y="761"/>
                    <a:pt x="10578" y="1679"/>
                    <a:pt x="11338" y="2408"/>
                  </a:cubicBezTo>
                  <a:lnTo>
                    <a:pt x="729" y="2408"/>
                  </a:lnTo>
                  <a:cubicBezTo>
                    <a:pt x="1141" y="2059"/>
                    <a:pt x="1647" y="1363"/>
                    <a:pt x="1584" y="349"/>
                  </a:cubicBezTo>
                  <a:close/>
                  <a:moveTo>
                    <a:pt x="1394" y="1"/>
                  </a:moveTo>
                  <a:cubicBezTo>
                    <a:pt x="1331" y="1"/>
                    <a:pt x="1267" y="32"/>
                    <a:pt x="1236" y="64"/>
                  </a:cubicBezTo>
                  <a:cubicBezTo>
                    <a:pt x="1204" y="96"/>
                    <a:pt x="1204" y="159"/>
                    <a:pt x="1204" y="222"/>
                  </a:cubicBezTo>
                  <a:cubicBezTo>
                    <a:pt x="1457" y="1679"/>
                    <a:pt x="159" y="2408"/>
                    <a:pt x="127" y="2439"/>
                  </a:cubicBezTo>
                  <a:cubicBezTo>
                    <a:pt x="32" y="2471"/>
                    <a:pt x="0" y="2566"/>
                    <a:pt x="32" y="2629"/>
                  </a:cubicBezTo>
                  <a:cubicBezTo>
                    <a:pt x="64" y="2724"/>
                    <a:pt x="127" y="2756"/>
                    <a:pt x="190" y="2756"/>
                  </a:cubicBezTo>
                  <a:lnTo>
                    <a:pt x="11813" y="2756"/>
                  </a:lnTo>
                  <a:cubicBezTo>
                    <a:pt x="11876" y="2756"/>
                    <a:pt x="11971" y="2724"/>
                    <a:pt x="11971" y="2661"/>
                  </a:cubicBezTo>
                  <a:cubicBezTo>
                    <a:pt x="12003" y="2566"/>
                    <a:pt x="11971" y="2503"/>
                    <a:pt x="11908" y="2439"/>
                  </a:cubicBezTo>
                  <a:cubicBezTo>
                    <a:pt x="10705" y="1616"/>
                    <a:pt x="10926" y="286"/>
                    <a:pt x="10926" y="222"/>
                  </a:cubicBezTo>
                  <a:cubicBezTo>
                    <a:pt x="10958" y="159"/>
                    <a:pt x="10926" y="96"/>
                    <a:pt x="10895" y="64"/>
                  </a:cubicBezTo>
                  <a:cubicBezTo>
                    <a:pt x="10863" y="32"/>
                    <a:pt x="10831" y="1"/>
                    <a:pt x="107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3538025" y="3539550"/>
              <a:ext cx="362650" cy="14275"/>
            </a:xfrm>
            <a:custGeom>
              <a:avLst/>
              <a:gdLst/>
              <a:ahLst/>
              <a:cxnLst/>
              <a:rect l="l" t="t" r="r" b="b"/>
              <a:pathLst>
                <a:path w="14506" h="571" extrusionOk="0">
                  <a:moveTo>
                    <a:pt x="254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317"/>
                  </a:lnTo>
                  <a:cubicBezTo>
                    <a:pt x="1" y="444"/>
                    <a:pt x="96" y="570"/>
                    <a:pt x="254" y="570"/>
                  </a:cubicBezTo>
                  <a:lnTo>
                    <a:pt x="14252" y="570"/>
                  </a:lnTo>
                  <a:cubicBezTo>
                    <a:pt x="14378" y="570"/>
                    <a:pt x="14505" y="444"/>
                    <a:pt x="14505" y="317"/>
                  </a:cubicBezTo>
                  <a:lnTo>
                    <a:pt x="14505" y="254"/>
                  </a:lnTo>
                  <a:cubicBezTo>
                    <a:pt x="14505" y="127"/>
                    <a:pt x="14378" y="0"/>
                    <a:pt x="14252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3533275" y="3535575"/>
              <a:ext cx="371350" cy="22200"/>
            </a:xfrm>
            <a:custGeom>
              <a:avLst/>
              <a:gdLst/>
              <a:ahLst/>
              <a:cxnLst/>
              <a:rect l="l" t="t" r="r" b="b"/>
              <a:pathLst>
                <a:path w="14854" h="888" extrusionOk="0">
                  <a:moveTo>
                    <a:pt x="14442" y="349"/>
                  </a:moveTo>
                  <a:cubicBezTo>
                    <a:pt x="14473" y="349"/>
                    <a:pt x="14505" y="381"/>
                    <a:pt x="14505" y="413"/>
                  </a:cubicBezTo>
                  <a:lnTo>
                    <a:pt x="14505" y="476"/>
                  </a:lnTo>
                  <a:cubicBezTo>
                    <a:pt x="14505" y="508"/>
                    <a:pt x="14473" y="539"/>
                    <a:pt x="14442" y="539"/>
                  </a:cubicBezTo>
                  <a:lnTo>
                    <a:pt x="444" y="539"/>
                  </a:lnTo>
                  <a:cubicBezTo>
                    <a:pt x="381" y="539"/>
                    <a:pt x="381" y="508"/>
                    <a:pt x="381" y="476"/>
                  </a:cubicBezTo>
                  <a:lnTo>
                    <a:pt x="381" y="413"/>
                  </a:lnTo>
                  <a:cubicBezTo>
                    <a:pt x="381" y="381"/>
                    <a:pt x="381" y="349"/>
                    <a:pt x="444" y="349"/>
                  </a:cubicBezTo>
                  <a:close/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476"/>
                  </a:lnTo>
                  <a:cubicBezTo>
                    <a:pt x="1" y="698"/>
                    <a:pt x="191" y="888"/>
                    <a:pt x="444" y="888"/>
                  </a:cubicBezTo>
                  <a:lnTo>
                    <a:pt x="14442" y="888"/>
                  </a:lnTo>
                  <a:cubicBezTo>
                    <a:pt x="14663" y="888"/>
                    <a:pt x="14853" y="698"/>
                    <a:pt x="14853" y="476"/>
                  </a:cubicBezTo>
                  <a:lnTo>
                    <a:pt x="14853" y="413"/>
                  </a:lnTo>
                  <a:cubicBezTo>
                    <a:pt x="14853" y="191"/>
                    <a:pt x="14663" y="1"/>
                    <a:pt x="1444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3223725" y="2776325"/>
              <a:ext cx="991250" cy="715750"/>
            </a:xfrm>
            <a:custGeom>
              <a:avLst/>
              <a:gdLst/>
              <a:ahLst/>
              <a:cxnLst/>
              <a:rect l="l" t="t" r="r" b="b"/>
              <a:pathLst>
                <a:path w="39650" h="28630" extrusionOk="0">
                  <a:moveTo>
                    <a:pt x="3230" y="0"/>
                  </a:moveTo>
                  <a:cubicBezTo>
                    <a:pt x="1457" y="0"/>
                    <a:pt x="0" y="1457"/>
                    <a:pt x="0" y="3262"/>
                  </a:cubicBezTo>
                  <a:lnTo>
                    <a:pt x="0" y="25367"/>
                  </a:lnTo>
                  <a:cubicBezTo>
                    <a:pt x="0" y="27172"/>
                    <a:pt x="1457" y="28629"/>
                    <a:pt x="3230" y="28629"/>
                  </a:cubicBezTo>
                  <a:lnTo>
                    <a:pt x="36388" y="28629"/>
                  </a:lnTo>
                  <a:cubicBezTo>
                    <a:pt x="38193" y="28629"/>
                    <a:pt x="39650" y="27172"/>
                    <a:pt x="39650" y="25367"/>
                  </a:cubicBezTo>
                  <a:lnTo>
                    <a:pt x="39650" y="3262"/>
                  </a:lnTo>
                  <a:cubicBezTo>
                    <a:pt x="39650" y="1457"/>
                    <a:pt x="38193" y="0"/>
                    <a:pt x="3638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3218975" y="2772375"/>
              <a:ext cx="1000750" cy="723650"/>
            </a:xfrm>
            <a:custGeom>
              <a:avLst/>
              <a:gdLst/>
              <a:ahLst/>
              <a:cxnLst/>
              <a:rect l="l" t="t" r="r" b="b"/>
              <a:pathLst>
                <a:path w="40030" h="28946" extrusionOk="0">
                  <a:moveTo>
                    <a:pt x="36578" y="348"/>
                  </a:moveTo>
                  <a:cubicBezTo>
                    <a:pt x="38288" y="348"/>
                    <a:pt x="39681" y="1710"/>
                    <a:pt x="39681" y="3420"/>
                  </a:cubicBezTo>
                  <a:lnTo>
                    <a:pt x="39681" y="25525"/>
                  </a:lnTo>
                  <a:cubicBezTo>
                    <a:pt x="39681" y="27235"/>
                    <a:pt x="38288" y="28597"/>
                    <a:pt x="36578" y="28597"/>
                  </a:cubicBezTo>
                  <a:lnTo>
                    <a:pt x="3420" y="28597"/>
                  </a:lnTo>
                  <a:cubicBezTo>
                    <a:pt x="1742" y="28597"/>
                    <a:pt x="348" y="27235"/>
                    <a:pt x="348" y="25525"/>
                  </a:cubicBezTo>
                  <a:lnTo>
                    <a:pt x="348" y="3420"/>
                  </a:lnTo>
                  <a:cubicBezTo>
                    <a:pt x="348" y="1710"/>
                    <a:pt x="1742" y="348"/>
                    <a:pt x="3420" y="348"/>
                  </a:cubicBezTo>
                  <a:close/>
                  <a:moveTo>
                    <a:pt x="3420" y="0"/>
                  </a:moveTo>
                  <a:cubicBezTo>
                    <a:pt x="1552" y="0"/>
                    <a:pt x="0" y="1520"/>
                    <a:pt x="0" y="3420"/>
                  </a:cubicBezTo>
                  <a:lnTo>
                    <a:pt x="0" y="25525"/>
                  </a:lnTo>
                  <a:cubicBezTo>
                    <a:pt x="0" y="27425"/>
                    <a:pt x="1552" y="28945"/>
                    <a:pt x="3420" y="28945"/>
                  </a:cubicBezTo>
                  <a:lnTo>
                    <a:pt x="36578" y="28945"/>
                  </a:lnTo>
                  <a:cubicBezTo>
                    <a:pt x="38478" y="28945"/>
                    <a:pt x="40030" y="27425"/>
                    <a:pt x="40030" y="25525"/>
                  </a:cubicBezTo>
                  <a:lnTo>
                    <a:pt x="40030" y="3420"/>
                  </a:lnTo>
                  <a:cubicBezTo>
                    <a:pt x="40030" y="1520"/>
                    <a:pt x="38478" y="0"/>
                    <a:pt x="3657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3223725" y="2776325"/>
              <a:ext cx="991250" cy="609650"/>
            </a:xfrm>
            <a:custGeom>
              <a:avLst/>
              <a:gdLst/>
              <a:ahLst/>
              <a:cxnLst/>
              <a:rect l="l" t="t" r="r" b="b"/>
              <a:pathLst>
                <a:path w="39650" h="24386" extrusionOk="0">
                  <a:moveTo>
                    <a:pt x="1298" y="0"/>
                  </a:moveTo>
                  <a:cubicBezTo>
                    <a:pt x="570" y="0"/>
                    <a:pt x="0" y="602"/>
                    <a:pt x="0" y="1331"/>
                  </a:cubicBezTo>
                  <a:lnTo>
                    <a:pt x="0" y="24385"/>
                  </a:lnTo>
                  <a:lnTo>
                    <a:pt x="39650" y="24385"/>
                  </a:lnTo>
                  <a:lnTo>
                    <a:pt x="39650" y="1331"/>
                  </a:lnTo>
                  <a:cubicBezTo>
                    <a:pt x="39650" y="602"/>
                    <a:pt x="39048" y="0"/>
                    <a:pt x="3832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3218975" y="2772375"/>
              <a:ext cx="1000750" cy="617550"/>
            </a:xfrm>
            <a:custGeom>
              <a:avLst/>
              <a:gdLst/>
              <a:ahLst/>
              <a:cxnLst/>
              <a:rect l="l" t="t" r="r" b="b"/>
              <a:pathLst>
                <a:path w="40030" h="24702" extrusionOk="0">
                  <a:moveTo>
                    <a:pt x="38510" y="348"/>
                  </a:moveTo>
                  <a:cubicBezTo>
                    <a:pt x="39143" y="348"/>
                    <a:pt x="39681" y="855"/>
                    <a:pt x="39681" y="1489"/>
                  </a:cubicBezTo>
                  <a:lnTo>
                    <a:pt x="39681" y="24353"/>
                  </a:lnTo>
                  <a:lnTo>
                    <a:pt x="348" y="24353"/>
                  </a:lnTo>
                  <a:lnTo>
                    <a:pt x="348" y="1489"/>
                  </a:lnTo>
                  <a:cubicBezTo>
                    <a:pt x="348" y="855"/>
                    <a:pt x="855" y="348"/>
                    <a:pt x="1488" y="348"/>
                  </a:cubicBezTo>
                  <a:close/>
                  <a:moveTo>
                    <a:pt x="1520" y="0"/>
                  </a:moveTo>
                  <a:cubicBezTo>
                    <a:pt x="665" y="0"/>
                    <a:pt x="0" y="665"/>
                    <a:pt x="0" y="1489"/>
                  </a:cubicBezTo>
                  <a:lnTo>
                    <a:pt x="0" y="24543"/>
                  </a:lnTo>
                  <a:cubicBezTo>
                    <a:pt x="0" y="24638"/>
                    <a:pt x="63" y="24702"/>
                    <a:pt x="190" y="24702"/>
                  </a:cubicBezTo>
                  <a:lnTo>
                    <a:pt x="39840" y="24702"/>
                  </a:lnTo>
                  <a:cubicBezTo>
                    <a:pt x="39935" y="24702"/>
                    <a:pt x="40030" y="24638"/>
                    <a:pt x="40030" y="24543"/>
                  </a:cubicBezTo>
                  <a:lnTo>
                    <a:pt x="40030" y="1489"/>
                  </a:lnTo>
                  <a:cubicBezTo>
                    <a:pt x="40030" y="665"/>
                    <a:pt x="39333" y="0"/>
                    <a:pt x="385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3261725" y="2815125"/>
              <a:ext cx="914450" cy="528100"/>
            </a:xfrm>
            <a:custGeom>
              <a:avLst/>
              <a:gdLst/>
              <a:ahLst/>
              <a:cxnLst/>
              <a:rect l="l" t="t" r="r" b="b"/>
              <a:pathLst>
                <a:path w="36578" h="21124" extrusionOk="0">
                  <a:moveTo>
                    <a:pt x="0" y="0"/>
                  </a:moveTo>
                  <a:lnTo>
                    <a:pt x="0" y="21123"/>
                  </a:lnTo>
                  <a:lnTo>
                    <a:pt x="36578" y="21123"/>
                  </a:lnTo>
                  <a:lnTo>
                    <a:pt x="36578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3257750" y="2811150"/>
              <a:ext cx="923175" cy="536825"/>
            </a:xfrm>
            <a:custGeom>
              <a:avLst/>
              <a:gdLst/>
              <a:ahLst/>
              <a:cxnLst/>
              <a:rect l="l" t="t" r="r" b="b"/>
              <a:pathLst>
                <a:path w="36927" h="21473" extrusionOk="0">
                  <a:moveTo>
                    <a:pt x="36579" y="349"/>
                  </a:moveTo>
                  <a:lnTo>
                    <a:pt x="36579" y="21124"/>
                  </a:lnTo>
                  <a:lnTo>
                    <a:pt x="349" y="21124"/>
                  </a:lnTo>
                  <a:lnTo>
                    <a:pt x="349" y="349"/>
                  </a:lnTo>
                  <a:close/>
                  <a:moveTo>
                    <a:pt x="191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21282"/>
                  </a:lnTo>
                  <a:cubicBezTo>
                    <a:pt x="1" y="21377"/>
                    <a:pt x="96" y="21472"/>
                    <a:pt x="191" y="21472"/>
                  </a:cubicBezTo>
                  <a:lnTo>
                    <a:pt x="36737" y="21472"/>
                  </a:lnTo>
                  <a:cubicBezTo>
                    <a:pt x="36832" y="21472"/>
                    <a:pt x="36927" y="21377"/>
                    <a:pt x="36927" y="21282"/>
                  </a:cubicBezTo>
                  <a:lnTo>
                    <a:pt x="36927" y="159"/>
                  </a:lnTo>
                  <a:cubicBezTo>
                    <a:pt x="36927" y="64"/>
                    <a:pt x="36832" y="1"/>
                    <a:pt x="3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3702700" y="3420000"/>
              <a:ext cx="42775" cy="41975"/>
            </a:xfrm>
            <a:custGeom>
              <a:avLst/>
              <a:gdLst/>
              <a:ahLst/>
              <a:cxnLst/>
              <a:rect l="l" t="t" r="r" b="b"/>
              <a:pathLst>
                <a:path w="1711" h="1679" extrusionOk="0"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299"/>
                    <a:pt x="381" y="1679"/>
                    <a:pt x="856" y="1679"/>
                  </a:cubicBezTo>
                  <a:cubicBezTo>
                    <a:pt x="1331" y="1679"/>
                    <a:pt x="1711" y="1299"/>
                    <a:pt x="1711" y="855"/>
                  </a:cubicBezTo>
                  <a:cubicBezTo>
                    <a:pt x="1711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3698750" y="341525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349"/>
                  </a:moveTo>
                  <a:cubicBezTo>
                    <a:pt x="1394" y="349"/>
                    <a:pt x="1711" y="665"/>
                    <a:pt x="1679" y="1045"/>
                  </a:cubicBezTo>
                  <a:cubicBezTo>
                    <a:pt x="1679" y="1394"/>
                    <a:pt x="1394" y="1710"/>
                    <a:pt x="1014" y="1710"/>
                  </a:cubicBezTo>
                  <a:cubicBezTo>
                    <a:pt x="634" y="1710"/>
                    <a:pt x="349" y="1394"/>
                    <a:pt x="349" y="1045"/>
                  </a:cubicBezTo>
                  <a:cubicBezTo>
                    <a:pt x="349" y="665"/>
                    <a:pt x="634" y="349"/>
                    <a:pt x="1014" y="349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45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59" y="1584"/>
                    <a:pt x="2059" y="1045"/>
                  </a:cubicBezTo>
                  <a:cubicBezTo>
                    <a:pt x="2059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3089900" y="2745450"/>
              <a:ext cx="1261250" cy="230400"/>
            </a:xfrm>
            <a:custGeom>
              <a:avLst/>
              <a:gdLst/>
              <a:ahLst/>
              <a:cxnLst/>
              <a:rect l="l" t="t" r="r" b="b"/>
              <a:pathLst>
                <a:path w="50450" h="9216" extrusionOk="0">
                  <a:moveTo>
                    <a:pt x="6525" y="0"/>
                  </a:moveTo>
                  <a:lnTo>
                    <a:pt x="1" y="6936"/>
                  </a:lnTo>
                  <a:cubicBezTo>
                    <a:pt x="1" y="8203"/>
                    <a:pt x="1046" y="9216"/>
                    <a:pt x="2313" y="9216"/>
                  </a:cubicBezTo>
                  <a:cubicBezTo>
                    <a:pt x="3548" y="9216"/>
                    <a:pt x="4561" y="8234"/>
                    <a:pt x="4593" y="6936"/>
                  </a:cubicBezTo>
                  <a:lnTo>
                    <a:pt x="50450" y="6936"/>
                  </a:lnTo>
                  <a:lnTo>
                    <a:pt x="4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3085950" y="2741500"/>
              <a:ext cx="1269950" cy="239125"/>
            </a:xfrm>
            <a:custGeom>
              <a:avLst/>
              <a:gdLst/>
              <a:ahLst/>
              <a:cxnLst/>
              <a:rect l="l" t="t" r="r" b="b"/>
              <a:pathLst>
                <a:path w="50798" h="9565" extrusionOk="0">
                  <a:moveTo>
                    <a:pt x="44021" y="348"/>
                  </a:moveTo>
                  <a:lnTo>
                    <a:pt x="50196" y="6904"/>
                  </a:lnTo>
                  <a:lnTo>
                    <a:pt x="571" y="6904"/>
                  </a:lnTo>
                  <a:lnTo>
                    <a:pt x="6746" y="348"/>
                  </a:lnTo>
                  <a:close/>
                  <a:moveTo>
                    <a:pt x="4561" y="7252"/>
                  </a:moveTo>
                  <a:cubicBezTo>
                    <a:pt x="4466" y="8361"/>
                    <a:pt x="3579" y="9216"/>
                    <a:pt x="2471" y="9216"/>
                  </a:cubicBezTo>
                  <a:cubicBezTo>
                    <a:pt x="1362" y="9216"/>
                    <a:pt x="444" y="8361"/>
                    <a:pt x="349" y="7252"/>
                  </a:cubicBezTo>
                  <a:close/>
                  <a:moveTo>
                    <a:pt x="6683" y="0"/>
                  </a:moveTo>
                  <a:cubicBezTo>
                    <a:pt x="6651" y="0"/>
                    <a:pt x="6588" y="0"/>
                    <a:pt x="6556" y="32"/>
                  </a:cubicBezTo>
                  <a:lnTo>
                    <a:pt x="32" y="6967"/>
                  </a:lnTo>
                  <a:cubicBezTo>
                    <a:pt x="1" y="6999"/>
                    <a:pt x="1" y="7031"/>
                    <a:pt x="1" y="7094"/>
                  </a:cubicBezTo>
                  <a:cubicBezTo>
                    <a:pt x="1" y="8456"/>
                    <a:pt x="1109" y="9564"/>
                    <a:pt x="2471" y="9564"/>
                  </a:cubicBezTo>
                  <a:cubicBezTo>
                    <a:pt x="3769" y="9564"/>
                    <a:pt x="4814" y="8582"/>
                    <a:pt x="4909" y="7252"/>
                  </a:cubicBezTo>
                  <a:lnTo>
                    <a:pt x="50608" y="7252"/>
                  </a:lnTo>
                  <a:cubicBezTo>
                    <a:pt x="50671" y="7252"/>
                    <a:pt x="50734" y="7221"/>
                    <a:pt x="50766" y="7157"/>
                  </a:cubicBezTo>
                  <a:cubicBezTo>
                    <a:pt x="50798" y="7094"/>
                    <a:pt x="50766" y="7031"/>
                    <a:pt x="50734" y="6967"/>
                  </a:cubicBezTo>
                  <a:lnTo>
                    <a:pt x="44211" y="32"/>
                  </a:lnTo>
                  <a:cubicBezTo>
                    <a:pt x="44179" y="0"/>
                    <a:pt x="44116" y="0"/>
                    <a:pt x="440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3893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3889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3778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3774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4123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4118375" y="2914075"/>
              <a:ext cx="123525" cy="66550"/>
            </a:xfrm>
            <a:custGeom>
              <a:avLst/>
              <a:gdLst/>
              <a:ahLst/>
              <a:cxnLst/>
              <a:rect l="l" t="t" r="r" b="b"/>
              <a:pathLst>
                <a:path w="4941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470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32" y="2661"/>
                    <a:pt x="4940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36639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3659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4008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4003575" y="2914075"/>
              <a:ext cx="124325" cy="66550"/>
            </a:xfrm>
            <a:custGeom>
              <a:avLst/>
              <a:gdLst/>
              <a:ahLst/>
              <a:cxnLst/>
              <a:rect l="l" t="t" r="r" b="b"/>
              <a:pathLst>
                <a:path w="4973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502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64" y="2661"/>
                    <a:pt x="4972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4237925" y="2918825"/>
              <a:ext cx="113225" cy="57025"/>
            </a:xfrm>
            <a:custGeom>
              <a:avLst/>
              <a:gdLst/>
              <a:ahLst/>
              <a:cxnLst/>
              <a:rect l="l" t="t" r="r" b="b"/>
              <a:pathLst>
                <a:path w="4529" h="2281" extrusionOk="0">
                  <a:moveTo>
                    <a:pt x="0" y="1"/>
                  </a:moveTo>
                  <a:cubicBezTo>
                    <a:pt x="0" y="1268"/>
                    <a:pt x="982" y="2281"/>
                    <a:pt x="2217" y="2281"/>
                  </a:cubicBezTo>
                  <a:cubicBezTo>
                    <a:pt x="3484" y="2281"/>
                    <a:pt x="4529" y="1268"/>
                    <a:pt x="452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4233175" y="2914075"/>
              <a:ext cx="121950" cy="66550"/>
            </a:xfrm>
            <a:custGeom>
              <a:avLst/>
              <a:gdLst/>
              <a:ahLst/>
              <a:cxnLst/>
              <a:rect l="l" t="t" r="r" b="b"/>
              <a:pathLst>
                <a:path w="4878" h="2662" extrusionOk="0">
                  <a:moveTo>
                    <a:pt x="4529" y="349"/>
                  </a:moveTo>
                  <a:cubicBezTo>
                    <a:pt x="4434" y="1458"/>
                    <a:pt x="3515" y="2313"/>
                    <a:pt x="2407" y="2313"/>
                  </a:cubicBezTo>
                  <a:cubicBezTo>
                    <a:pt x="1330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158" y="1"/>
                    <a:pt x="95" y="32"/>
                    <a:pt x="63" y="64"/>
                  </a:cubicBezTo>
                  <a:cubicBezTo>
                    <a:pt x="32" y="96"/>
                    <a:pt x="0" y="128"/>
                    <a:pt x="0" y="191"/>
                  </a:cubicBezTo>
                  <a:cubicBezTo>
                    <a:pt x="32" y="1584"/>
                    <a:pt x="1077" y="2661"/>
                    <a:pt x="2407" y="2661"/>
                  </a:cubicBezTo>
                  <a:cubicBezTo>
                    <a:pt x="3769" y="2661"/>
                    <a:pt x="4877" y="1553"/>
                    <a:pt x="4877" y="191"/>
                  </a:cubicBezTo>
                  <a:cubicBezTo>
                    <a:pt x="4877" y="96"/>
                    <a:pt x="4814" y="1"/>
                    <a:pt x="47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3549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35451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3204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3200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3434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34303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3319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3315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3089900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1" y="1"/>
                  </a:moveTo>
                  <a:cubicBezTo>
                    <a:pt x="1" y="1268"/>
                    <a:pt x="1046" y="2281"/>
                    <a:pt x="2313" y="2281"/>
                  </a:cubicBezTo>
                  <a:cubicBezTo>
                    <a:pt x="3580" y="2281"/>
                    <a:pt x="4593" y="1268"/>
                    <a:pt x="459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3085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3089900" y="2745450"/>
              <a:ext cx="243900" cy="173400"/>
            </a:xfrm>
            <a:custGeom>
              <a:avLst/>
              <a:gdLst/>
              <a:ahLst/>
              <a:cxnLst/>
              <a:rect l="l" t="t" r="r" b="b"/>
              <a:pathLst>
                <a:path w="9756" h="6936" extrusionOk="0">
                  <a:moveTo>
                    <a:pt x="6525" y="0"/>
                  </a:moveTo>
                  <a:lnTo>
                    <a:pt x="1" y="6936"/>
                  </a:lnTo>
                  <a:lnTo>
                    <a:pt x="4593" y="6936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3085150" y="2741500"/>
              <a:ext cx="253400" cy="181325"/>
            </a:xfrm>
            <a:custGeom>
              <a:avLst/>
              <a:gdLst/>
              <a:ahLst/>
              <a:cxnLst/>
              <a:rect l="l" t="t" r="r" b="b"/>
              <a:pathLst>
                <a:path w="10136" h="7253" extrusionOk="0">
                  <a:moveTo>
                    <a:pt x="9597" y="348"/>
                  </a:moveTo>
                  <a:lnTo>
                    <a:pt x="4688" y="6904"/>
                  </a:lnTo>
                  <a:lnTo>
                    <a:pt x="603" y="6904"/>
                  </a:lnTo>
                  <a:lnTo>
                    <a:pt x="6810" y="348"/>
                  </a:lnTo>
                  <a:close/>
                  <a:moveTo>
                    <a:pt x="6715" y="0"/>
                  </a:moveTo>
                  <a:cubicBezTo>
                    <a:pt x="6651" y="0"/>
                    <a:pt x="6620" y="0"/>
                    <a:pt x="6588" y="32"/>
                  </a:cubicBezTo>
                  <a:lnTo>
                    <a:pt x="64" y="6967"/>
                  </a:lnTo>
                  <a:cubicBezTo>
                    <a:pt x="33" y="7031"/>
                    <a:pt x="1" y="7094"/>
                    <a:pt x="33" y="7157"/>
                  </a:cubicBezTo>
                  <a:cubicBezTo>
                    <a:pt x="64" y="7221"/>
                    <a:pt x="128" y="7252"/>
                    <a:pt x="191" y="7252"/>
                  </a:cubicBezTo>
                  <a:lnTo>
                    <a:pt x="4783" y="7252"/>
                  </a:lnTo>
                  <a:cubicBezTo>
                    <a:pt x="4846" y="7252"/>
                    <a:pt x="4910" y="7252"/>
                    <a:pt x="4910" y="7189"/>
                  </a:cubicBezTo>
                  <a:lnTo>
                    <a:pt x="10072" y="253"/>
                  </a:lnTo>
                  <a:cubicBezTo>
                    <a:pt x="10135" y="222"/>
                    <a:pt x="10135" y="127"/>
                    <a:pt x="10103" y="95"/>
                  </a:cubicBezTo>
                  <a:cubicBezTo>
                    <a:pt x="10072" y="32"/>
                    <a:pt x="10008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33195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3864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33147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7189" y="348"/>
                  </a:moveTo>
                  <a:lnTo>
                    <a:pt x="4655" y="6904"/>
                  </a:lnTo>
                  <a:lnTo>
                    <a:pt x="507" y="6904"/>
                  </a:lnTo>
                  <a:lnTo>
                    <a:pt x="4180" y="348"/>
                  </a:lnTo>
                  <a:close/>
                  <a:moveTo>
                    <a:pt x="4054" y="0"/>
                  </a:moveTo>
                  <a:cubicBezTo>
                    <a:pt x="4022" y="0"/>
                    <a:pt x="3959" y="32"/>
                    <a:pt x="3927" y="63"/>
                  </a:cubicBezTo>
                  <a:lnTo>
                    <a:pt x="32" y="6999"/>
                  </a:lnTo>
                  <a:cubicBezTo>
                    <a:pt x="0" y="7062"/>
                    <a:pt x="0" y="7126"/>
                    <a:pt x="32" y="7189"/>
                  </a:cubicBezTo>
                  <a:cubicBezTo>
                    <a:pt x="63" y="7221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45" y="7252"/>
                    <a:pt x="4940" y="7221"/>
                    <a:pt x="4940" y="7157"/>
                  </a:cubicBezTo>
                  <a:lnTo>
                    <a:pt x="7601" y="222"/>
                  </a:lnTo>
                  <a:cubicBezTo>
                    <a:pt x="7632" y="158"/>
                    <a:pt x="7632" y="95"/>
                    <a:pt x="7601" y="63"/>
                  </a:cubicBezTo>
                  <a:cubicBezTo>
                    <a:pt x="7569" y="0"/>
                    <a:pt x="7506" y="0"/>
                    <a:pt x="74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3549125" y="2745450"/>
              <a:ext cx="129850" cy="173400"/>
            </a:xfrm>
            <a:custGeom>
              <a:avLst/>
              <a:gdLst/>
              <a:ahLst/>
              <a:cxnLst/>
              <a:rect l="l" t="t" r="r" b="b"/>
              <a:pathLst>
                <a:path w="5194" h="6936" extrusionOk="0">
                  <a:moveTo>
                    <a:pt x="1615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3544375" y="2741500"/>
              <a:ext cx="139350" cy="181325"/>
            </a:xfrm>
            <a:custGeom>
              <a:avLst/>
              <a:gdLst/>
              <a:ahLst/>
              <a:cxnLst/>
              <a:rect l="l" t="t" r="r" b="b"/>
              <a:pathLst>
                <a:path w="5574" h="7253" extrusionOk="0">
                  <a:moveTo>
                    <a:pt x="5194" y="348"/>
                  </a:moveTo>
                  <a:lnTo>
                    <a:pt x="4624" y="6904"/>
                  </a:lnTo>
                  <a:lnTo>
                    <a:pt x="412" y="6904"/>
                  </a:lnTo>
                  <a:lnTo>
                    <a:pt x="1964" y="348"/>
                  </a:lnTo>
                  <a:close/>
                  <a:moveTo>
                    <a:pt x="1805" y="0"/>
                  </a:moveTo>
                  <a:cubicBezTo>
                    <a:pt x="1710" y="0"/>
                    <a:pt x="1647" y="32"/>
                    <a:pt x="1647" y="127"/>
                  </a:cubicBezTo>
                  <a:lnTo>
                    <a:pt x="32" y="7062"/>
                  </a:lnTo>
                  <a:cubicBezTo>
                    <a:pt x="0" y="7094"/>
                    <a:pt x="32" y="7157"/>
                    <a:pt x="63" y="7189"/>
                  </a:cubicBezTo>
                  <a:cubicBezTo>
                    <a:pt x="95" y="7252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77" y="7252"/>
                    <a:pt x="4940" y="7189"/>
                    <a:pt x="4972" y="7094"/>
                  </a:cubicBezTo>
                  <a:lnTo>
                    <a:pt x="5574" y="190"/>
                  </a:lnTo>
                  <a:cubicBezTo>
                    <a:pt x="5574" y="127"/>
                    <a:pt x="5542" y="63"/>
                    <a:pt x="5510" y="32"/>
                  </a:cubicBezTo>
                  <a:cubicBezTo>
                    <a:pt x="5479" y="0"/>
                    <a:pt x="5447" y="0"/>
                    <a:pt x="53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4108075" y="2745450"/>
              <a:ext cx="243075" cy="173400"/>
            </a:xfrm>
            <a:custGeom>
              <a:avLst/>
              <a:gdLst/>
              <a:ahLst/>
              <a:cxnLst/>
              <a:rect l="l" t="t" r="r" b="b"/>
              <a:pathLst>
                <a:path w="9723" h="6936" extrusionOk="0">
                  <a:moveTo>
                    <a:pt x="0" y="0"/>
                  </a:moveTo>
                  <a:lnTo>
                    <a:pt x="5162" y="6936"/>
                  </a:lnTo>
                  <a:lnTo>
                    <a:pt x="9723" y="693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4103325" y="2741500"/>
              <a:ext cx="252575" cy="181325"/>
            </a:xfrm>
            <a:custGeom>
              <a:avLst/>
              <a:gdLst/>
              <a:ahLst/>
              <a:cxnLst/>
              <a:rect l="l" t="t" r="r" b="b"/>
              <a:pathLst>
                <a:path w="10103" h="7253" extrusionOk="0">
                  <a:moveTo>
                    <a:pt x="3326" y="348"/>
                  </a:moveTo>
                  <a:lnTo>
                    <a:pt x="9501" y="6904"/>
                  </a:lnTo>
                  <a:lnTo>
                    <a:pt x="5447" y="6904"/>
                  </a:lnTo>
                  <a:lnTo>
                    <a:pt x="539" y="348"/>
                  </a:lnTo>
                  <a:close/>
                  <a:moveTo>
                    <a:pt x="190" y="0"/>
                  </a:moveTo>
                  <a:cubicBezTo>
                    <a:pt x="127" y="0"/>
                    <a:pt x="64" y="32"/>
                    <a:pt x="32" y="95"/>
                  </a:cubicBezTo>
                  <a:cubicBezTo>
                    <a:pt x="0" y="158"/>
                    <a:pt x="32" y="222"/>
                    <a:pt x="64" y="285"/>
                  </a:cubicBezTo>
                  <a:lnTo>
                    <a:pt x="5226" y="7189"/>
                  </a:lnTo>
                  <a:cubicBezTo>
                    <a:pt x="5257" y="7252"/>
                    <a:pt x="5321" y="7252"/>
                    <a:pt x="5352" y="7252"/>
                  </a:cubicBezTo>
                  <a:lnTo>
                    <a:pt x="9913" y="7252"/>
                  </a:lnTo>
                  <a:cubicBezTo>
                    <a:pt x="9976" y="7252"/>
                    <a:pt x="10039" y="7221"/>
                    <a:pt x="10071" y="7157"/>
                  </a:cubicBezTo>
                  <a:cubicBezTo>
                    <a:pt x="10103" y="7094"/>
                    <a:pt x="10071" y="7031"/>
                    <a:pt x="10039" y="6967"/>
                  </a:cubicBezTo>
                  <a:lnTo>
                    <a:pt x="3516" y="32"/>
                  </a:lnTo>
                  <a:cubicBezTo>
                    <a:pt x="3484" y="0"/>
                    <a:pt x="3421" y="0"/>
                    <a:pt x="338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39410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0" y="0"/>
                  </a:moveTo>
                  <a:lnTo>
                    <a:pt x="2660" y="6936"/>
                  </a:lnTo>
                  <a:lnTo>
                    <a:pt x="7252" y="6936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39362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3484" y="348"/>
                  </a:moveTo>
                  <a:lnTo>
                    <a:pt x="7157" y="6904"/>
                  </a:lnTo>
                  <a:lnTo>
                    <a:pt x="2977" y="6904"/>
                  </a:lnTo>
                  <a:lnTo>
                    <a:pt x="444" y="348"/>
                  </a:lnTo>
                  <a:close/>
                  <a:moveTo>
                    <a:pt x="190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127"/>
                    <a:pt x="0" y="158"/>
                    <a:pt x="32" y="222"/>
                  </a:cubicBezTo>
                  <a:lnTo>
                    <a:pt x="2692" y="7157"/>
                  </a:lnTo>
                  <a:cubicBezTo>
                    <a:pt x="2724" y="7221"/>
                    <a:pt x="2787" y="7252"/>
                    <a:pt x="2850" y="7252"/>
                  </a:cubicBezTo>
                  <a:lnTo>
                    <a:pt x="7442" y="7252"/>
                  </a:lnTo>
                  <a:cubicBezTo>
                    <a:pt x="7506" y="7252"/>
                    <a:pt x="7569" y="7221"/>
                    <a:pt x="7601" y="7189"/>
                  </a:cubicBezTo>
                  <a:cubicBezTo>
                    <a:pt x="7632" y="7126"/>
                    <a:pt x="7632" y="7062"/>
                    <a:pt x="7601" y="6999"/>
                  </a:cubicBezTo>
                  <a:lnTo>
                    <a:pt x="3737" y="95"/>
                  </a:lnTo>
                  <a:cubicBezTo>
                    <a:pt x="3706" y="32"/>
                    <a:pt x="3642" y="0"/>
                    <a:pt x="3579" y="0"/>
                  </a:cubicBezTo>
                  <a:close/>
                </a:path>
              </a:pathLst>
            </a:custGeom>
            <a:solidFill>
              <a:srgbClr val="1F18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3762875" y="2745450"/>
              <a:ext cx="129875" cy="173400"/>
            </a:xfrm>
            <a:custGeom>
              <a:avLst/>
              <a:gdLst/>
              <a:ahLst/>
              <a:cxnLst/>
              <a:rect l="l" t="t" r="r" b="b"/>
              <a:pathLst>
                <a:path w="5195" h="6936" extrusionOk="0">
                  <a:moveTo>
                    <a:pt x="1" y="0"/>
                  </a:moveTo>
                  <a:lnTo>
                    <a:pt x="602" y="6936"/>
                  </a:lnTo>
                  <a:lnTo>
                    <a:pt x="5194" y="6936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3758125" y="2741500"/>
              <a:ext cx="139375" cy="181325"/>
            </a:xfrm>
            <a:custGeom>
              <a:avLst/>
              <a:gdLst/>
              <a:ahLst/>
              <a:cxnLst/>
              <a:rect l="l" t="t" r="r" b="b"/>
              <a:pathLst>
                <a:path w="5575" h="7253" extrusionOk="0">
                  <a:moveTo>
                    <a:pt x="3643" y="348"/>
                  </a:moveTo>
                  <a:lnTo>
                    <a:pt x="5163" y="6904"/>
                  </a:lnTo>
                  <a:lnTo>
                    <a:pt x="951" y="6904"/>
                  </a:lnTo>
                  <a:lnTo>
                    <a:pt x="381" y="348"/>
                  </a:lnTo>
                  <a:close/>
                  <a:moveTo>
                    <a:pt x="191" y="0"/>
                  </a:moveTo>
                  <a:cubicBezTo>
                    <a:pt x="127" y="0"/>
                    <a:pt x="96" y="0"/>
                    <a:pt x="64" y="32"/>
                  </a:cubicBezTo>
                  <a:cubicBezTo>
                    <a:pt x="32" y="95"/>
                    <a:pt x="1" y="127"/>
                    <a:pt x="32" y="190"/>
                  </a:cubicBezTo>
                  <a:lnTo>
                    <a:pt x="634" y="7094"/>
                  </a:lnTo>
                  <a:cubicBezTo>
                    <a:pt x="634" y="7189"/>
                    <a:pt x="697" y="7252"/>
                    <a:pt x="792" y="7252"/>
                  </a:cubicBezTo>
                  <a:lnTo>
                    <a:pt x="5384" y="7252"/>
                  </a:lnTo>
                  <a:cubicBezTo>
                    <a:pt x="5448" y="7252"/>
                    <a:pt x="5511" y="7252"/>
                    <a:pt x="5543" y="7189"/>
                  </a:cubicBezTo>
                  <a:cubicBezTo>
                    <a:pt x="5574" y="7157"/>
                    <a:pt x="5574" y="7094"/>
                    <a:pt x="5574" y="7062"/>
                  </a:cubicBezTo>
                  <a:lnTo>
                    <a:pt x="3959" y="127"/>
                  </a:lnTo>
                  <a:cubicBezTo>
                    <a:pt x="3928" y="32"/>
                    <a:pt x="3864" y="0"/>
                    <a:pt x="376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4482550" y="2024175"/>
              <a:ext cx="133825" cy="72075"/>
            </a:xfrm>
            <a:custGeom>
              <a:avLst/>
              <a:gdLst/>
              <a:ahLst/>
              <a:cxnLst/>
              <a:rect l="l" t="t" r="r" b="b"/>
              <a:pathLst>
                <a:path w="5353" h="2883" extrusionOk="0">
                  <a:moveTo>
                    <a:pt x="951" y="1"/>
                  </a:moveTo>
                  <a:cubicBezTo>
                    <a:pt x="444" y="1"/>
                    <a:pt x="1" y="413"/>
                    <a:pt x="1" y="951"/>
                  </a:cubicBezTo>
                  <a:lnTo>
                    <a:pt x="1" y="2725"/>
                  </a:lnTo>
                  <a:cubicBezTo>
                    <a:pt x="1" y="2820"/>
                    <a:pt x="96" y="2883"/>
                    <a:pt x="191" y="2883"/>
                  </a:cubicBezTo>
                  <a:cubicBezTo>
                    <a:pt x="286" y="2883"/>
                    <a:pt x="349" y="2820"/>
                    <a:pt x="349" y="2725"/>
                  </a:cubicBezTo>
                  <a:lnTo>
                    <a:pt x="349" y="951"/>
                  </a:lnTo>
                  <a:cubicBezTo>
                    <a:pt x="349" y="603"/>
                    <a:pt x="634" y="318"/>
                    <a:pt x="951" y="318"/>
                  </a:cubicBezTo>
                  <a:lnTo>
                    <a:pt x="4403" y="318"/>
                  </a:lnTo>
                  <a:cubicBezTo>
                    <a:pt x="4751" y="318"/>
                    <a:pt x="5036" y="603"/>
                    <a:pt x="5036" y="951"/>
                  </a:cubicBezTo>
                  <a:lnTo>
                    <a:pt x="5036" y="2725"/>
                  </a:lnTo>
                  <a:cubicBezTo>
                    <a:pt x="5036" y="2820"/>
                    <a:pt x="5100" y="2883"/>
                    <a:pt x="5195" y="2883"/>
                  </a:cubicBezTo>
                  <a:cubicBezTo>
                    <a:pt x="5290" y="2883"/>
                    <a:pt x="5353" y="2820"/>
                    <a:pt x="5353" y="2725"/>
                  </a:cubicBezTo>
                  <a:lnTo>
                    <a:pt x="5353" y="951"/>
                  </a:lnTo>
                  <a:cubicBezTo>
                    <a:pt x="5353" y="413"/>
                    <a:pt x="4941" y="1"/>
                    <a:pt x="4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4499175" y="2011525"/>
              <a:ext cx="133825" cy="72850"/>
            </a:xfrm>
            <a:custGeom>
              <a:avLst/>
              <a:gdLst/>
              <a:ahLst/>
              <a:cxnLst/>
              <a:rect l="l" t="t" r="r" b="b"/>
              <a:pathLst>
                <a:path w="5353" h="2914" extrusionOk="0">
                  <a:moveTo>
                    <a:pt x="951" y="0"/>
                  </a:moveTo>
                  <a:cubicBezTo>
                    <a:pt x="444" y="0"/>
                    <a:pt x="1" y="444"/>
                    <a:pt x="1" y="950"/>
                  </a:cubicBezTo>
                  <a:lnTo>
                    <a:pt x="1" y="2755"/>
                  </a:lnTo>
                  <a:cubicBezTo>
                    <a:pt x="1" y="2819"/>
                    <a:pt x="96" y="2914"/>
                    <a:pt x="159" y="2914"/>
                  </a:cubicBezTo>
                  <a:cubicBezTo>
                    <a:pt x="254" y="2914"/>
                    <a:pt x="349" y="2819"/>
                    <a:pt x="349" y="2755"/>
                  </a:cubicBezTo>
                  <a:lnTo>
                    <a:pt x="349" y="950"/>
                  </a:lnTo>
                  <a:cubicBezTo>
                    <a:pt x="349" y="634"/>
                    <a:pt x="603" y="349"/>
                    <a:pt x="951" y="349"/>
                  </a:cubicBezTo>
                  <a:lnTo>
                    <a:pt x="4403" y="349"/>
                  </a:lnTo>
                  <a:cubicBezTo>
                    <a:pt x="4751" y="349"/>
                    <a:pt x="5005" y="634"/>
                    <a:pt x="5005" y="950"/>
                  </a:cubicBezTo>
                  <a:lnTo>
                    <a:pt x="5005" y="2755"/>
                  </a:lnTo>
                  <a:cubicBezTo>
                    <a:pt x="5005" y="2819"/>
                    <a:pt x="5100" y="2914"/>
                    <a:pt x="5195" y="2914"/>
                  </a:cubicBezTo>
                  <a:cubicBezTo>
                    <a:pt x="5290" y="2914"/>
                    <a:pt x="5353" y="2819"/>
                    <a:pt x="5353" y="2755"/>
                  </a:cubicBezTo>
                  <a:lnTo>
                    <a:pt x="5353" y="950"/>
                  </a:lnTo>
                  <a:cubicBezTo>
                    <a:pt x="5353" y="444"/>
                    <a:pt x="4941" y="0"/>
                    <a:pt x="44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4411300" y="2079600"/>
              <a:ext cx="276350" cy="367400"/>
            </a:xfrm>
            <a:custGeom>
              <a:avLst/>
              <a:gdLst/>
              <a:ahLst/>
              <a:cxnLst/>
              <a:rect l="l" t="t" r="r" b="b"/>
              <a:pathLst>
                <a:path w="11054" h="14696" extrusionOk="0">
                  <a:moveTo>
                    <a:pt x="317" y="1"/>
                  </a:moveTo>
                  <a:lnTo>
                    <a:pt x="1" y="14695"/>
                  </a:lnTo>
                  <a:lnTo>
                    <a:pt x="11053" y="14695"/>
                  </a:lnTo>
                  <a:lnTo>
                    <a:pt x="10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4407350" y="2075650"/>
              <a:ext cx="285050" cy="375300"/>
            </a:xfrm>
            <a:custGeom>
              <a:avLst/>
              <a:gdLst/>
              <a:ahLst/>
              <a:cxnLst/>
              <a:rect l="l" t="t" r="r" b="b"/>
              <a:pathLst>
                <a:path w="11402" h="15012" extrusionOk="0">
                  <a:moveTo>
                    <a:pt x="10736" y="349"/>
                  </a:moveTo>
                  <a:lnTo>
                    <a:pt x="11053" y="14695"/>
                  </a:lnTo>
                  <a:lnTo>
                    <a:pt x="349" y="14695"/>
                  </a:lnTo>
                  <a:lnTo>
                    <a:pt x="634" y="349"/>
                  </a:lnTo>
                  <a:close/>
                  <a:moveTo>
                    <a:pt x="475" y="0"/>
                  </a:moveTo>
                  <a:cubicBezTo>
                    <a:pt x="412" y="0"/>
                    <a:pt x="317" y="64"/>
                    <a:pt x="317" y="159"/>
                  </a:cubicBezTo>
                  <a:lnTo>
                    <a:pt x="0" y="14853"/>
                  </a:lnTo>
                  <a:cubicBezTo>
                    <a:pt x="0" y="14885"/>
                    <a:pt x="0" y="14948"/>
                    <a:pt x="32" y="14980"/>
                  </a:cubicBezTo>
                  <a:cubicBezTo>
                    <a:pt x="64" y="15012"/>
                    <a:pt x="127" y="15012"/>
                    <a:pt x="159" y="15012"/>
                  </a:cubicBezTo>
                  <a:lnTo>
                    <a:pt x="11211" y="15012"/>
                  </a:lnTo>
                  <a:cubicBezTo>
                    <a:pt x="11275" y="15012"/>
                    <a:pt x="11306" y="15012"/>
                    <a:pt x="11338" y="14980"/>
                  </a:cubicBezTo>
                  <a:cubicBezTo>
                    <a:pt x="11370" y="14948"/>
                    <a:pt x="11401" y="14885"/>
                    <a:pt x="11401" y="14853"/>
                  </a:cubicBezTo>
                  <a:lnTo>
                    <a:pt x="11053" y="159"/>
                  </a:lnTo>
                  <a:cubicBezTo>
                    <a:pt x="11053" y="64"/>
                    <a:pt x="10989" y="0"/>
                    <a:pt x="1089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4549850" y="2140575"/>
              <a:ext cx="276350" cy="306425"/>
            </a:xfrm>
            <a:custGeom>
              <a:avLst/>
              <a:gdLst/>
              <a:ahLst/>
              <a:cxnLst/>
              <a:rect l="l" t="t" r="r" b="b"/>
              <a:pathLst>
                <a:path w="11054" h="12257" extrusionOk="0">
                  <a:moveTo>
                    <a:pt x="317" y="0"/>
                  </a:moveTo>
                  <a:lnTo>
                    <a:pt x="1" y="12256"/>
                  </a:lnTo>
                  <a:lnTo>
                    <a:pt x="11053" y="12256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4545100" y="2136600"/>
              <a:ext cx="285050" cy="314350"/>
            </a:xfrm>
            <a:custGeom>
              <a:avLst/>
              <a:gdLst/>
              <a:ahLst/>
              <a:cxnLst/>
              <a:rect l="l" t="t" r="r" b="b"/>
              <a:pathLst>
                <a:path w="11402" h="12574" extrusionOk="0">
                  <a:moveTo>
                    <a:pt x="10737" y="318"/>
                  </a:moveTo>
                  <a:lnTo>
                    <a:pt x="11053" y="12257"/>
                  </a:lnTo>
                  <a:lnTo>
                    <a:pt x="349" y="12257"/>
                  </a:lnTo>
                  <a:lnTo>
                    <a:pt x="666" y="318"/>
                  </a:lnTo>
                  <a:close/>
                  <a:moveTo>
                    <a:pt x="507" y="1"/>
                  </a:moveTo>
                  <a:cubicBezTo>
                    <a:pt x="412" y="1"/>
                    <a:pt x="349" y="64"/>
                    <a:pt x="349" y="159"/>
                  </a:cubicBezTo>
                  <a:lnTo>
                    <a:pt x="1" y="12415"/>
                  </a:lnTo>
                  <a:cubicBezTo>
                    <a:pt x="1" y="12447"/>
                    <a:pt x="32" y="12510"/>
                    <a:pt x="64" y="12542"/>
                  </a:cubicBezTo>
                  <a:cubicBezTo>
                    <a:pt x="96" y="12574"/>
                    <a:pt x="127" y="12574"/>
                    <a:pt x="191" y="12574"/>
                  </a:cubicBezTo>
                  <a:lnTo>
                    <a:pt x="11243" y="12574"/>
                  </a:lnTo>
                  <a:cubicBezTo>
                    <a:pt x="11275" y="12574"/>
                    <a:pt x="11338" y="12574"/>
                    <a:pt x="11370" y="12542"/>
                  </a:cubicBezTo>
                  <a:cubicBezTo>
                    <a:pt x="11402" y="12510"/>
                    <a:pt x="11402" y="12447"/>
                    <a:pt x="11402" y="12415"/>
                  </a:cubicBezTo>
                  <a:lnTo>
                    <a:pt x="11085" y="159"/>
                  </a:lnTo>
                  <a:cubicBezTo>
                    <a:pt x="11085" y="64"/>
                    <a:pt x="11022" y="1"/>
                    <a:pt x="1092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4610825" y="2136600"/>
              <a:ext cx="154400" cy="108500"/>
            </a:xfrm>
            <a:custGeom>
              <a:avLst/>
              <a:gdLst/>
              <a:ahLst/>
              <a:cxnLst/>
              <a:rect l="l" t="t" r="r" b="b"/>
              <a:pathLst>
                <a:path w="6176" h="434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268"/>
                  </a:lnTo>
                  <a:cubicBezTo>
                    <a:pt x="0" y="2978"/>
                    <a:pt x="1394" y="4340"/>
                    <a:pt x="3072" y="4340"/>
                  </a:cubicBezTo>
                  <a:cubicBezTo>
                    <a:pt x="4782" y="4340"/>
                    <a:pt x="6176" y="2978"/>
                    <a:pt x="6176" y="1268"/>
                  </a:cubicBezTo>
                  <a:lnTo>
                    <a:pt x="6176" y="159"/>
                  </a:lnTo>
                  <a:cubicBezTo>
                    <a:pt x="6176" y="64"/>
                    <a:pt x="6081" y="1"/>
                    <a:pt x="5986" y="1"/>
                  </a:cubicBezTo>
                  <a:cubicBezTo>
                    <a:pt x="5891" y="1"/>
                    <a:pt x="5827" y="64"/>
                    <a:pt x="5827" y="159"/>
                  </a:cubicBezTo>
                  <a:lnTo>
                    <a:pt x="5827" y="1268"/>
                  </a:lnTo>
                  <a:cubicBezTo>
                    <a:pt x="5827" y="2788"/>
                    <a:pt x="4592" y="4023"/>
                    <a:pt x="3072" y="4023"/>
                  </a:cubicBezTo>
                  <a:cubicBezTo>
                    <a:pt x="1552" y="4023"/>
                    <a:pt x="317" y="2788"/>
                    <a:pt x="317" y="1268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2227725" y="2923575"/>
              <a:ext cx="342050" cy="430725"/>
            </a:xfrm>
            <a:custGeom>
              <a:avLst/>
              <a:gdLst/>
              <a:ahLst/>
              <a:cxnLst/>
              <a:rect l="l" t="t" r="r" b="b"/>
              <a:pathLst>
                <a:path w="13682" h="17229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16057"/>
                  </a:lnTo>
                  <a:cubicBezTo>
                    <a:pt x="0" y="16690"/>
                    <a:pt x="539" y="17229"/>
                    <a:pt x="1204" y="17229"/>
                  </a:cubicBezTo>
                  <a:lnTo>
                    <a:pt x="12510" y="17229"/>
                  </a:lnTo>
                  <a:cubicBezTo>
                    <a:pt x="13143" y="17229"/>
                    <a:pt x="13681" y="16690"/>
                    <a:pt x="13681" y="16057"/>
                  </a:cubicBezTo>
                  <a:lnTo>
                    <a:pt x="13681" y="1204"/>
                  </a:lnTo>
                  <a:cubicBezTo>
                    <a:pt x="13681" y="539"/>
                    <a:pt x="13143" y="1"/>
                    <a:pt x="1251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2223775" y="2919625"/>
              <a:ext cx="350750" cy="439425"/>
            </a:xfrm>
            <a:custGeom>
              <a:avLst/>
              <a:gdLst/>
              <a:ahLst/>
              <a:cxnLst/>
              <a:rect l="l" t="t" r="r" b="b"/>
              <a:pathLst>
                <a:path w="14030" h="17577" extrusionOk="0">
                  <a:moveTo>
                    <a:pt x="12668" y="349"/>
                  </a:moveTo>
                  <a:cubicBezTo>
                    <a:pt x="13206" y="349"/>
                    <a:pt x="13649" y="792"/>
                    <a:pt x="13649" y="1362"/>
                  </a:cubicBezTo>
                  <a:lnTo>
                    <a:pt x="13649" y="16215"/>
                  </a:lnTo>
                  <a:cubicBezTo>
                    <a:pt x="13649" y="16753"/>
                    <a:pt x="13206" y="17197"/>
                    <a:pt x="12668" y="17197"/>
                  </a:cubicBezTo>
                  <a:lnTo>
                    <a:pt x="1362" y="17197"/>
                  </a:lnTo>
                  <a:cubicBezTo>
                    <a:pt x="792" y="17197"/>
                    <a:pt x="348" y="16753"/>
                    <a:pt x="348" y="16215"/>
                  </a:cubicBezTo>
                  <a:lnTo>
                    <a:pt x="348" y="1362"/>
                  </a:lnTo>
                  <a:cubicBezTo>
                    <a:pt x="348" y="792"/>
                    <a:pt x="792" y="349"/>
                    <a:pt x="1362" y="349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02"/>
                    <a:pt x="0" y="1362"/>
                  </a:cubicBezTo>
                  <a:lnTo>
                    <a:pt x="0" y="16215"/>
                  </a:lnTo>
                  <a:cubicBezTo>
                    <a:pt x="0" y="16943"/>
                    <a:pt x="602" y="17577"/>
                    <a:pt x="1362" y="17577"/>
                  </a:cubicBezTo>
                  <a:lnTo>
                    <a:pt x="12668" y="17577"/>
                  </a:lnTo>
                  <a:cubicBezTo>
                    <a:pt x="13396" y="17577"/>
                    <a:pt x="14029" y="16943"/>
                    <a:pt x="14029" y="16215"/>
                  </a:cubicBezTo>
                  <a:lnTo>
                    <a:pt x="14029" y="1362"/>
                  </a:lnTo>
                  <a:cubicBezTo>
                    <a:pt x="14029" y="602"/>
                    <a:pt x="13396" y="1"/>
                    <a:pt x="126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2258600" y="2953675"/>
              <a:ext cx="280300" cy="332550"/>
            </a:xfrm>
            <a:custGeom>
              <a:avLst/>
              <a:gdLst/>
              <a:ahLst/>
              <a:cxnLst/>
              <a:rect l="l" t="t" r="r" b="b"/>
              <a:pathLst>
                <a:path w="11212" h="13302" extrusionOk="0">
                  <a:moveTo>
                    <a:pt x="476" y="0"/>
                  </a:moveTo>
                  <a:cubicBezTo>
                    <a:pt x="222" y="0"/>
                    <a:pt x="0" y="190"/>
                    <a:pt x="0" y="475"/>
                  </a:cubicBezTo>
                  <a:lnTo>
                    <a:pt x="0" y="12826"/>
                  </a:lnTo>
                  <a:cubicBezTo>
                    <a:pt x="0" y="13080"/>
                    <a:pt x="222" y="13301"/>
                    <a:pt x="476" y="13301"/>
                  </a:cubicBezTo>
                  <a:lnTo>
                    <a:pt x="10736" y="13301"/>
                  </a:lnTo>
                  <a:cubicBezTo>
                    <a:pt x="11021" y="13301"/>
                    <a:pt x="11211" y="13080"/>
                    <a:pt x="11211" y="12826"/>
                  </a:cubicBezTo>
                  <a:lnTo>
                    <a:pt x="11211" y="475"/>
                  </a:lnTo>
                  <a:cubicBezTo>
                    <a:pt x="11211" y="190"/>
                    <a:pt x="11021" y="0"/>
                    <a:pt x="1073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2253850" y="2948925"/>
              <a:ext cx="289800" cy="341250"/>
            </a:xfrm>
            <a:custGeom>
              <a:avLst/>
              <a:gdLst/>
              <a:ahLst/>
              <a:cxnLst/>
              <a:rect l="l" t="t" r="r" b="b"/>
              <a:pathLst>
                <a:path w="11592" h="13650" extrusionOk="0">
                  <a:moveTo>
                    <a:pt x="10926" y="349"/>
                  </a:moveTo>
                  <a:cubicBezTo>
                    <a:pt x="11116" y="349"/>
                    <a:pt x="11243" y="475"/>
                    <a:pt x="11243" y="665"/>
                  </a:cubicBezTo>
                  <a:lnTo>
                    <a:pt x="11243" y="13016"/>
                  </a:lnTo>
                  <a:cubicBezTo>
                    <a:pt x="11243" y="13175"/>
                    <a:pt x="11116" y="13301"/>
                    <a:pt x="10926" y="13301"/>
                  </a:cubicBezTo>
                  <a:lnTo>
                    <a:pt x="666" y="13301"/>
                  </a:lnTo>
                  <a:cubicBezTo>
                    <a:pt x="507" y="13301"/>
                    <a:pt x="380" y="13175"/>
                    <a:pt x="380" y="13016"/>
                  </a:cubicBezTo>
                  <a:lnTo>
                    <a:pt x="380" y="665"/>
                  </a:lnTo>
                  <a:cubicBezTo>
                    <a:pt x="380" y="475"/>
                    <a:pt x="507" y="349"/>
                    <a:pt x="666" y="349"/>
                  </a:cubicBezTo>
                  <a:close/>
                  <a:moveTo>
                    <a:pt x="666" y="0"/>
                  </a:moveTo>
                  <a:cubicBezTo>
                    <a:pt x="317" y="0"/>
                    <a:pt x="0" y="285"/>
                    <a:pt x="0" y="665"/>
                  </a:cubicBezTo>
                  <a:lnTo>
                    <a:pt x="0" y="12985"/>
                  </a:lnTo>
                  <a:cubicBezTo>
                    <a:pt x="0" y="13365"/>
                    <a:pt x="317" y="13650"/>
                    <a:pt x="666" y="13650"/>
                  </a:cubicBezTo>
                  <a:lnTo>
                    <a:pt x="10926" y="13650"/>
                  </a:lnTo>
                  <a:cubicBezTo>
                    <a:pt x="11306" y="13650"/>
                    <a:pt x="11591" y="13365"/>
                    <a:pt x="11591" y="12985"/>
                  </a:cubicBezTo>
                  <a:lnTo>
                    <a:pt x="11591" y="665"/>
                  </a:lnTo>
                  <a:cubicBezTo>
                    <a:pt x="11591" y="285"/>
                    <a:pt x="11306" y="0"/>
                    <a:pt x="109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2383700" y="3304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85" y="1"/>
                    <a:pt x="0" y="286"/>
                    <a:pt x="0" y="602"/>
                  </a:cubicBezTo>
                  <a:cubicBezTo>
                    <a:pt x="0" y="951"/>
                    <a:pt x="285" y="1204"/>
                    <a:pt x="602" y="1204"/>
                  </a:cubicBezTo>
                  <a:cubicBezTo>
                    <a:pt x="950" y="1204"/>
                    <a:pt x="1204" y="951"/>
                    <a:pt x="1204" y="602"/>
                  </a:cubicBezTo>
                  <a:cubicBezTo>
                    <a:pt x="1204" y="286"/>
                    <a:pt x="950" y="1"/>
                    <a:pt x="60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2379725" y="3299650"/>
              <a:ext cx="38825" cy="39625"/>
            </a:xfrm>
            <a:custGeom>
              <a:avLst/>
              <a:gdLst/>
              <a:ahLst/>
              <a:cxnLst/>
              <a:rect l="l" t="t" r="r" b="b"/>
              <a:pathLst>
                <a:path w="1553" h="1585" extrusionOk="0">
                  <a:moveTo>
                    <a:pt x="761" y="381"/>
                  </a:moveTo>
                  <a:cubicBezTo>
                    <a:pt x="1014" y="381"/>
                    <a:pt x="1204" y="571"/>
                    <a:pt x="1204" y="792"/>
                  </a:cubicBezTo>
                  <a:cubicBezTo>
                    <a:pt x="1204" y="1046"/>
                    <a:pt x="1014" y="1236"/>
                    <a:pt x="761" y="1236"/>
                  </a:cubicBezTo>
                  <a:cubicBezTo>
                    <a:pt x="539" y="1236"/>
                    <a:pt x="349" y="1046"/>
                    <a:pt x="349" y="792"/>
                  </a:cubicBezTo>
                  <a:cubicBezTo>
                    <a:pt x="349" y="539"/>
                    <a:pt x="539" y="381"/>
                    <a:pt x="761" y="381"/>
                  </a:cubicBezTo>
                  <a:close/>
                  <a:moveTo>
                    <a:pt x="761" y="1"/>
                  </a:moveTo>
                  <a:cubicBezTo>
                    <a:pt x="349" y="1"/>
                    <a:pt x="1" y="381"/>
                    <a:pt x="1" y="792"/>
                  </a:cubicBezTo>
                  <a:cubicBezTo>
                    <a:pt x="1" y="1236"/>
                    <a:pt x="349" y="1584"/>
                    <a:pt x="761" y="1584"/>
                  </a:cubicBezTo>
                  <a:cubicBezTo>
                    <a:pt x="1204" y="1584"/>
                    <a:pt x="1553" y="1236"/>
                    <a:pt x="1553" y="792"/>
                  </a:cubicBezTo>
                  <a:cubicBezTo>
                    <a:pt x="1553" y="349"/>
                    <a:pt x="1204" y="1"/>
                    <a:pt x="76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2382900" y="3165850"/>
              <a:ext cx="46725" cy="86325"/>
            </a:xfrm>
            <a:custGeom>
              <a:avLst/>
              <a:gdLst/>
              <a:ahLst/>
              <a:cxnLst/>
              <a:rect l="l" t="t" r="r" b="b"/>
              <a:pathLst>
                <a:path w="1869" h="3453" extrusionOk="0">
                  <a:moveTo>
                    <a:pt x="824" y="539"/>
                  </a:moveTo>
                  <a:lnTo>
                    <a:pt x="824" y="1426"/>
                  </a:lnTo>
                  <a:cubicBezTo>
                    <a:pt x="697" y="1394"/>
                    <a:pt x="602" y="1362"/>
                    <a:pt x="507" y="1267"/>
                  </a:cubicBezTo>
                  <a:cubicBezTo>
                    <a:pt x="412" y="1204"/>
                    <a:pt x="381" y="1109"/>
                    <a:pt x="381" y="982"/>
                  </a:cubicBezTo>
                  <a:cubicBezTo>
                    <a:pt x="381" y="887"/>
                    <a:pt x="412" y="792"/>
                    <a:pt x="476" y="697"/>
                  </a:cubicBezTo>
                  <a:cubicBezTo>
                    <a:pt x="571" y="602"/>
                    <a:pt x="666" y="539"/>
                    <a:pt x="824" y="539"/>
                  </a:cubicBezTo>
                  <a:close/>
                  <a:moveTo>
                    <a:pt x="1014" y="1806"/>
                  </a:moveTo>
                  <a:cubicBezTo>
                    <a:pt x="1172" y="1869"/>
                    <a:pt x="1267" y="1901"/>
                    <a:pt x="1362" y="1964"/>
                  </a:cubicBezTo>
                  <a:cubicBezTo>
                    <a:pt x="1457" y="2027"/>
                    <a:pt x="1521" y="2154"/>
                    <a:pt x="1521" y="2312"/>
                  </a:cubicBezTo>
                  <a:cubicBezTo>
                    <a:pt x="1521" y="2407"/>
                    <a:pt x="1489" y="2502"/>
                    <a:pt x="1457" y="2566"/>
                  </a:cubicBezTo>
                  <a:cubicBezTo>
                    <a:pt x="1394" y="2724"/>
                    <a:pt x="1236" y="2787"/>
                    <a:pt x="1014" y="2787"/>
                  </a:cubicBezTo>
                  <a:lnTo>
                    <a:pt x="1014" y="1806"/>
                  </a:lnTo>
                  <a:close/>
                  <a:moveTo>
                    <a:pt x="824" y="1"/>
                  </a:moveTo>
                  <a:lnTo>
                    <a:pt x="824" y="254"/>
                  </a:lnTo>
                  <a:cubicBezTo>
                    <a:pt x="602" y="254"/>
                    <a:pt x="381" y="349"/>
                    <a:pt x="254" y="507"/>
                  </a:cubicBezTo>
                  <a:cubicBezTo>
                    <a:pt x="127" y="666"/>
                    <a:pt x="32" y="824"/>
                    <a:pt x="32" y="1014"/>
                  </a:cubicBezTo>
                  <a:cubicBezTo>
                    <a:pt x="32" y="1236"/>
                    <a:pt x="96" y="1394"/>
                    <a:pt x="222" y="1521"/>
                  </a:cubicBezTo>
                  <a:cubicBezTo>
                    <a:pt x="349" y="1647"/>
                    <a:pt x="571" y="1711"/>
                    <a:pt x="824" y="1774"/>
                  </a:cubicBezTo>
                  <a:lnTo>
                    <a:pt x="824" y="2787"/>
                  </a:lnTo>
                  <a:cubicBezTo>
                    <a:pt x="634" y="2787"/>
                    <a:pt x="476" y="2692"/>
                    <a:pt x="412" y="2566"/>
                  </a:cubicBezTo>
                  <a:cubicBezTo>
                    <a:pt x="349" y="2471"/>
                    <a:pt x="349" y="2344"/>
                    <a:pt x="317" y="2186"/>
                  </a:cubicBezTo>
                  <a:lnTo>
                    <a:pt x="1" y="2186"/>
                  </a:lnTo>
                  <a:cubicBezTo>
                    <a:pt x="1" y="2407"/>
                    <a:pt x="32" y="2566"/>
                    <a:pt x="96" y="2692"/>
                  </a:cubicBezTo>
                  <a:cubicBezTo>
                    <a:pt x="222" y="2914"/>
                    <a:pt x="476" y="3041"/>
                    <a:pt x="824" y="3072"/>
                  </a:cubicBezTo>
                  <a:lnTo>
                    <a:pt x="824" y="3452"/>
                  </a:lnTo>
                  <a:lnTo>
                    <a:pt x="1014" y="3452"/>
                  </a:lnTo>
                  <a:lnTo>
                    <a:pt x="1014" y="3072"/>
                  </a:lnTo>
                  <a:cubicBezTo>
                    <a:pt x="1236" y="3041"/>
                    <a:pt x="1426" y="3009"/>
                    <a:pt x="1521" y="2914"/>
                  </a:cubicBezTo>
                  <a:cubicBezTo>
                    <a:pt x="1742" y="2787"/>
                    <a:pt x="1869" y="2534"/>
                    <a:pt x="1869" y="2217"/>
                  </a:cubicBezTo>
                  <a:cubicBezTo>
                    <a:pt x="1869" y="1996"/>
                    <a:pt x="1774" y="1806"/>
                    <a:pt x="1616" y="1679"/>
                  </a:cubicBezTo>
                  <a:cubicBezTo>
                    <a:pt x="1489" y="1616"/>
                    <a:pt x="1299" y="1552"/>
                    <a:pt x="1014" y="1457"/>
                  </a:cubicBezTo>
                  <a:lnTo>
                    <a:pt x="1014" y="539"/>
                  </a:lnTo>
                  <a:cubicBezTo>
                    <a:pt x="1172" y="571"/>
                    <a:pt x="1299" y="634"/>
                    <a:pt x="1394" y="761"/>
                  </a:cubicBezTo>
                  <a:cubicBezTo>
                    <a:pt x="1426" y="824"/>
                    <a:pt x="1457" y="887"/>
                    <a:pt x="1457" y="982"/>
                  </a:cubicBezTo>
                  <a:lnTo>
                    <a:pt x="1806" y="982"/>
                  </a:lnTo>
                  <a:cubicBezTo>
                    <a:pt x="1774" y="792"/>
                    <a:pt x="1711" y="602"/>
                    <a:pt x="1584" y="476"/>
                  </a:cubicBezTo>
                  <a:cubicBezTo>
                    <a:pt x="1457" y="349"/>
                    <a:pt x="1267" y="286"/>
                    <a:pt x="1014" y="254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2304525" y="3051850"/>
              <a:ext cx="188450" cy="8725"/>
            </a:xfrm>
            <a:custGeom>
              <a:avLst/>
              <a:gdLst/>
              <a:ahLst/>
              <a:cxnLst/>
              <a:rect l="l" t="t" r="r" b="b"/>
              <a:pathLst>
                <a:path w="753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85"/>
                    <a:pt x="7538" y="190"/>
                  </a:cubicBezTo>
                  <a:cubicBezTo>
                    <a:pt x="7538" y="95"/>
                    <a:pt x="7474" y="0"/>
                    <a:pt x="737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2304525" y="308587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2304525" y="311992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2309275" y="2999600"/>
              <a:ext cx="179750" cy="20600"/>
            </a:xfrm>
            <a:custGeom>
              <a:avLst/>
              <a:gdLst/>
              <a:ahLst/>
              <a:cxnLst/>
              <a:rect l="l" t="t" r="r" b="b"/>
              <a:pathLst>
                <a:path w="7190" h="824" extrusionOk="0">
                  <a:moveTo>
                    <a:pt x="0" y="0"/>
                  </a:moveTo>
                  <a:lnTo>
                    <a:pt x="0" y="823"/>
                  </a:lnTo>
                  <a:lnTo>
                    <a:pt x="7189" y="823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2304525" y="2995625"/>
              <a:ext cx="188450" cy="29325"/>
            </a:xfrm>
            <a:custGeom>
              <a:avLst/>
              <a:gdLst/>
              <a:ahLst/>
              <a:cxnLst/>
              <a:rect l="l" t="t" r="r" b="b"/>
              <a:pathLst>
                <a:path w="7538" h="1173" extrusionOk="0">
                  <a:moveTo>
                    <a:pt x="7189" y="349"/>
                  </a:moveTo>
                  <a:lnTo>
                    <a:pt x="7189" y="824"/>
                  </a:lnTo>
                  <a:lnTo>
                    <a:pt x="349" y="82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982"/>
                  </a:lnTo>
                  <a:cubicBezTo>
                    <a:pt x="0" y="1077"/>
                    <a:pt x="95" y="1172"/>
                    <a:pt x="190" y="1172"/>
                  </a:cubicBezTo>
                  <a:lnTo>
                    <a:pt x="7379" y="1172"/>
                  </a:lnTo>
                  <a:cubicBezTo>
                    <a:pt x="7474" y="1172"/>
                    <a:pt x="7538" y="1077"/>
                    <a:pt x="7538" y="982"/>
                  </a:cubicBezTo>
                  <a:lnTo>
                    <a:pt x="7538" y="159"/>
                  </a:ln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5" name="Google Shape;2995;p33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6" name="Google Shape;2996;p33"/>
          <p:cNvSpPr txBox="1"/>
          <p:nvPr/>
        </p:nvSpPr>
        <p:spPr>
          <a:xfrm>
            <a:off x="467376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7" name="Google Shape;2997;p33"/>
          <p:cNvSpPr txBox="1"/>
          <p:nvPr/>
        </p:nvSpPr>
        <p:spPr>
          <a:xfrm>
            <a:off x="467376" y="164952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8" name="Google Shape;2998;p33"/>
          <p:cNvSpPr txBox="1"/>
          <p:nvPr/>
        </p:nvSpPr>
        <p:spPr>
          <a:xfrm>
            <a:off x="467375" y="253852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9" name="Google Shape;2999;p33"/>
          <p:cNvSpPr txBox="1"/>
          <p:nvPr/>
        </p:nvSpPr>
        <p:spPr>
          <a:xfrm>
            <a:off x="467375" y="279921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0" name="Google Shape;3000;p33"/>
          <p:cNvSpPr txBox="1"/>
          <p:nvPr/>
        </p:nvSpPr>
        <p:spPr>
          <a:xfrm>
            <a:off x="467375" y="380705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1" name="Google Shape;3001;p33"/>
          <p:cNvSpPr txBox="1"/>
          <p:nvPr/>
        </p:nvSpPr>
        <p:spPr>
          <a:xfrm>
            <a:off x="46737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2" name="Google Shape;3002;p33"/>
          <p:cNvSpPr txBox="1"/>
          <p:nvPr/>
        </p:nvSpPr>
        <p:spPr>
          <a:xfrm>
            <a:off x="7029325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3" name="Google Shape;3003;p33"/>
          <p:cNvSpPr txBox="1"/>
          <p:nvPr/>
        </p:nvSpPr>
        <p:spPr>
          <a:xfrm>
            <a:off x="7029325" y="1649523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4" name="Google Shape;3004;p33"/>
          <p:cNvSpPr txBox="1"/>
          <p:nvPr/>
        </p:nvSpPr>
        <p:spPr>
          <a:xfrm>
            <a:off x="7029325" y="25385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5" name="Google Shape;3005;p33"/>
          <p:cNvSpPr txBox="1"/>
          <p:nvPr/>
        </p:nvSpPr>
        <p:spPr>
          <a:xfrm>
            <a:off x="7029325" y="27992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6" name="Google Shape;3006;p33"/>
          <p:cNvSpPr txBox="1"/>
          <p:nvPr/>
        </p:nvSpPr>
        <p:spPr>
          <a:xfrm>
            <a:off x="7029325" y="3807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7" name="Google Shape;3007;p33"/>
          <p:cNvSpPr txBox="1"/>
          <p:nvPr/>
        </p:nvSpPr>
        <p:spPr>
          <a:xfrm>
            <a:off x="702932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2" name="Google Shape;3012;p34"/>
          <p:cNvGrpSpPr/>
          <p:nvPr/>
        </p:nvGrpSpPr>
        <p:grpSpPr>
          <a:xfrm>
            <a:off x="2441551" y="1043189"/>
            <a:ext cx="4209182" cy="3693409"/>
            <a:chOff x="2159625" y="1404275"/>
            <a:chExt cx="3282525" cy="2880300"/>
          </a:xfrm>
        </p:grpSpPr>
        <p:sp>
          <p:nvSpPr>
            <p:cNvPr id="3013" name="Google Shape;3013;p34"/>
            <p:cNvSpPr/>
            <p:nvPr/>
          </p:nvSpPr>
          <p:spPr>
            <a:xfrm>
              <a:off x="2329075" y="1498475"/>
              <a:ext cx="2804300" cy="2471000"/>
            </a:xfrm>
            <a:custGeom>
              <a:avLst/>
              <a:gdLst/>
              <a:ahLst/>
              <a:cxnLst/>
              <a:rect l="l" t="t" r="r" b="b"/>
              <a:pathLst>
                <a:path w="112172" h="98840" extrusionOk="0">
                  <a:moveTo>
                    <a:pt x="56086" y="1"/>
                  </a:moveTo>
                  <a:cubicBezTo>
                    <a:pt x="48517" y="1"/>
                    <a:pt x="41170" y="1458"/>
                    <a:pt x="34266" y="4403"/>
                  </a:cubicBezTo>
                  <a:cubicBezTo>
                    <a:pt x="30941" y="5796"/>
                    <a:pt x="27742" y="7538"/>
                    <a:pt x="24734" y="9565"/>
                  </a:cubicBezTo>
                  <a:cubicBezTo>
                    <a:pt x="21757" y="11560"/>
                    <a:pt x="18970" y="13872"/>
                    <a:pt x="16436" y="16405"/>
                  </a:cubicBezTo>
                  <a:cubicBezTo>
                    <a:pt x="13903" y="18939"/>
                    <a:pt x="11591" y="21757"/>
                    <a:pt x="9596" y="24703"/>
                  </a:cubicBezTo>
                  <a:cubicBezTo>
                    <a:pt x="7569" y="27711"/>
                    <a:pt x="5827" y="30910"/>
                    <a:pt x="4434" y="34235"/>
                  </a:cubicBezTo>
                  <a:cubicBezTo>
                    <a:pt x="1488" y="41170"/>
                    <a:pt x="0" y="48518"/>
                    <a:pt x="0" y="56086"/>
                  </a:cubicBezTo>
                  <a:cubicBezTo>
                    <a:pt x="0" y="60108"/>
                    <a:pt x="443" y="64130"/>
                    <a:pt x="1298" y="68057"/>
                  </a:cubicBezTo>
                  <a:cubicBezTo>
                    <a:pt x="2122" y="71858"/>
                    <a:pt x="3357" y="75594"/>
                    <a:pt x="4972" y="79141"/>
                  </a:cubicBezTo>
                  <a:cubicBezTo>
                    <a:pt x="6524" y="82625"/>
                    <a:pt x="8487" y="85982"/>
                    <a:pt x="10736" y="89054"/>
                  </a:cubicBezTo>
                  <a:cubicBezTo>
                    <a:pt x="12984" y="92157"/>
                    <a:pt x="15550" y="95008"/>
                    <a:pt x="18368" y="97573"/>
                  </a:cubicBezTo>
                  <a:lnTo>
                    <a:pt x="18621" y="97288"/>
                  </a:lnTo>
                  <a:cubicBezTo>
                    <a:pt x="7031" y="86742"/>
                    <a:pt x="380" y="71731"/>
                    <a:pt x="380" y="56086"/>
                  </a:cubicBezTo>
                  <a:cubicBezTo>
                    <a:pt x="380" y="25368"/>
                    <a:pt x="25367" y="349"/>
                    <a:pt x="56118" y="349"/>
                  </a:cubicBezTo>
                  <a:cubicBezTo>
                    <a:pt x="86837" y="349"/>
                    <a:pt x="111823" y="25368"/>
                    <a:pt x="111823" y="56086"/>
                  </a:cubicBezTo>
                  <a:cubicBezTo>
                    <a:pt x="111823" y="72459"/>
                    <a:pt x="104666" y="87945"/>
                    <a:pt x="92157" y="98554"/>
                  </a:cubicBezTo>
                  <a:lnTo>
                    <a:pt x="92410" y="98839"/>
                  </a:lnTo>
                  <a:cubicBezTo>
                    <a:pt x="95419" y="96274"/>
                    <a:pt x="98174" y="93361"/>
                    <a:pt x="100581" y="90226"/>
                  </a:cubicBezTo>
                  <a:cubicBezTo>
                    <a:pt x="103019" y="87059"/>
                    <a:pt x="105141" y="83638"/>
                    <a:pt x="106820" y="80028"/>
                  </a:cubicBezTo>
                  <a:cubicBezTo>
                    <a:pt x="108562" y="76355"/>
                    <a:pt x="109892" y="72491"/>
                    <a:pt x="110810" y="68532"/>
                  </a:cubicBezTo>
                  <a:cubicBezTo>
                    <a:pt x="111728" y="64479"/>
                    <a:pt x="112172" y="60298"/>
                    <a:pt x="112172" y="56086"/>
                  </a:cubicBezTo>
                  <a:cubicBezTo>
                    <a:pt x="112172" y="48518"/>
                    <a:pt x="110715" y="41170"/>
                    <a:pt x="107770" y="34235"/>
                  </a:cubicBezTo>
                  <a:cubicBezTo>
                    <a:pt x="106376" y="30910"/>
                    <a:pt x="104635" y="27711"/>
                    <a:pt x="102608" y="24703"/>
                  </a:cubicBezTo>
                  <a:cubicBezTo>
                    <a:pt x="100613" y="21757"/>
                    <a:pt x="98301" y="18939"/>
                    <a:pt x="95767" y="16405"/>
                  </a:cubicBezTo>
                  <a:cubicBezTo>
                    <a:pt x="93234" y="13872"/>
                    <a:pt x="90415" y="11560"/>
                    <a:pt x="87470" y="9565"/>
                  </a:cubicBezTo>
                  <a:cubicBezTo>
                    <a:pt x="84461" y="7538"/>
                    <a:pt x="81263" y="5796"/>
                    <a:pt x="77938" y="4403"/>
                  </a:cubicBezTo>
                  <a:cubicBezTo>
                    <a:pt x="71002" y="1489"/>
                    <a:pt x="63687" y="1"/>
                    <a:pt x="5608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4317100" y="427742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90" y="1"/>
                  </a:moveTo>
                  <a:cubicBezTo>
                    <a:pt x="127" y="32"/>
                    <a:pt x="63" y="64"/>
                    <a:pt x="0" y="96"/>
                  </a:cubicBezTo>
                  <a:lnTo>
                    <a:pt x="63" y="286"/>
                  </a:lnTo>
                  <a:cubicBezTo>
                    <a:pt x="127" y="254"/>
                    <a:pt x="190" y="222"/>
                    <a:pt x="285" y="19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2494525" y="1404275"/>
              <a:ext cx="2764750" cy="2873175"/>
            </a:xfrm>
            <a:custGeom>
              <a:avLst/>
              <a:gdLst/>
              <a:ahLst/>
              <a:cxnLst/>
              <a:rect l="l" t="t" r="r" b="b"/>
              <a:pathLst>
                <a:path w="110590" h="114927" extrusionOk="0">
                  <a:moveTo>
                    <a:pt x="50418" y="0"/>
                  </a:moveTo>
                  <a:lnTo>
                    <a:pt x="50418" y="159"/>
                  </a:lnTo>
                  <a:lnTo>
                    <a:pt x="50861" y="159"/>
                  </a:lnTo>
                  <a:lnTo>
                    <a:pt x="50861" y="0"/>
                  </a:lnTo>
                  <a:close/>
                  <a:moveTo>
                    <a:pt x="49468" y="0"/>
                  </a:moveTo>
                  <a:lnTo>
                    <a:pt x="49468" y="190"/>
                  </a:lnTo>
                  <a:cubicBezTo>
                    <a:pt x="49626" y="190"/>
                    <a:pt x="49785" y="190"/>
                    <a:pt x="49943" y="159"/>
                  </a:cubicBezTo>
                  <a:lnTo>
                    <a:pt x="49943" y="0"/>
                  </a:lnTo>
                  <a:close/>
                  <a:moveTo>
                    <a:pt x="51336" y="0"/>
                  </a:moveTo>
                  <a:lnTo>
                    <a:pt x="51336" y="159"/>
                  </a:lnTo>
                  <a:cubicBezTo>
                    <a:pt x="51495" y="159"/>
                    <a:pt x="51653" y="159"/>
                    <a:pt x="51780" y="190"/>
                  </a:cubicBezTo>
                  <a:lnTo>
                    <a:pt x="51780" y="0"/>
                  </a:lnTo>
                  <a:close/>
                  <a:moveTo>
                    <a:pt x="52255" y="0"/>
                  </a:moveTo>
                  <a:lnTo>
                    <a:pt x="52255" y="190"/>
                  </a:lnTo>
                  <a:lnTo>
                    <a:pt x="52730" y="190"/>
                  </a:lnTo>
                  <a:lnTo>
                    <a:pt x="52730" y="0"/>
                  </a:lnTo>
                  <a:close/>
                  <a:moveTo>
                    <a:pt x="49025" y="0"/>
                  </a:moveTo>
                  <a:cubicBezTo>
                    <a:pt x="48866" y="32"/>
                    <a:pt x="48708" y="32"/>
                    <a:pt x="48550" y="32"/>
                  </a:cubicBezTo>
                  <a:lnTo>
                    <a:pt x="48550" y="222"/>
                  </a:lnTo>
                  <a:cubicBezTo>
                    <a:pt x="48708" y="222"/>
                    <a:pt x="48866" y="190"/>
                    <a:pt x="49025" y="190"/>
                  </a:cubicBezTo>
                  <a:lnTo>
                    <a:pt x="49025" y="0"/>
                  </a:lnTo>
                  <a:close/>
                  <a:moveTo>
                    <a:pt x="53173" y="32"/>
                  </a:moveTo>
                  <a:lnTo>
                    <a:pt x="53173" y="222"/>
                  </a:lnTo>
                  <a:lnTo>
                    <a:pt x="53648" y="222"/>
                  </a:lnTo>
                  <a:lnTo>
                    <a:pt x="53648" y="32"/>
                  </a:lnTo>
                  <a:close/>
                  <a:moveTo>
                    <a:pt x="48074" y="32"/>
                  </a:moveTo>
                  <a:lnTo>
                    <a:pt x="47631" y="64"/>
                  </a:lnTo>
                  <a:lnTo>
                    <a:pt x="47631" y="254"/>
                  </a:lnTo>
                  <a:cubicBezTo>
                    <a:pt x="47789" y="254"/>
                    <a:pt x="47948" y="254"/>
                    <a:pt x="48106" y="222"/>
                  </a:cubicBezTo>
                  <a:lnTo>
                    <a:pt x="48074" y="32"/>
                  </a:lnTo>
                  <a:close/>
                  <a:moveTo>
                    <a:pt x="54123" y="64"/>
                  </a:moveTo>
                  <a:lnTo>
                    <a:pt x="54092" y="254"/>
                  </a:lnTo>
                  <a:cubicBezTo>
                    <a:pt x="54250" y="254"/>
                    <a:pt x="54408" y="285"/>
                    <a:pt x="54567" y="285"/>
                  </a:cubicBezTo>
                  <a:lnTo>
                    <a:pt x="54567" y="95"/>
                  </a:lnTo>
                  <a:cubicBezTo>
                    <a:pt x="54408" y="95"/>
                    <a:pt x="54250" y="64"/>
                    <a:pt x="54123" y="64"/>
                  </a:cubicBezTo>
                  <a:close/>
                  <a:moveTo>
                    <a:pt x="47156" y="95"/>
                  </a:moveTo>
                  <a:cubicBezTo>
                    <a:pt x="46998" y="95"/>
                    <a:pt x="46839" y="127"/>
                    <a:pt x="46681" y="127"/>
                  </a:cubicBezTo>
                  <a:lnTo>
                    <a:pt x="46713" y="317"/>
                  </a:lnTo>
                  <a:cubicBezTo>
                    <a:pt x="46871" y="317"/>
                    <a:pt x="47029" y="285"/>
                    <a:pt x="47156" y="285"/>
                  </a:cubicBezTo>
                  <a:lnTo>
                    <a:pt x="47156" y="95"/>
                  </a:lnTo>
                  <a:close/>
                  <a:moveTo>
                    <a:pt x="55042" y="127"/>
                  </a:moveTo>
                  <a:lnTo>
                    <a:pt x="55042" y="317"/>
                  </a:lnTo>
                  <a:cubicBezTo>
                    <a:pt x="55168" y="317"/>
                    <a:pt x="55327" y="349"/>
                    <a:pt x="55485" y="349"/>
                  </a:cubicBezTo>
                  <a:lnTo>
                    <a:pt x="55517" y="159"/>
                  </a:lnTo>
                  <a:lnTo>
                    <a:pt x="55042" y="127"/>
                  </a:lnTo>
                  <a:close/>
                  <a:moveTo>
                    <a:pt x="46238" y="159"/>
                  </a:moveTo>
                  <a:lnTo>
                    <a:pt x="45763" y="190"/>
                  </a:lnTo>
                  <a:lnTo>
                    <a:pt x="45794" y="380"/>
                  </a:lnTo>
                  <a:cubicBezTo>
                    <a:pt x="45953" y="380"/>
                    <a:pt x="46079" y="349"/>
                    <a:pt x="46238" y="349"/>
                  </a:cubicBezTo>
                  <a:lnTo>
                    <a:pt x="46238" y="159"/>
                  </a:lnTo>
                  <a:close/>
                  <a:moveTo>
                    <a:pt x="55960" y="190"/>
                  </a:moveTo>
                  <a:lnTo>
                    <a:pt x="55960" y="380"/>
                  </a:lnTo>
                  <a:cubicBezTo>
                    <a:pt x="56118" y="412"/>
                    <a:pt x="56245" y="412"/>
                    <a:pt x="56403" y="412"/>
                  </a:cubicBezTo>
                  <a:lnTo>
                    <a:pt x="56435" y="254"/>
                  </a:lnTo>
                  <a:cubicBezTo>
                    <a:pt x="56277" y="222"/>
                    <a:pt x="56118" y="222"/>
                    <a:pt x="55960" y="190"/>
                  </a:cubicBezTo>
                  <a:close/>
                  <a:moveTo>
                    <a:pt x="45319" y="254"/>
                  </a:moveTo>
                  <a:cubicBezTo>
                    <a:pt x="45161" y="254"/>
                    <a:pt x="45003" y="254"/>
                    <a:pt x="44844" y="285"/>
                  </a:cubicBezTo>
                  <a:lnTo>
                    <a:pt x="44876" y="475"/>
                  </a:lnTo>
                  <a:cubicBezTo>
                    <a:pt x="45003" y="444"/>
                    <a:pt x="45161" y="444"/>
                    <a:pt x="45319" y="412"/>
                  </a:cubicBezTo>
                  <a:lnTo>
                    <a:pt x="45319" y="254"/>
                  </a:lnTo>
                  <a:close/>
                  <a:moveTo>
                    <a:pt x="56878" y="285"/>
                  </a:moveTo>
                  <a:lnTo>
                    <a:pt x="56878" y="475"/>
                  </a:lnTo>
                  <a:cubicBezTo>
                    <a:pt x="57037" y="475"/>
                    <a:pt x="57164" y="507"/>
                    <a:pt x="57322" y="507"/>
                  </a:cubicBezTo>
                  <a:lnTo>
                    <a:pt x="57354" y="317"/>
                  </a:lnTo>
                  <a:lnTo>
                    <a:pt x="56878" y="285"/>
                  </a:lnTo>
                  <a:close/>
                  <a:moveTo>
                    <a:pt x="44401" y="317"/>
                  </a:moveTo>
                  <a:cubicBezTo>
                    <a:pt x="44243" y="349"/>
                    <a:pt x="44084" y="380"/>
                    <a:pt x="43926" y="380"/>
                  </a:cubicBezTo>
                  <a:lnTo>
                    <a:pt x="43958" y="570"/>
                  </a:lnTo>
                  <a:cubicBezTo>
                    <a:pt x="44084" y="539"/>
                    <a:pt x="44243" y="539"/>
                    <a:pt x="44401" y="507"/>
                  </a:cubicBezTo>
                  <a:lnTo>
                    <a:pt x="44401" y="317"/>
                  </a:lnTo>
                  <a:close/>
                  <a:moveTo>
                    <a:pt x="57829" y="380"/>
                  </a:moveTo>
                  <a:lnTo>
                    <a:pt x="57797" y="570"/>
                  </a:lnTo>
                  <a:cubicBezTo>
                    <a:pt x="57955" y="602"/>
                    <a:pt x="58114" y="602"/>
                    <a:pt x="58240" y="634"/>
                  </a:cubicBezTo>
                  <a:lnTo>
                    <a:pt x="58272" y="444"/>
                  </a:lnTo>
                  <a:cubicBezTo>
                    <a:pt x="58114" y="412"/>
                    <a:pt x="57955" y="412"/>
                    <a:pt x="57829" y="380"/>
                  </a:cubicBezTo>
                  <a:close/>
                  <a:moveTo>
                    <a:pt x="43451" y="444"/>
                  </a:moveTo>
                  <a:cubicBezTo>
                    <a:pt x="43324" y="475"/>
                    <a:pt x="43166" y="475"/>
                    <a:pt x="43007" y="507"/>
                  </a:cubicBezTo>
                  <a:lnTo>
                    <a:pt x="43039" y="697"/>
                  </a:lnTo>
                  <a:cubicBezTo>
                    <a:pt x="43166" y="665"/>
                    <a:pt x="43324" y="634"/>
                    <a:pt x="43482" y="634"/>
                  </a:cubicBezTo>
                  <a:lnTo>
                    <a:pt x="43451" y="444"/>
                  </a:lnTo>
                  <a:close/>
                  <a:moveTo>
                    <a:pt x="58715" y="507"/>
                  </a:moveTo>
                  <a:lnTo>
                    <a:pt x="58715" y="697"/>
                  </a:lnTo>
                  <a:cubicBezTo>
                    <a:pt x="58874" y="697"/>
                    <a:pt x="59000" y="729"/>
                    <a:pt x="59159" y="760"/>
                  </a:cubicBezTo>
                  <a:lnTo>
                    <a:pt x="59190" y="570"/>
                  </a:lnTo>
                  <a:cubicBezTo>
                    <a:pt x="59032" y="539"/>
                    <a:pt x="58874" y="507"/>
                    <a:pt x="58715" y="507"/>
                  </a:cubicBezTo>
                  <a:close/>
                  <a:moveTo>
                    <a:pt x="42532" y="570"/>
                  </a:moveTo>
                  <a:cubicBezTo>
                    <a:pt x="42374" y="570"/>
                    <a:pt x="42247" y="602"/>
                    <a:pt x="42089" y="634"/>
                  </a:cubicBezTo>
                  <a:lnTo>
                    <a:pt x="42121" y="824"/>
                  </a:lnTo>
                  <a:cubicBezTo>
                    <a:pt x="42247" y="792"/>
                    <a:pt x="42406" y="760"/>
                    <a:pt x="42564" y="729"/>
                  </a:cubicBezTo>
                  <a:lnTo>
                    <a:pt x="42532" y="570"/>
                  </a:lnTo>
                  <a:close/>
                  <a:moveTo>
                    <a:pt x="59665" y="634"/>
                  </a:moveTo>
                  <a:lnTo>
                    <a:pt x="59634" y="824"/>
                  </a:lnTo>
                  <a:cubicBezTo>
                    <a:pt x="59792" y="824"/>
                    <a:pt x="59950" y="855"/>
                    <a:pt x="60077" y="887"/>
                  </a:cubicBezTo>
                  <a:lnTo>
                    <a:pt x="60109" y="697"/>
                  </a:lnTo>
                  <a:cubicBezTo>
                    <a:pt x="59950" y="665"/>
                    <a:pt x="59792" y="665"/>
                    <a:pt x="59665" y="634"/>
                  </a:cubicBezTo>
                  <a:close/>
                  <a:moveTo>
                    <a:pt x="41614" y="697"/>
                  </a:moveTo>
                  <a:cubicBezTo>
                    <a:pt x="41456" y="729"/>
                    <a:pt x="41329" y="760"/>
                    <a:pt x="41171" y="760"/>
                  </a:cubicBezTo>
                  <a:lnTo>
                    <a:pt x="41202" y="950"/>
                  </a:lnTo>
                  <a:cubicBezTo>
                    <a:pt x="41329" y="919"/>
                    <a:pt x="41487" y="919"/>
                    <a:pt x="41646" y="887"/>
                  </a:cubicBezTo>
                  <a:lnTo>
                    <a:pt x="41614" y="697"/>
                  </a:lnTo>
                  <a:close/>
                  <a:moveTo>
                    <a:pt x="60584" y="760"/>
                  </a:moveTo>
                  <a:lnTo>
                    <a:pt x="60552" y="950"/>
                  </a:lnTo>
                  <a:cubicBezTo>
                    <a:pt x="60679" y="982"/>
                    <a:pt x="60837" y="1014"/>
                    <a:pt x="60995" y="1014"/>
                  </a:cubicBezTo>
                  <a:lnTo>
                    <a:pt x="61027" y="855"/>
                  </a:lnTo>
                  <a:cubicBezTo>
                    <a:pt x="60869" y="824"/>
                    <a:pt x="60742" y="792"/>
                    <a:pt x="60584" y="760"/>
                  </a:cubicBezTo>
                  <a:close/>
                  <a:moveTo>
                    <a:pt x="40696" y="855"/>
                  </a:moveTo>
                  <a:cubicBezTo>
                    <a:pt x="40537" y="887"/>
                    <a:pt x="40411" y="887"/>
                    <a:pt x="40252" y="919"/>
                  </a:cubicBezTo>
                  <a:lnTo>
                    <a:pt x="40284" y="1109"/>
                  </a:lnTo>
                  <a:cubicBezTo>
                    <a:pt x="40442" y="1077"/>
                    <a:pt x="40569" y="1045"/>
                    <a:pt x="40727" y="1045"/>
                  </a:cubicBezTo>
                  <a:lnTo>
                    <a:pt x="40696" y="855"/>
                  </a:lnTo>
                  <a:close/>
                  <a:moveTo>
                    <a:pt x="61502" y="919"/>
                  </a:moveTo>
                  <a:lnTo>
                    <a:pt x="61471" y="1109"/>
                  </a:lnTo>
                  <a:cubicBezTo>
                    <a:pt x="61597" y="1140"/>
                    <a:pt x="61756" y="1172"/>
                    <a:pt x="61914" y="1204"/>
                  </a:cubicBezTo>
                  <a:lnTo>
                    <a:pt x="61946" y="1014"/>
                  </a:lnTo>
                  <a:cubicBezTo>
                    <a:pt x="61787" y="982"/>
                    <a:pt x="61629" y="950"/>
                    <a:pt x="61502" y="919"/>
                  </a:cubicBezTo>
                  <a:close/>
                  <a:moveTo>
                    <a:pt x="39777" y="1014"/>
                  </a:moveTo>
                  <a:cubicBezTo>
                    <a:pt x="39619" y="1045"/>
                    <a:pt x="39492" y="1077"/>
                    <a:pt x="39334" y="1109"/>
                  </a:cubicBezTo>
                  <a:lnTo>
                    <a:pt x="39366" y="1267"/>
                  </a:lnTo>
                  <a:cubicBezTo>
                    <a:pt x="39524" y="1267"/>
                    <a:pt x="39682" y="1235"/>
                    <a:pt x="39809" y="1204"/>
                  </a:cubicBezTo>
                  <a:lnTo>
                    <a:pt x="39777" y="1014"/>
                  </a:lnTo>
                  <a:close/>
                  <a:moveTo>
                    <a:pt x="62389" y="1109"/>
                  </a:moveTo>
                  <a:lnTo>
                    <a:pt x="62357" y="1267"/>
                  </a:lnTo>
                  <a:cubicBezTo>
                    <a:pt x="62516" y="1299"/>
                    <a:pt x="62674" y="1330"/>
                    <a:pt x="62832" y="1362"/>
                  </a:cubicBezTo>
                  <a:lnTo>
                    <a:pt x="62864" y="1204"/>
                  </a:lnTo>
                  <a:cubicBezTo>
                    <a:pt x="62706" y="1172"/>
                    <a:pt x="62547" y="1140"/>
                    <a:pt x="62389" y="1109"/>
                  </a:cubicBezTo>
                  <a:close/>
                  <a:moveTo>
                    <a:pt x="38859" y="1204"/>
                  </a:moveTo>
                  <a:cubicBezTo>
                    <a:pt x="38700" y="1235"/>
                    <a:pt x="38574" y="1267"/>
                    <a:pt x="38415" y="1299"/>
                  </a:cubicBezTo>
                  <a:lnTo>
                    <a:pt x="38447" y="1457"/>
                  </a:lnTo>
                  <a:lnTo>
                    <a:pt x="38890" y="1362"/>
                  </a:lnTo>
                  <a:lnTo>
                    <a:pt x="38859" y="1204"/>
                  </a:lnTo>
                  <a:close/>
                  <a:moveTo>
                    <a:pt x="63307" y="1267"/>
                  </a:moveTo>
                  <a:lnTo>
                    <a:pt x="63276" y="1457"/>
                  </a:lnTo>
                  <a:cubicBezTo>
                    <a:pt x="63434" y="1489"/>
                    <a:pt x="63561" y="1520"/>
                    <a:pt x="63719" y="1552"/>
                  </a:cubicBezTo>
                  <a:lnTo>
                    <a:pt x="63782" y="1394"/>
                  </a:lnTo>
                  <a:cubicBezTo>
                    <a:pt x="63624" y="1330"/>
                    <a:pt x="63466" y="1299"/>
                    <a:pt x="63307" y="1267"/>
                  </a:cubicBezTo>
                  <a:close/>
                  <a:moveTo>
                    <a:pt x="37972" y="1394"/>
                  </a:moveTo>
                  <a:cubicBezTo>
                    <a:pt x="37814" y="1425"/>
                    <a:pt x="37655" y="1457"/>
                    <a:pt x="37497" y="1489"/>
                  </a:cubicBezTo>
                  <a:lnTo>
                    <a:pt x="37529" y="1679"/>
                  </a:lnTo>
                  <a:cubicBezTo>
                    <a:pt x="37687" y="1647"/>
                    <a:pt x="37845" y="1584"/>
                    <a:pt x="38004" y="1552"/>
                  </a:cubicBezTo>
                  <a:lnTo>
                    <a:pt x="37972" y="1394"/>
                  </a:lnTo>
                  <a:close/>
                  <a:moveTo>
                    <a:pt x="64226" y="1489"/>
                  </a:moveTo>
                  <a:lnTo>
                    <a:pt x="64162" y="1679"/>
                  </a:lnTo>
                  <a:cubicBezTo>
                    <a:pt x="64321" y="1710"/>
                    <a:pt x="64479" y="1742"/>
                    <a:pt x="64637" y="1774"/>
                  </a:cubicBezTo>
                  <a:lnTo>
                    <a:pt x="64669" y="1584"/>
                  </a:lnTo>
                  <a:lnTo>
                    <a:pt x="64226" y="1489"/>
                  </a:lnTo>
                  <a:close/>
                  <a:moveTo>
                    <a:pt x="37054" y="1584"/>
                  </a:moveTo>
                  <a:cubicBezTo>
                    <a:pt x="36895" y="1615"/>
                    <a:pt x="36737" y="1679"/>
                    <a:pt x="36610" y="1710"/>
                  </a:cubicBezTo>
                  <a:lnTo>
                    <a:pt x="36642" y="1869"/>
                  </a:lnTo>
                  <a:cubicBezTo>
                    <a:pt x="36800" y="1837"/>
                    <a:pt x="36927" y="1805"/>
                    <a:pt x="37085" y="1774"/>
                  </a:cubicBezTo>
                  <a:lnTo>
                    <a:pt x="37054" y="1584"/>
                  </a:lnTo>
                  <a:close/>
                  <a:moveTo>
                    <a:pt x="65112" y="1710"/>
                  </a:moveTo>
                  <a:lnTo>
                    <a:pt x="65081" y="1869"/>
                  </a:lnTo>
                  <a:cubicBezTo>
                    <a:pt x="65239" y="1900"/>
                    <a:pt x="65366" y="1964"/>
                    <a:pt x="65524" y="1995"/>
                  </a:cubicBezTo>
                  <a:lnTo>
                    <a:pt x="65587" y="1805"/>
                  </a:lnTo>
                  <a:cubicBezTo>
                    <a:pt x="65429" y="1774"/>
                    <a:pt x="65271" y="1742"/>
                    <a:pt x="65112" y="1710"/>
                  </a:cubicBezTo>
                  <a:close/>
                  <a:moveTo>
                    <a:pt x="36135" y="1805"/>
                  </a:moveTo>
                  <a:cubicBezTo>
                    <a:pt x="35977" y="1837"/>
                    <a:pt x="35850" y="1900"/>
                    <a:pt x="35692" y="1932"/>
                  </a:cubicBezTo>
                  <a:lnTo>
                    <a:pt x="35724" y="2122"/>
                  </a:lnTo>
                  <a:cubicBezTo>
                    <a:pt x="35882" y="2059"/>
                    <a:pt x="36040" y="2027"/>
                    <a:pt x="36199" y="1995"/>
                  </a:cubicBezTo>
                  <a:lnTo>
                    <a:pt x="36135" y="1805"/>
                  </a:lnTo>
                  <a:close/>
                  <a:moveTo>
                    <a:pt x="66031" y="1932"/>
                  </a:moveTo>
                  <a:lnTo>
                    <a:pt x="65968" y="2090"/>
                  </a:lnTo>
                  <a:cubicBezTo>
                    <a:pt x="66126" y="2154"/>
                    <a:pt x="66284" y="2185"/>
                    <a:pt x="66411" y="2217"/>
                  </a:cubicBezTo>
                  <a:lnTo>
                    <a:pt x="66474" y="2059"/>
                  </a:lnTo>
                  <a:cubicBezTo>
                    <a:pt x="66316" y="1995"/>
                    <a:pt x="66158" y="1964"/>
                    <a:pt x="66031" y="1932"/>
                  </a:cubicBezTo>
                  <a:close/>
                  <a:moveTo>
                    <a:pt x="35249" y="2059"/>
                  </a:moveTo>
                  <a:cubicBezTo>
                    <a:pt x="35090" y="2090"/>
                    <a:pt x="34932" y="2122"/>
                    <a:pt x="34805" y="2185"/>
                  </a:cubicBezTo>
                  <a:lnTo>
                    <a:pt x="34837" y="2344"/>
                  </a:lnTo>
                  <a:cubicBezTo>
                    <a:pt x="34995" y="2312"/>
                    <a:pt x="35154" y="2280"/>
                    <a:pt x="35280" y="2217"/>
                  </a:cubicBezTo>
                  <a:lnTo>
                    <a:pt x="35249" y="2059"/>
                  </a:lnTo>
                  <a:close/>
                  <a:moveTo>
                    <a:pt x="66918" y="2154"/>
                  </a:moveTo>
                  <a:lnTo>
                    <a:pt x="66854" y="2344"/>
                  </a:lnTo>
                  <a:cubicBezTo>
                    <a:pt x="67013" y="2375"/>
                    <a:pt x="67171" y="2439"/>
                    <a:pt x="67298" y="2470"/>
                  </a:cubicBezTo>
                  <a:lnTo>
                    <a:pt x="67361" y="2280"/>
                  </a:lnTo>
                  <a:cubicBezTo>
                    <a:pt x="67203" y="2249"/>
                    <a:pt x="67076" y="2217"/>
                    <a:pt x="66918" y="2154"/>
                  </a:cubicBezTo>
                  <a:close/>
                  <a:moveTo>
                    <a:pt x="34362" y="2312"/>
                  </a:moveTo>
                  <a:cubicBezTo>
                    <a:pt x="34203" y="2344"/>
                    <a:pt x="34045" y="2375"/>
                    <a:pt x="33887" y="2439"/>
                  </a:cubicBezTo>
                  <a:lnTo>
                    <a:pt x="33950" y="2597"/>
                  </a:lnTo>
                  <a:cubicBezTo>
                    <a:pt x="34108" y="2565"/>
                    <a:pt x="34235" y="2534"/>
                    <a:pt x="34393" y="2470"/>
                  </a:cubicBezTo>
                  <a:lnTo>
                    <a:pt x="34362" y="2312"/>
                  </a:lnTo>
                  <a:close/>
                  <a:moveTo>
                    <a:pt x="67804" y="2407"/>
                  </a:moveTo>
                  <a:lnTo>
                    <a:pt x="67773" y="2597"/>
                  </a:lnTo>
                  <a:cubicBezTo>
                    <a:pt x="67899" y="2629"/>
                    <a:pt x="68058" y="2692"/>
                    <a:pt x="68216" y="2724"/>
                  </a:cubicBezTo>
                  <a:lnTo>
                    <a:pt x="68248" y="2565"/>
                  </a:lnTo>
                  <a:cubicBezTo>
                    <a:pt x="68121" y="2502"/>
                    <a:pt x="67963" y="2470"/>
                    <a:pt x="67804" y="2407"/>
                  </a:cubicBezTo>
                  <a:close/>
                  <a:moveTo>
                    <a:pt x="33443" y="2565"/>
                  </a:moveTo>
                  <a:cubicBezTo>
                    <a:pt x="33317" y="2597"/>
                    <a:pt x="33158" y="2660"/>
                    <a:pt x="33000" y="2692"/>
                  </a:cubicBezTo>
                  <a:lnTo>
                    <a:pt x="33063" y="2882"/>
                  </a:lnTo>
                  <a:cubicBezTo>
                    <a:pt x="33222" y="2819"/>
                    <a:pt x="33348" y="2787"/>
                    <a:pt x="33507" y="2724"/>
                  </a:cubicBezTo>
                  <a:lnTo>
                    <a:pt x="33443" y="2565"/>
                  </a:lnTo>
                  <a:close/>
                  <a:moveTo>
                    <a:pt x="68691" y="2692"/>
                  </a:moveTo>
                  <a:lnTo>
                    <a:pt x="68659" y="2882"/>
                  </a:lnTo>
                  <a:cubicBezTo>
                    <a:pt x="68786" y="2914"/>
                    <a:pt x="68944" y="2945"/>
                    <a:pt x="69071" y="3009"/>
                  </a:cubicBezTo>
                  <a:lnTo>
                    <a:pt x="69134" y="2819"/>
                  </a:lnTo>
                  <a:cubicBezTo>
                    <a:pt x="69008" y="2787"/>
                    <a:pt x="68849" y="2755"/>
                    <a:pt x="68691" y="2692"/>
                  </a:cubicBezTo>
                  <a:close/>
                  <a:moveTo>
                    <a:pt x="32557" y="2850"/>
                  </a:moveTo>
                  <a:cubicBezTo>
                    <a:pt x="32398" y="2882"/>
                    <a:pt x="32272" y="2945"/>
                    <a:pt x="32113" y="2977"/>
                  </a:cubicBezTo>
                  <a:lnTo>
                    <a:pt x="32177" y="3167"/>
                  </a:lnTo>
                  <a:lnTo>
                    <a:pt x="32620" y="3009"/>
                  </a:lnTo>
                  <a:lnTo>
                    <a:pt x="32557" y="2850"/>
                  </a:lnTo>
                  <a:close/>
                  <a:moveTo>
                    <a:pt x="69578" y="2977"/>
                  </a:moveTo>
                  <a:lnTo>
                    <a:pt x="69514" y="3167"/>
                  </a:lnTo>
                  <a:cubicBezTo>
                    <a:pt x="69673" y="3199"/>
                    <a:pt x="69831" y="3262"/>
                    <a:pt x="69958" y="3294"/>
                  </a:cubicBezTo>
                  <a:lnTo>
                    <a:pt x="70021" y="3135"/>
                  </a:lnTo>
                  <a:cubicBezTo>
                    <a:pt x="69863" y="3072"/>
                    <a:pt x="69736" y="3009"/>
                    <a:pt x="69578" y="2977"/>
                  </a:cubicBezTo>
                  <a:close/>
                  <a:moveTo>
                    <a:pt x="31670" y="3135"/>
                  </a:moveTo>
                  <a:cubicBezTo>
                    <a:pt x="31543" y="3167"/>
                    <a:pt x="31385" y="3230"/>
                    <a:pt x="31227" y="3294"/>
                  </a:cubicBezTo>
                  <a:lnTo>
                    <a:pt x="31290" y="3452"/>
                  </a:lnTo>
                  <a:cubicBezTo>
                    <a:pt x="31448" y="3420"/>
                    <a:pt x="31607" y="3357"/>
                    <a:pt x="31733" y="3325"/>
                  </a:cubicBezTo>
                  <a:lnTo>
                    <a:pt x="31670" y="3135"/>
                  </a:lnTo>
                  <a:close/>
                  <a:moveTo>
                    <a:pt x="70465" y="3262"/>
                  </a:moveTo>
                  <a:lnTo>
                    <a:pt x="70401" y="3452"/>
                  </a:lnTo>
                  <a:cubicBezTo>
                    <a:pt x="70560" y="3484"/>
                    <a:pt x="70686" y="3547"/>
                    <a:pt x="70845" y="3611"/>
                  </a:cubicBezTo>
                  <a:lnTo>
                    <a:pt x="70908" y="3420"/>
                  </a:lnTo>
                  <a:lnTo>
                    <a:pt x="70465" y="3262"/>
                  </a:lnTo>
                  <a:close/>
                  <a:moveTo>
                    <a:pt x="30815" y="3452"/>
                  </a:moveTo>
                  <a:cubicBezTo>
                    <a:pt x="30657" y="3484"/>
                    <a:pt x="30498" y="3547"/>
                    <a:pt x="30371" y="3611"/>
                  </a:cubicBezTo>
                  <a:lnTo>
                    <a:pt x="30435" y="3769"/>
                  </a:lnTo>
                  <a:cubicBezTo>
                    <a:pt x="30561" y="3706"/>
                    <a:pt x="30720" y="3674"/>
                    <a:pt x="30878" y="3611"/>
                  </a:cubicBezTo>
                  <a:lnTo>
                    <a:pt x="30815" y="3452"/>
                  </a:lnTo>
                  <a:close/>
                  <a:moveTo>
                    <a:pt x="71320" y="3579"/>
                  </a:moveTo>
                  <a:lnTo>
                    <a:pt x="71256" y="3769"/>
                  </a:lnTo>
                  <a:cubicBezTo>
                    <a:pt x="71415" y="3801"/>
                    <a:pt x="71573" y="3864"/>
                    <a:pt x="71700" y="3927"/>
                  </a:cubicBezTo>
                  <a:lnTo>
                    <a:pt x="71763" y="3737"/>
                  </a:lnTo>
                  <a:cubicBezTo>
                    <a:pt x="71636" y="3706"/>
                    <a:pt x="71478" y="3642"/>
                    <a:pt x="71320" y="3579"/>
                  </a:cubicBezTo>
                  <a:close/>
                  <a:moveTo>
                    <a:pt x="29928" y="3769"/>
                  </a:moveTo>
                  <a:cubicBezTo>
                    <a:pt x="29770" y="3801"/>
                    <a:pt x="29643" y="3864"/>
                    <a:pt x="29485" y="3927"/>
                  </a:cubicBezTo>
                  <a:lnTo>
                    <a:pt x="29548" y="4086"/>
                  </a:lnTo>
                  <a:cubicBezTo>
                    <a:pt x="29706" y="4054"/>
                    <a:pt x="29833" y="3991"/>
                    <a:pt x="29991" y="3927"/>
                  </a:cubicBezTo>
                  <a:lnTo>
                    <a:pt x="29928" y="3769"/>
                  </a:lnTo>
                  <a:close/>
                  <a:moveTo>
                    <a:pt x="72206" y="3896"/>
                  </a:moveTo>
                  <a:lnTo>
                    <a:pt x="72143" y="4086"/>
                  </a:lnTo>
                  <a:cubicBezTo>
                    <a:pt x="72270" y="4149"/>
                    <a:pt x="72428" y="4181"/>
                    <a:pt x="72586" y="4244"/>
                  </a:cubicBezTo>
                  <a:lnTo>
                    <a:pt x="72650" y="4086"/>
                  </a:lnTo>
                  <a:cubicBezTo>
                    <a:pt x="72491" y="4022"/>
                    <a:pt x="72365" y="3959"/>
                    <a:pt x="72206" y="3896"/>
                  </a:cubicBezTo>
                  <a:close/>
                  <a:moveTo>
                    <a:pt x="29041" y="4086"/>
                  </a:moveTo>
                  <a:cubicBezTo>
                    <a:pt x="28915" y="4149"/>
                    <a:pt x="28756" y="4212"/>
                    <a:pt x="28630" y="4276"/>
                  </a:cubicBezTo>
                  <a:lnTo>
                    <a:pt x="28693" y="4434"/>
                  </a:lnTo>
                  <a:cubicBezTo>
                    <a:pt x="28820" y="4371"/>
                    <a:pt x="28978" y="4307"/>
                    <a:pt x="29136" y="4276"/>
                  </a:cubicBezTo>
                  <a:lnTo>
                    <a:pt x="29041" y="4086"/>
                  </a:lnTo>
                  <a:close/>
                  <a:moveTo>
                    <a:pt x="73061" y="4244"/>
                  </a:moveTo>
                  <a:lnTo>
                    <a:pt x="72998" y="4434"/>
                  </a:lnTo>
                  <a:cubicBezTo>
                    <a:pt x="73156" y="4466"/>
                    <a:pt x="73283" y="4529"/>
                    <a:pt x="73441" y="4592"/>
                  </a:cubicBezTo>
                  <a:lnTo>
                    <a:pt x="73505" y="4434"/>
                  </a:lnTo>
                  <a:cubicBezTo>
                    <a:pt x="73346" y="4371"/>
                    <a:pt x="73220" y="4307"/>
                    <a:pt x="73061" y="4244"/>
                  </a:cubicBezTo>
                  <a:close/>
                  <a:moveTo>
                    <a:pt x="28186" y="4434"/>
                  </a:moveTo>
                  <a:cubicBezTo>
                    <a:pt x="28060" y="4497"/>
                    <a:pt x="27901" y="4561"/>
                    <a:pt x="27775" y="4624"/>
                  </a:cubicBezTo>
                  <a:lnTo>
                    <a:pt x="27838" y="4782"/>
                  </a:lnTo>
                  <a:cubicBezTo>
                    <a:pt x="27965" y="4719"/>
                    <a:pt x="28123" y="4656"/>
                    <a:pt x="28250" y="4624"/>
                  </a:cubicBezTo>
                  <a:lnTo>
                    <a:pt x="28186" y="4434"/>
                  </a:lnTo>
                  <a:close/>
                  <a:moveTo>
                    <a:pt x="73916" y="4592"/>
                  </a:moveTo>
                  <a:lnTo>
                    <a:pt x="73853" y="4782"/>
                  </a:lnTo>
                  <a:cubicBezTo>
                    <a:pt x="74011" y="4846"/>
                    <a:pt x="74138" y="4877"/>
                    <a:pt x="74265" y="4941"/>
                  </a:cubicBezTo>
                  <a:lnTo>
                    <a:pt x="74360" y="4782"/>
                  </a:lnTo>
                  <a:cubicBezTo>
                    <a:pt x="74201" y="4719"/>
                    <a:pt x="74075" y="4656"/>
                    <a:pt x="73916" y="4592"/>
                  </a:cubicBezTo>
                  <a:close/>
                  <a:moveTo>
                    <a:pt x="27331" y="4782"/>
                  </a:moveTo>
                  <a:cubicBezTo>
                    <a:pt x="27205" y="4846"/>
                    <a:pt x="27046" y="4909"/>
                    <a:pt x="26920" y="4972"/>
                  </a:cubicBezTo>
                  <a:lnTo>
                    <a:pt x="26983" y="5162"/>
                  </a:lnTo>
                  <a:cubicBezTo>
                    <a:pt x="27110" y="5099"/>
                    <a:pt x="27268" y="5036"/>
                    <a:pt x="27395" y="4972"/>
                  </a:cubicBezTo>
                  <a:lnTo>
                    <a:pt x="27331" y="4782"/>
                  </a:lnTo>
                  <a:close/>
                  <a:moveTo>
                    <a:pt x="74772" y="4972"/>
                  </a:moveTo>
                  <a:lnTo>
                    <a:pt x="74708" y="5131"/>
                  </a:lnTo>
                  <a:cubicBezTo>
                    <a:pt x="74835" y="5194"/>
                    <a:pt x="74993" y="5257"/>
                    <a:pt x="75120" y="5321"/>
                  </a:cubicBezTo>
                  <a:lnTo>
                    <a:pt x="75215" y="5131"/>
                  </a:lnTo>
                  <a:cubicBezTo>
                    <a:pt x="75057" y="5067"/>
                    <a:pt x="74930" y="5036"/>
                    <a:pt x="74772" y="4972"/>
                  </a:cubicBezTo>
                  <a:close/>
                  <a:moveTo>
                    <a:pt x="26476" y="5162"/>
                  </a:moveTo>
                  <a:cubicBezTo>
                    <a:pt x="26350" y="5226"/>
                    <a:pt x="26191" y="5289"/>
                    <a:pt x="26064" y="5352"/>
                  </a:cubicBezTo>
                  <a:lnTo>
                    <a:pt x="26128" y="5542"/>
                  </a:lnTo>
                  <a:cubicBezTo>
                    <a:pt x="26286" y="5479"/>
                    <a:pt x="26413" y="5416"/>
                    <a:pt x="26571" y="5352"/>
                  </a:cubicBezTo>
                  <a:lnTo>
                    <a:pt x="26476" y="5162"/>
                  </a:lnTo>
                  <a:close/>
                  <a:moveTo>
                    <a:pt x="75627" y="5321"/>
                  </a:moveTo>
                  <a:lnTo>
                    <a:pt x="75532" y="5511"/>
                  </a:lnTo>
                  <a:cubicBezTo>
                    <a:pt x="75690" y="5574"/>
                    <a:pt x="75817" y="5637"/>
                    <a:pt x="75975" y="5701"/>
                  </a:cubicBezTo>
                  <a:lnTo>
                    <a:pt x="76038" y="5542"/>
                  </a:lnTo>
                  <a:cubicBezTo>
                    <a:pt x="75912" y="5447"/>
                    <a:pt x="75753" y="5384"/>
                    <a:pt x="75627" y="5321"/>
                  </a:cubicBezTo>
                  <a:close/>
                  <a:moveTo>
                    <a:pt x="25621" y="5574"/>
                  </a:moveTo>
                  <a:cubicBezTo>
                    <a:pt x="25494" y="5637"/>
                    <a:pt x="25368" y="5701"/>
                    <a:pt x="25209" y="5764"/>
                  </a:cubicBezTo>
                  <a:lnTo>
                    <a:pt x="25304" y="5922"/>
                  </a:lnTo>
                  <a:cubicBezTo>
                    <a:pt x="25431" y="5859"/>
                    <a:pt x="25589" y="5796"/>
                    <a:pt x="25716" y="5732"/>
                  </a:cubicBezTo>
                  <a:lnTo>
                    <a:pt x="25621" y="5574"/>
                  </a:lnTo>
                  <a:close/>
                  <a:moveTo>
                    <a:pt x="76450" y="5732"/>
                  </a:moveTo>
                  <a:lnTo>
                    <a:pt x="76387" y="5891"/>
                  </a:lnTo>
                  <a:cubicBezTo>
                    <a:pt x="76513" y="5954"/>
                    <a:pt x="76672" y="6017"/>
                    <a:pt x="76798" y="6081"/>
                  </a:cubicBezTo>
                  <a:lnTo>
                    <a:pt x="76862" y="5922"/>
                  </a:lnTo>
                  <a:lnTo>
                    <a:pt x="76450" y="5732"/>
                  </a:lnTo>
                  <a:close/>
                  <a:moveTo>
                    <a:pt x="24798" y="5954"/>
                  </a:moveTo>
                  <a:cubicBezTo>
                    <a:pt x="24671" y="6017"/>
                    <a:pt x="24513" y="6081"/>
                    <a:pt x="24386" y="6176"/>
                  </a:cubicBezTo>
                  <a:lnTo>
                    <a:pt x="24449" y="6334"/>
                  </a:lnTo>
                  <a:cubicBezTo>
                    <a:pt x="24608" y="6271"/>
                    <a:pt x="24734" y="6207"/>
                    <a:pt x="24861" y="6112"/>
                  </a:cubicBezTo>
                  <a:lnTo>
                    <a:pt x="24798" y="5954"/>
                  </a:lnTo>
                  <a:close/>
                  <a:moveTo>
                    <a:pt x="77305" y="6144"/>
                  </a:moveTo>
                  <a:lnTo>
                    <a:pt x="77210" y="6302"/>
                  </a:lnTo>
                  <a:cubicBezTo>
                    <a:pt x="77337" y="6366"/>
                    <a:pt x="77495" y="6429"/>
                    <a:pt x="77622" y="6492"/>
                  </a:cubicBezTo>
                  <a:lnTo>
                    <a:pt x="77717" y="6334"/>
                  </a:lnTo>
                  <a:cubicBezTo>
                    <a:pt x="77558" y="6271"/>
                    <a:pt x="77432" y="6207"/>
                    <a:pt x="77305" y="6144"/>
                  </a:cubicBezTo>
                  <a:close/>
                  <a:moveTo>
                    <a:pt x="23974" y="6366"/>
                  </a:moveTo>
                  <a:cubicBezTo>
                    <a:pt x="23816" y="6429"/>
                    <a:pt x="23689" y="6524"/>
                    <a:pt x="23563" y="6587"/>
                  </a:cubicBezTo>
                  <a:lnTo>
                    <a:pt x="23626" y="6746"/>
                  </a:lnTo>
                  <a:cubicBezTo>
                    <a:pt x="23784" y="6682"/>
                    <a:pt x="23911" y="6619"/>
                    <a:pt x="24038" y="6556"/>
                  </a:cubicBezTo>
                  <a:lnTo>
                    <a:pt x="23974" y="6366"/>
                  </a:lnTo>
                  <a:close/>
                  <a:moveTo>
                    <a:pt x="78128" y="6556"/>
                  </a:moveTo>
                  <a:lnTo>
                    <a:pt x="78033" y="6714"/>
                  </a:lnTo>
                  <a:cubicBezTo>
                    <a:pt x="78160" y="6777"/>
                    <a:pt x="78318" y="6872"/>
                    <a:pt x="78445" y="6936"/>
                  </a:cubicBezTo>
                  <a:lnTo>
                    <a:pt x="78540" y="6777"/>
                  </a:lnTo>
                  <a:cubicBezTo>
                    <a:pt x="78382" y="6682"/>
                    <a:pt x="78255" y="6619"/>
                    <a:pt x="78128" y="6556"/>
                  </a:cubicBezTo>
                  <a:close/>
                  <a:moveTo>
                    <a:pt x="23151" y="6809"/>
                  </a:moveTo>
                  <a:cubicBezTo>
                    <a:pt x="22993" y="6872"/>
                    <a:pt x="22866" y="6936"/>
                    <a:pt x="22708" y="7031"/>
                  </a:cubicBezTo>
                  <a:lnTo>
                    <a:pt x="22803" y="7189"/>
                  </a:lnTo>
                  <a:cubicBezTo>
                    <a:pt x="22961" y="7094"/>
                    <a:pt x="23088" y="7031"/>
                    <a:pt x="23214" y="6967"/>
                  </a:cubicBezTo>
                  <a:lnTo>
                    <a:pt x="23151" y="6809"/>
                  </a:lnTo>
                  <a:close/>
                  <a:moveTo>
                    <a:pt x="78952" y="6967"/>
                  </a:moveTo>
                  <a:lnTo>
                    <a:pt x="78857" y="7157"/>
                  </a:lnTo>
                  <a:cubicBezTo>
                    <a:pt x="78984" y="7221"/>
                    <a:pt x="79110" y="7284"/>
                    <a:pt x="79269" y="7347"/>
                  </a:cubicBezTo>
                  <a:lnTo>
                    <a:pt x="79332" y="7189"/>
                  </a:lnTo>
                  <a:cubicBezTo>
                    <a:pt x="79205" y="7126"/>
                    <a:pt x="79079" y="7062"/>
                    <a:pt x="78952" y="6967"/>
                  </a:cubicBezTo>
                  <a:close/>
                  <a:moveTo>
                    <a:pt x="22328" y="7252"/>
                  </a:moveTo>
                  <a:cubicBezTo>
                    <a:pt x="22169" y="7316"/>
                    <a:pt x="22043" y="7379"/>
                    <a:pt x="21916" y="7474"/>
                  </a:cubicBezTo>
                  <a:lnTo>
                    <a:pt x="22011" y="7632"/>
                  </a:lnTo>
                  <a:lnTo>
                    <a:pt x="22391" y="7411"/>
                  </a:lnTo>
                  <a:lnTo>
                    <a:pt x="22328" y="7252"/>
                  </a:lnTo>
                  <a:close/>
                  <a:moveTo>
                    <a:pt x="79744" y="7411"/>
                  </a:moveTo>
                  <a:lnTo>
                    <a:pt x="79649" y="7569"/>
                  </a:lnTo>
                  <a:lnTo>
                    <a:pt x="80060" y="7822"/>
                  </a:lnTo>
                  <a:lnTo>
                    <a:pt x="80155" y="7632"/>
                  </a:lnTo>
                  <a:lnTo>
                    <a:pt x="79744" y="7411"/>
                  </a:lnTo>
                  <a:close/>
                  <a:moveTo>
                    <a:pt x="21504" y="7696"/>
                  </a:moveTo>
                  <a:cubicBezTo>
                    <a:pt x="21377" y="7759"/>
                    <a:pt x="21219" y="7854"/>
                    <a:pt x="21092" y="7917"/>
                  </a:cubicBezTo>
                  <a:lnTo>
                    <a:pt x="21187" y="8076"/>
                  </a:lnTo>
                  <a:cubicBezTo>
                    <a:pt x="21314" y="8012"/>
                    <a:pt x="21472" y="7917"/>
                    <a:pt x="21599" y="7854"/>
                  </a:cubicBezTo>
                  <a:lnTo>
                    <a:pt x="21504" y="7696"/>
                  </a:lnTo>
                  <a:close/>
                  <a:moveTo>
                    <a:pt x="80567" y="7886"/>
                  </a:moveTo>
                  <a:lnTo>
                    <a:pt x="80472" y="8044"/>
                  </a:lnTo>
                  <a:cubicBezTo>
                    <a:pt x="80599" y="8107"/>
                    <a:pt x="80725" y="8202"/>
                    <a:pt x="80852" y="8266"/>
                  </a:cubicBezTo>
                  <a:lnTo>
                    <a:pt x="80947" y="8107"/>
                  </a:lnTo>
                  <a:cubicBezTo>
                    <a:pt x="80820" y="8044"/>
                    <a:pt x="80694" y="7949"/>
                    <a:pt x="80567" y="7886"/>
                  </a:cubicBezTo>
                  <a:close/>
                  <a:moveTo>
                    <a:pt x="20681" y="8139"/>
                  </a:moveTo>
                  <a:cubicBezTo>
                    <a:pt x="20554" y="8234"/>
                    <a:pt x="20427" y="8298"/>
                    <a:pt x="20301" y="8393"/>
                  </a:cubicBezTo>
                  <a:lnTo>
                    <a:pt x="20396" y="8551"/>
                  </a:lnTo>
                  <a:cubicBezTo>
                    <a:pt x="20522" y="8456"/>
                    <a:pt x="20649" y="8393"/>
                    <a:pt x="20807" y="8298"/>
                  </a:cubicBezTo>
                  <a:lnTo>
                    <a:pt x="20681" y="8139"/>
                  </a:lnTo>
                  <a:close/>
                  <a:moveTo>
                    <a:pt x="81359" y="8361"/>
                  </a:moveTo>
                  <a:lnTo>
                    <a:pt x="81264" y="8519"/>
                  </a:lnTo>
                  <a:cubicBezTo>
                    <a:pt x="81390" y="8583"/>
                    <a:pt x="81517" y="8678"/>
                    <a:pt x="81644" y="8741"/>
                  </a:cubicBezTo>
                  <a:lnTo>
                    <a:pt x="81739" y="8583"/>
                  </a:lnTo>
                  <a:cubicBezTo>
                    <a:pt x="81612" y="8519"/>
                    <a:pt x="81485" y="8424"/>
                    <a:pt x="81359" y="8361"/>
                  </a:cubicBezTo>
                  <a:close/>
                  <a:moveTo>
                    <a:pt x="19889" y="8646"/>
                  </a:moveTo>
                  <a:cubicBezTo>
                    <a:pt x="19762" y="8709"/>
                    <a:pt x="19636" y="8804"/>
                    <a:pt x="19509" y="8868"/>
                  </a:cubicBezTo>
                  <a:lnTo>
                    <a:pt x="19604" y="9026"/>
                  </a:lnTo>
                  <a:cubicBezTo>
                    <a:pt x="19731" y="8963"/>
                    <a:pt x="19857" y="8868"/>
                    <a:pt x="19984" y="8804"/>
                  </a:cubicBezTo>
                  <a:lnTo>
                    <a:pt x="19889" y="8646"/>
                  </a:lnTo>
                  <a:close/>
                  <a:moveTo>
                    <a:pt x="82150" y="8804"/>
                  </a:moveTo>
                  <a:lnTo>
                    <a:pt x="82055" y="8994"/>
                  </a:lnTo>
                  <a:cubicBezTo>
                    <a:pt x="82182" y="9058"/>
                    <a:pt x="82309" y="9153"/>
                    <a:pt x="82435" y="9216"/>
                  </a:cubicBezTo>
                  <a:lnTo>
                    <a:pt x="82530" y="9058"/>
                  </a:lnTo>
                  <a:cubicBezTo>
                    <a:pt x="82404" y="8994"/>
                    <a:pt x="82277" y="8899"/>
                    <a:pt x="82150" y="8804"/>
                  </a:cubicBezTo>
                  <a:close/>
                  <a:moveTo>
                    <a:pt x="19097" y="9121"/>
                  </a:moveTo>
                  <a:lnTo>
                    <a:pt x="18717" y="9374"/>
                  </a:lnTo>
                  <a:lnTo>
                    <a:pt x="18812" y="9533"/>
                  </a:lnTo>
                  <a:cubicBezTo>
                    <a:pt x="18939" y="9438"/>
                    <a:pt x="19066" y="9374"/>
                    <a:pt x="19224" y="9279"/>
                  </a:cubicBezTo>
                  <a:lnTo>
                    <a:pt x="19097" y="9121"/>
                  </a:lnTo>
                  <a:close/>
                  <a:moveTo>
                    <a:pt x="82942" y="9311"/>
                  </a:moveTo>
                  <a:lnTo>
                    <a:pt x="82847" y="9469"/>
                  </a:lnTo>
                  <a:cubicBezTo>
                    <a:pt x="82974" y="9564"/>
                    <a:pt x="83100" y="9628"/>
                    <a:pt x="83227" y="9723"/>
                  </a:cubicBezTo>
                  <a:lnTo>
                    <a:pt x="83322" y="9564"/>
                  </a:lnTo>
                  <a:cubicBezTo>
                    <a:pt x="83195" y="9469"/>
                    <a:pt x="83069" y="9406"/>
                    <a:pt x="82942" y="9311"/>
                  </a:cubicBezTo>
                  <a:close/>
                  <a:moveTo>
                    <a:pt x="18337" y="9628"/>
                  </a:moveTo>
                  <a:cubicBezTo>
                    <a:pt x="18179" y="9691"/>
                    <a:pt x="18084" y="9786"/>
                    <a:pt x="17926" y="9881"/>
                  </a:cubicBezTo>
                  <a:lnTo>
                    <a:pt x="18052" y="10039"/>
                  </a:lnTo>
                  <a:cubicBezTo>
                    <a:pt x="18179" y="9944"/>
                    <a:pt x="18306" y="9849"/>
                    <a:pt x="18432" y="9786"/>
                  </a:cubicBezTo>
                  <a:lnTo>
                    <a:pt x="18337" y="9628"/>
                  </a:lnTo>
                  <a:close/>
                  <a:moveTo>
                    <a:pt x="83702" y="9818"/>
                  </a:moveTo>
                  <a:lnTo>
                    <a:pt x="83607" y="9976"/>
                  </a:lnTo>
                  <a:cubicBezTo>
                    <a:pt x="83734" y="10071"/>
                    <a:pt x="83861" y="10134"/>
                    <a:pt x="83987" y="10229"/>
                  </a:cubicBezTo>
                  <a:lnTo>
                    <a:pt x="84082" y="10071"/>
                  </a:lnTo>
                  <a:cubicBezTo>
                    <a:pt x="83956" y="9976"/>
                    <a:pt x="83829" y="9913"/>
                    <a:pt x="83702" y="9818"/>
                  </a:cubicBezTo>
                  <a:close/>
                  <a:moveTo>
                    <a:pt x="17546" y="10134"/>
                  </a:moveTo>
                  <a:cubicBezTo>
                    <a:pt x="17419" y="10229"/>
                    <a:pt x="17292" y="10293"/>
                    <a:pt x="17165" y="10388"/>
                  </a:cubicBezTo>
                  <a:lnTo>
                    <a:pt x="17260" y="10546"/>
                  </a:lnTo>
                  <a:cubicBezTo>
                    <a:pt x="17387" y="10451"/>
                    <a:pt x="17514" y="10388"/>
                    <a:pt x="17672" y="10293"/>
                  </a:cubicBezTo>
                  <a:lnTo>
                    <a:pt x="17546" y="10134"/>
                  </a:lnTo>
                  <a:close/>
                  <a:moveTo>
                    <a:pt x="84494" y="10324"/>
                  </a:moveTo>
                  <a:lnTo>
                    <a:pt x="84367" y="10483"/>
                  </a:lnTo>
                  <a:lnTo>
                    <a:pt x="84747" y="10736"/>
                  </a:lnTo>
                  <a:lnTo>
                    <a:pt x="84874" y="10609"/>
                  </a:lnTo>
                  <a:lnTo>
                    <a:pt x="84494" y="10324"/>
                  </a:lnTo>
                  <a:close/>
                  <a:moveTo>
                    <a:pt x="16785" y="10673"/>
                  </a:moveTo>
                  <a:cubicBezTo>
                    <a:pt x="16659" y="10736"/>
                    <a:pt x="16532" y="10831"/>
                    <a:pt x="16405" y="10926"/>
                  </a:cubicBezTo>
                  <a:lnTo>
                    <a:pt x="16500" y="11084"/>
                  </a:lnTo>
                  <a:cubicBezTo>
                    <a:pt x="16627" y="10989"/>
                    <a:pt x="16754" y="10894"/>
                    <a:pt x="16880" y="10799"/>
                  </a:cubicBezTo>
                  <a:lnTo>
                    <a:pt x="16785" y="10673"/>
                  </a:lnTo>
                  <a:close/>
                  <a:moveTo>
                    <a:pt x="85254" y="10863"/>
                  </a:moveTo>
                  <a:lnTo>
                    <a:pt x="85127" y="11021"/>
                  </a:lnTo>
                  <a:cubicBezTo>
                    <a:pt x="85254" y="11116"/>
                    <a:pt x="85381" y="11179"/>
                    <a:pt x="85507" y="11274"/>
                  </a:cubicBezTo>
                  <a:lnTo>
                    <a:pt x="85634" y="11148"/>
                  </a:lnTo>
                  <a:cubicBezTo>
                    <a:pt x="85507" y="11053"/>
                    <a:pt x="85381" y="10958"/>
                    <a:pt x="85254" y="10863"/>
                  </a:cubicBezTo>
                  <a:close/>
                  <a:moveTo>
                    <a:pt x="16025" y="11179"/>
                  </a:moveTo>
                  <a:cubicBezTo>
                    <a:pt x="15899" y="11274"/>
                    <a:pt x="15772" y="11369"/>
                    <a:pt x="15645" y="11464"/>
                  </a:cubicBezTo>
                  <a:lnTo>
                    <a:pt x="15772" y="11623"/>
                  </a:lnTo>
                  <a:cubicBezTo>
                    <a:pt x="15899" y="11528"/>
                    <a:pt x="16025" y="11433"/>
                    <a:pt x="16120" y="11338"/>
                  </a:cubicBezTo>
                  <a:lnTo>
                    <a:pt x="16025" y="11179"/>
                  </a:lnTo>
                  <a:close/>
                  <a:moveTo>
                    <a:pt x="85982" y="11401"/>
                  </a:moveTo>
                  <a:lnTo>
                    <a:pt x="85887" y="11559"/>
                  </a:lnTo>
                  <a:cubicBezTo>
                    <a:pt x="86014" y="11654"/>
                    <a:pt x="86141" y="11718"/>
                    <a:pt x="86267" y="11813"/>
                  </a:cubicBezTo>
                  <a:lnTo>
                    <a:pt x="86362" y="11686"/>
                  </a:lnTo>
                  <a:cubicBezTo>
                    <a:pt x="86236" y="11591"/>
                    <a:pt x="86109" y="11496"/>
                    <a:pt x="85982" y="11401"/>
                  </a:cubicBezTo>
                  <a:close/>
                  <a:moveTo>
                    <a:pt x="15265" y="11749"/>
                  </a:moveTo>
                  <a:cubicBezTo>
                    <a:pt x="15170" y="11844"/>
                    <a:pt x="15044" y="11939"/>
                    <a:pt x="14917" y="12034"/>
                  </a:cubicBezTo>
                  <a:lnTo>
                    <a:pt x="15012" y="12161"/>
                  </a:lnTo>
                  <a:cubicBezTo>
                    <a:pt x="15139" y="12066"/>
                    <a:pt x="15265" y="11971"/>
                    <a:pt x="15392" y="11908"/>
                  </a:cubicBezTo>
                  <a:lnTo>
                    <a:pt x="15265" y="11749"/>
                  </a:lnTo>
                  <a:close/>
                  <a:moveTo>
                    <a:pt x="86742" y="11971"/>
                  </a:moveTo>
                  <a:lnTo>
                    <a:pt x="86616" y="12098"/>
                  </a:lnTo>
                  <a:cubicBezTo>
                    <a:pt x="86742" y="12193"/>
                    <a:pt x="86869" y="12288"/>
                    <a:pt x="86996" y="12383"/>
                  </a:cubicBezTo>
                  <a:lnTo>
                    <a:pt x="87122" y="12224"/>
                  </a:lnTo>
                  <a:cubicBezTo>
                    <a:pt x="86996" y="12129"/>
                    <a:pt x="86869" y="12034"/>
                    <a:pt x="86742" y="11971"/>
                  </a:cubicBezTo>
                  <a:close/>
                  <a:moveTo>
                    <a:pt x="14537" y="12319"/>
                  </a:moveTo>
                  <a:lnTo>
                    <a:pt x="14157" y="12604"/>
                  </a:lnTo>
                  <a:lnTo>
                    <a:pt x="14284" y="12731"/>
                  </a:lnTo>
                  <a:lnTo>
                    <a:pt x="14664" y="12446"/>
                  </a:lnTo>
                  <a:lnTo>
                    <a:pt x="14537" y="12319"/>
                  </a:lnTo>
                  <a:close/>
                  <a:moveTo>
                    <a:pt x="87471" y="12509"/>
                  </a:moveTo>
                  <a:lnTo>
                    <a:pt x="87376" y="12668"/>
                  </a:lnTo>
                  <a:cubicBezTo>
                    <a:pt x="87471" y="12763"/>
                    <a:pt x="87597" y="12858"/>
                    <a:pt x="87724" y="12953"/>
                  </a:cubicBezTo>
                  <a:lnTo>
                    <a:pt x="87851" y="12794"/>
                  </a:lnTo>
                  <a:cubicBezTo>
                    <a:pt x="87724" y="12699"/>
                    <a:pt x="87597" y="12604"/>
                    <a:pt x="87471" y="12509"/>
                  </a:cubicBezTo>
                  <a:close/>
                  <a:moveTo>
                    <a:pt x="13809" y="12858"/>
                  </a:moveTo>
                  <a:cubicBezTo>
                    <a:pt x="13682" y="12985"/>
                    <a:pt x="13555" y="13048"/>
                    <a:pt x="13429" y="13175"/>
                  </a:cubicBezTo>
                  <a:lnTo>
                    <a:pt x="13555" y="13301"/>
                  </a:lnTo>
                  <a:cubicBezTo>
                    <a:pt x="13682" y="13206"/>
                    <a:pt x="13809" y="13111"/>
                    <a:pt x="13935" y="13016"/>
                  </a:cubicBezTo>
                  <a:lnTo>
                    <a:pt x="13809" y="12858"/>
                  </a:lnTo>
                  <a:close/>
                  <a:moveTo>
                    <a:pt x="88199" y="13080"/>
                  </a:moveTo>
                  <a:lnTo>
                    <a:pt x="88073" y="13238"/>
                  </a:lnTo>
                  <a:cubicBezTo>
                    <a:pt x="88199" y="13333"/>
                    <a:pt x="88326" y="13428"/>
                    <a:pt x="88453" y="13523"/>
                  </a:cubicBezTo>
                  <a:lnTo>
                    <a:pt x="88548" y="13396"/>
                  </a:lnTo>
                  <a:cubicBezTo>
                    <a:pt x="88453" y="13301"/>
                    <a:pt x="88326" y="13175"/>
                    <a:pt x="88199" y="13080"/>
                  </a:cubicBezTo>
                  <a:close/>
                  <a:moveTo>
                    <a:pt x="13080" y="13460"/>
                  </a:moveTo>
                  <a:cubicBezTo>
                    <a:pt x="12953" y="13555"/>
                    <a:pt x="12827" y="13650"/>
                    <a:pt x="12732" y="13745"/>
                  </a:cubicBezTo>
                  <a:lnTo>
                    <a:pt x="12827" y="13903"/>
                  </a:lnTo>
                  <a:cubicBezTo>
                    <a:pt x="12953" y="13808"/>
                    <a:pt x="13080" y="13713"/>
                    <a:pt x="13207" y="13586"/>
                  </a:cubicBezTo>
                  <a:lnTo>
                    <a:pt x="13080" y="13460"/>
                  </a:lnTo>
                  <a:close/>
                  <a:moveTo>
                    <a:pt x="88928" y="13681"/>
                  </a:moveTo>
                  <a:lnTo>
                    <a:pt x="88801" y="13808"/>
                  </a:lnTo>
                  <a:lnTo>
                    <a:pt x="89149" y="14125"/>
                  </a:lnTo>
                  <a:lnTo>
                    <a:pt x="89276" y="13966"/>
                  </a:lnTo>
                  <a:lnTo>
                    <a:pt x="88928" y="13681"/>
                  </a:lnTo>
                  <a:close/>
                  <a:moveTo>
                    <a:pt x="12352" y="14061"/>
                  </a:moveTo>
                  <a:cubicBezTo>
                    <a:pt x="12225" y="14156"/>
                    <a:pt x="12130" y="14251"/>
                    <a:pt x="12003" y="14346"/>
                  </a:cubicBezTo>
                  <a:lnTo>
                    <a:pt x="12130" y="14505"/>
                  </a:lnTo>
                  <a:cubicBezTo>
                    <a:pt x="12257" y="14410"/>
                    <a:pt x="12383" y="14283"/>
                    <a:pt x="12478" y="14188"/>
                  </a:cubicBezTo>
                  <a:lnTo>
                    <a:pt x="12352" y="14061"/>
                  </a:lnTo>
                  <a:close/>
                  <a:moveTo>
                    <a:pt x="89624" y="14283"/>
                  </a:moveTo>
                  <a:lnTo>
                    <a:pt x="89498" y="14410"/>
                  </a:lnTo>
                  <a:cubicBezTo>
                    <a:pt x="89624" y="14505"/>
                    <a:pt x="89751" y="14600"/>
                    <a:pt x="89878" y="14726"/>
                  </a:cubicBezTo>
                  <a:lnTo>
                    <a:pt x="89973" y="14568"/>
                  </a:lnTo>
                  <a:cubicBezTo>
                    <a:pt x="89878" y="14473"/>
                    <a:pt x="89751" y="14378"/>
                    <a:pt x="89624" y="14283"/>
                  </a:cubicBezTo>
                  <a:close/>
                  <a:moveTo>
                    <a:pt x="11655" y="14663"/>
                  </a:moveTo>
                  <a:cubicBezTo>
                    <a:pt x="11528" y="14758"/>
                    <a:pt x="11433" y="14853"/>
                    <a:pt x="11307" y="14980"/>
                  </a:cubicBezTo>
                  <a:lnTo>
                    <a:pt x="11433" y="15106"/>
                  </a:lnTo>
                  <a:cubicBezTo>
                    <a:pt x="11560" y="15011"/>
                    <a:pt x="11655" y="14885"/>
                    <a:pt x="11782" y="14790"/>
                  </a:cubicBezTo>
                  <a:lnTo>
                    <a:pt x="11655" y="14663"/>
                  </a:lnTo>
                  <a:close/>
                  <a:moveTo>
                    <a:pt x="90321" y="14885"/>
                  </a:moveTo>
                  <a:lnTo>
                    <a:pt x="90226" y="15011"/>
                  </a:lnTo>
                  <a:lnTo>
                    <a:pt x="90543" y="15328"/>
                  </a:lnTo>
                  <a:lnTo>
                    <a:pt x="90669" y="15201"/>
                  </a:lnTo>
                  <a:cubicBezTo>
                    <a:pt x="90574" y="15075"/>
                    <a:pt x="90448" y="14980"/>
                    <a:pt x="90321" y="14885"/>
                  </a:cubicBezTo>
                  <a:close/>
                  <a:moveTo>
                    <a:pt x="10958" y="15265"/>
                  </a:moveTo>
                  <a:cubicBezTo>
                    <a:pt x="10863" y="15360"/>
                    <a:pt x="10737" y="15486"/>
                    <a:pt x="10610" y="15581"/>
                  </a:cubicBezTo>
                  <a:lnTo>
                    <a:pt x="10737" y="15708"/>
                  </a:lnTo>
                  <a:cubicBezTo>
                    <a:pt x="10863" y="15613"/>
                    <a:pt x="10990" y="15518"/>
                    <a:pt x="11085" y="15391"/>
                  </a:cubicBezTo>
                  <a:lnTo>
                    <a:pt x="10958" y="15265"/>
                  </a:lnTo>
                  <a:close/>
                  <a:moveTo>
                    <a:pt x="91018" y="15486"/>
                  </a:moveTo>
                  <a:lnTo>
                    <a:pt x="90891" y="15645"/>
                  </a:lnTo>
                  <a:cubicBezTo>
                    <a:pt x="91018" y="15740"/>
                    <a:pt x="91113" y="15835"/>
                    <a:pt x="91239" y="15961"/>
                  </a:cubicBezTo>
                  <a:lnTo>
                    <a:pt x="91366" y="15803"/>
                  </a:lnTo>
                  <a:cubicBezTo>
                    <a:pt x="91271" y="15708"/>
                    <a:pt x="91144" y="15613"/>
                    <a:pt x="91018" y="15486"/>
                  </a:cubicBezTo>
                  <a:close/>
                  <a:moveTo>
                    <a:pt x="10293" y="15898"/>
                  </a:moveTo>
                  <a:cubicBezTo>
                    <a:pt x="10167" y="15993"/>
                    <a:pt x="10040" y="16120"/>
                    <a:pt x="9945" y="16215"/>
                  </a:cubicBezTo>
                  <a:lnTo>
                    <a:pt x="10072" y="16341"/>
                  </a:lnTo>
                  <a:cubicBezTo>
                    <a:pt x="10167" y="16246"/>
                    <a:pt x="10293" y="16151"/>
                    <a:pt x="10420" y="16025"/>
                  </a:cubicBezTo>
                  <a:lnTo>
                    <a:pt x="10293" y="15898"/>
                  </a:lnTo>
                  <a:close/>
                  <a:moveTo>
                    <a:pt x="91714" y="16120"/>
                  </a:moveTo>
                  <a:lnTo>
                    <a:pt x="91588" y="16278"/>
                  </a:lnTo>
                  <a:cubicBezTo>
                    <a:pt x="91683" y="16373"/>
                    <a:pt x="91809" y="16468"/>
                    <a:pt x="91904" y="16595"/>
                  </a:cubicBezTo>
                  <a:lnTo>
                    <a:pt x="92031" y="16468"/>
                  </a:lnTo>
                  <a:cubicBezTo>
                    <a:pt x="91936" y="16341"/>
                    <a:pt x="91809" y="16246"/>
                    <a:pt x="91714" y="16120"/>
                  </a:cubicBezTo>
                  <a:close/>
                  <a:moveTo>
                    <a:pt x="9597" y="16531"/>
                  </a:moveTo>
                  <a:lnTo>
                    <a:pt x="9248" y="16848"/>
                  </a:lnTo>
                  <a:lnTo>
                    <a:pt x="9407" y="16975"/>
                  </a:lnTo>
                  <a:cubicBezTo>
                    <a:pt x="9502" y="16880"/>
                    <a:pt x="9628" y="16785"/>
                    <a:pt x="9723" y="16658"/>
                  </a:cubicBezTo>
                  <a:lnTo>
                    <a:pt x="9597" y="16531"/>
                  </a:lnTo>
                  <a:close/>
                  <a:moveTo>
                    <a:pt x="92380" y="16785"/>
                  </a:moveTo>
                  <a:lnTo>
                    <a:pt x="92253" y="16911"/>
                  </a:lnTo>
                  <a:cubicBezTo>
                    <a:pt x="92348" y="17006"/>
                    <a:pt x="92475" y="17133"/>
                    <a:pt x="92570" y="17228"/>
                  </a:cubicBezTo>
                  <a:lnTo>
                    <a:pt x="92728" y="17101"/>
                  </a:lnTo>
                  <a:cubicBezTo>
                    <a:pt x="92601" y="16975"/>
                    <a:pt x="92506" y="16880"/>
                    <a:pt x="92380" y="16785"/>
                  </a:cubicBezTo>
                  <a:close/>
                  <a:moveTo>
                    <a:pt x="8932" y="17196"/>
                  </a:moveTo>
                  <a:lnTo>
                    <a:pt x="8615" y="17513"/>
                  </a:lnTo>
                  <a:lnTo>
                    <a:pt x="8742" y="17640"/>
                  </a:lnTo>
                  <a:lnTo>
                    <a:pt x="9058" y="17323"/>
                  </a:lnTo>
                  <a:lnTo>
                    <a:pt x="8932" y="17196"/>
                  </a:lnTo>
                  <a:close/>
                  <a:moveTo>
                    <a:pt x="93045" y="17418"/>
                  </a:moveTo>
                  <a:lnTo>
                    <a:pt x="92918" y="17545"/>
                  </a:lnTo>
                  <a:cubicBezTo>
                    <a:pt x="93013" y="17671"/>
                    <a:pt x="93140" y="17767"/>
                    <a:pt x="93235" y="17893"/>
                  </a:cubicBezTo>
                  <a:lnTo>
                    <a:pt x="93361" y="17767"/>
                  </a:lnTo>
                  <a:lnTo>
                    <a:pt x="93045" y="17418"/>
                  </a:lnTo>
                  <a:close/>
                  <a:moveTo>
                    <a:pt x="8266" y="17830"/>
                  </a:moveTo>
                  <a:cubicBezTo>
                    <a:pt x="8171" y="17957"/>
                    <a:pt x="8076" y="18052"/>
                    <a:pt x="7950" y="18178"/>
                  </a:cubicBezTo>
                  <a:lnTo>
                    <a:pt x="8076" y="18305"/>
                  </a:lnTo>
                  <a:lnTo>
                    <a:pt x="8425" y="17957"/>
                  </a:lnTo>
                  <a:lnTo>
                    <a:pt x="8266" y="17830"/>
                  </a:lnTo>
                  <a:close/>
                  <a:moveTo>
                    <a:pt x="93678" y="18083"/>
                  </a:moveTo>
                  <a:lnTo>
                    <a:pt x="93551" y="18210"/>
                  </a:lnTo>
                  <a:lnTo>
                    <a:pt x="93868" y="18558"/>
                  </a:lnTo>
                  <a:lnTo>
                    <a:pt x="94026" y="18400"/>
                  </a:lnTo>
                  <a:lnTo>
                    <a:pt x="93678" y="18083"/>
                  </a:lnTo>
                  <a:close/>
                  <a:moveTo>
                    <a:pt x="7633" y="18495"/>
                  </a:moveTo>
                  <a:cubicBezTo>
                    <a:pt x="7538" y="18622"/>
                    <a:pt x="7411" y="18748"/>
                    <a:pt x="7316" y="18843"/>
                  </a:cubicBezTo>
                  <a:lnTo>
                    <a:pt x="7443" y="18970"/>
                  </a:lnTo>
                  <a:cubicBezTo>
                    <a:pt x="7570" y="18843"/>
                    <a:pt x="7665" y="18748"/>
                    <a:pt x="7760" y="18622"/>
                  </a:cubicBezTo>
                  <a:lnTo>
                    <a:pt x="7633" y="18495"/>
                  </a:lnTo>
                  <a:close/>
                  <a:moveTo>
                    <a:pt x="94343" y="18748"/>
                  </a:moveTo>
                  <a:lnTo>
                    <a:pt x="94185" y="18875"/>
                  </a:lnTo>
                  <a:cubicBezTo>
                    <a:pt x="94311" y="19002"/>
                    <a:pt x="94406" y="19097"/>
                    <a:pt x="94501" y="19223"/>
                  </a:cubicBezTo>
                  <a:lnTo>
                    <a:pt x="94660" y="19097"/>
                  </a:lnTo>
                  <a:cubicBezTo>
                    <a:pt x="94533" y="18970"/>
                    <a:pt x="94438" y="18875"/>
                    <a:pt x="94343" y="18748"/>
                  </a:cubicBezTo>
                  <a:close/>
                  <a:moveTo>
                    <a:pt x="7000" y="19192"/>
                  </a:moveTo>
                  <a:cubicBezTo>
                    <a:pt x="6905" y="19287"/>
                    <a:pt x="6778" y="19413"/>
                    <a:pt x="6683" y="19508"/>
                  </a:cubicBezTo>
                  <a:lnTo>
                    <a:pt x="6810" y="19635"/>
                  </a:lnTo>
                  <a:cubicBezTo>
                    <a:pt x="6936" y="19540"/>
                    <a:pt x="7031" y="19413"/>
                    <a:pt x="7126" y="19318"/>
                  </a:cubicBezTo>
                  <a:lnTo>
                    <a:pt x="7000" y="19192"/>
                  </a:lnTo>
                  <a:close/>
                  <a:moveTo>
                    <a:pt x="94976" y="19445"/>
                  </a:moveTo>
                  <a:lnTo>
                    <a:pt x="94818" y="19572"/>
                  </a:lnTo>
                  <a:cubicBezTo>
                    <a:pt x="94945" y="19667"/>
                    <a:pt x="95040" y="19793"/>
                    <a:pt x="95135" y="19888"/>
                  </a:cubicBezTo>
                  <a:lnTo>
                    <a:pt x="95293" y="19762"/>
                  </a:lnTo>
                  <a:cubicBezTo>
                    <a:pt x="95166" y="19667"/>
                    <a:pt x="95071" y="19540"/>
                    <a:pt x="94976" y="19445"/>
                  </a:cubicBezTo>
                  <a:close/>
                  <a:moveTo>
                    <a:pt x="6366" y="19857"/>
                  </a:moveTo>
                  <a:cubicBezTo>
                    <a:pt x="6271" y="19983"/>
                    <a:pt x="6176" y="20110"/>
                    <a:pt x="6081" y="20205"/>
                  </a:cubicBezTo>
                  <a:lnTo>
                    <a:pt x="6208" y="20332"/>
                  </a:lnTo>
                  <a:cubicBezTo>
                    <a:pt x="6303" y="20237"/>
                    <a:pt x="6398" y="20110"/>
                    <a:pt x="6525" y="19983"/>
                  </a:cubicBezTo>
                  <a:lnTo>
                    <a:pt x="6366" y="19857"/>
                  </a:lnTo>
                  <a:close/>
                  <a:moveTo>
                    <a:pt x="95578" y="20110"/>
                  </a:moveTo>
                  <a:lnTo>
                    <a:pt x="95451" y="20237"/>
                  </a:lnTo>
                  <a:cubicBezTo>
                    <a:pt x="95546" y="20363"/>
                    <a:pt x="95641" y="20490"/>
                    <a:pt x="95768" y="20585"/>
                  </a:cubicBezTo>
                  <a:lnTo>
                    <a:pt x="95895" y="20458"/>
                  </a:lnTo>
                  <a:cubicBezTo>
                    <a:pt x="95800" y="20363"/>
                    <a:pt x="95705" y="20237"/>
                    <a:pt x="95578" y="20110"/>
                  </a:cubicBezTo>
                  <a:close/>
                  <a:moveTo>
                    <a:pt x="5765" y="20553"/>
                  </a:moveTo>
                  <a:cubicBezTo>
                    <a:pt x="5670" y="20680"/>
                    <a:pt x="5543" y="20807"/>
                    <a:pt x="5448" y="20933"/>
                  </a:cubicBezTo>
                  <a:lnTo>
                    <a:pt x="5606" y="21028"/>
                  </a:lnTo>
                  <a:cubicBezTo>
                    <a:pt x="5701" y="20933"/>
                    <a:pt x="5796" y="20807"/>
                    <a:pt x="5891" y="20680"/>
                  </a:cubicBezTo>
                  <a:lnTo>
                    <a:pt x="5765" y="20553"/>
                  </a:lnTo>
                  <a:close/>
                  <a:moveTo>
                    <a:pt x="96211" y="20838"/>
                  </a:moveTo>
                  <a:lnTo>
                    <a:pt x="96053" y="20933"/>
                  </a:lnTo>
                  <a:cubicBezTo>
                    <a:pt x="96148" y="21060"/>
                    <a:pt x="96275" y="21187"/>
                    <a:pt x="96370" y="21313"/>
                  </a:cubicBezTo>
                  <a:lnTo>
                    <a:pt x="96497" y="21187"/>
                  </a:lnTo>
                  <a:cubicBezTo>
                    <a:pt x="96401" y="21060"/>
                    <a:pt x="96306" y="20933"/>
                    <a:pt x="96211" y="20838"/>
                  </a:cubicBezTo>
                  <a:close/>
                  <a:moveTo>
                    <a:pt x="5163" y="21282"/>
                  </a:moveTo>
                  <a:lnTo>
                    <a:pt x="4846" y="21630"/>
                  </a:lnTo>
                  <a:lnTo>
                    <a:pt x="5005" y="21757"/>
                  </a:lnTo>
                  <a:lnTo>
                    <a:pt x="5290" y="21377"/>
                  </a:lnTo>
                  <a:lnTo>
                    <a:pt x="5163" y="21282"/>
                  </a:lnTo>
                  <a:close/>
                  <a:moveTo>
                    <a:pt x="96813" y="21535"/>
                  </a:moveTo>
                  <a:lnTo>
                    <a:pt x="96655" y="21662"/>
                  </a:lnTo>
                  <a:cubicBezTo>
                    <a:pt x="96750" y="21788"/>
                    <a:pt x="96845" y="21883"/>
                    <a:pt x="96940" y="22010"/>
                  </a:cubicBezTo>
                  <a:lnTo>
                    <a:pt x="97098" y="21883"/>
                  </a:lnTo>
                  <a:lnTo>
                    <a:pt x="96813" y="21535"/>
                  </a:lnTo>
                  <a:close/>
                  <a:moveTo>
                    <a:pt x="4561" y="21978"/>
                  </a:moveTo>
                  <a:cubicBezTo>
                    <a:pt x="4466" y="22105"/>
                    <a:pt x="4371" y="22232"/>
                    <a:pt x="4276" y="22358"/>
                  </a:cubicBezTo>
                  <a:lnTo>
                    <a:pt x="4435" y="22454"/>
                  </a:lnTo>
                  <a:cubicBezTo>
                    <a:pt x="4530" y="22327"/>
                    <a:pt x="4625" y="22232"/>
                    <a:pt x="4720" y="22105"/>
                  </a:cubicBezTo>
                  <a:lnTo>
                    <a:pt x="4561" y="21978"/>
                  </a:lnTo>
                  <a:close/>
                  <a:moveTo>
                    <a:pt x="97383" y="22263"/>
                  </a:moveTo>
                  <a:lnTo>
                    <a:pt x="97257" y="22358"/>
                  </a:lnTo>
                  <a:cubicBezTo>
                    <a:pt x="97352" y="22485"/>
                    <a:pt x="97447" y="22612"/>
                    <a:pt x="97542" y="22739"/>
                  </a:cubicBezTo>
                  <a:lnTo>
                    <a:pt x="97668" y="22612"/>
                  </a:lnTo>
                  <a:cubicBezTo>
                    <a:pt x="97573" y="22485"/>
                    <a:pt x="97478" y="22390"/>
                    <a:pt x="97383" y="22263"/>
                  </a:cubicBezTo>
                  <a:close/>
                  <a:moveTo>
                    <a:pt x="3991" y="22707"/>
                  </a:moveTo>
                  <a:cubicBezTo>
                    <a:pt x="3896" y="22834"/>
                    <a:pt x="3801" y="22960"/>
                    <a:pt x="3706" y="23055"/>
                  </a:cubicBezTo>
                  <a:lnTo>
                    <a:pt x="3833" y="23182"/>
                  </a:lnTo>
                  <a:cubicBezTo>
                    <a:pt x="3928" y="23055"/>
                    <a:pt x="4023" y="22960"/>
                    <a:pt x="4118" y="22834"/>
                  </a:cubicBezTo>
                  <a:lnTo>
                    <a:pt x="3991" y="22707"/>
                  </a:lnTo>
                  <a:close/>
                  <a:moveTo>
                    <a:pt x="97953" y="22992"/>
                  </a:moveTo>
                  <a:lnTo>
                    <a:pt x="97827" y="23087"/>
                  </a:lnTo>
                  <a:cubicBezTo>
                    <a:pt x="97922" y="23214"/>
                    <a:pt x="98017" y="23340"/>
                    <a:pt x="98112" y="23467"/>
                  </a:cubicBezTo>
                  <a:lnTo>
                    <a:pt x="98238" y="23340"/>
                  </a:lnTo>
                  <a:lnTo>
                    <a:pt x="97953" y="22992"/>
                  </a:lnTo>
                  <a:close/>
                  <a:moveTo>
                    <a:pt x="3421" y="23435"/>
                  </a:moveTo>
                  <a:cubicBezTo>
                    <a:pt x="3326" y="23562"/>
                    <a:pt x="3231" y="23689"/>
                    <a:pt x="3136" y="23815"/>
                  </a:cubicBezTo>
                  <a:lnTo>
                    <a:pt x="3294" y="23910"/>
                  </a:lnTo>
                  <a:cubicBezTo>
                    <a:pt x="3389" y="23784"/>
                    <a:pt x="3484" y="23689"/>
                    <a:pt x="3579" y="23562"/>
                  </a:cubicBezTo>
                  <a:lnTo>
                    <a:pt x="3421" y="23435"/>
                  </a:lnTo>
                  <a:close/>
                  <a:moveTo>
                    <a:pt x="98523" y="23720"/>
                  </a:moveTo>
                  <a:lnTo>
                    <a:pt x="98397" y="23815"/>
                  </a:lnTo>
                  <a:cubicBezTo>
                    <a:pt x="98460" y="23942"/>
                    <a:pt x="98555" y="24069"/>
                    <a:pt x="98650" y="24195"/>
                  </a:cubicBezTo>
                  <a:lnTo>
                    <a:pt x="98808" y="24100"/>
                  </a:lnTo>
                  <a:cubicBezTo>
                    <a:pt x="98713" y="23974"/>
                    <a:pt x="98618" y="23847"/>
                    <a:pt x="98523" y="23720"/>
                  </a:cubicBezTo>
                  <a:close/>
                  <a:moveTo>
                    <a:pt x="2851" y="24195"/>
                  </a:moveTo>
                  <a:cubicBezTo>
                    <a:pt x="2756" y="24290"/>
                    <a:pt x="2661" y="24417"/>
                    <a:pt x="2598" y="24544"/>
                  </a:cubicBezTo>
                  <a:lnTo>
                    <a:pt x="2724" y="24670"/>
                  </a:lnTo>
                  <a:cubicBezTo>
                    <a:pt x="2819" y="24544"/>
                    <a:pt x="2914" y="24417"/>
                    <a:pt x="3009" y="24290"/>
                  </a:cubicBezTo>
                  <a:lnTo>
                    <a:pt x="2851" y="24195"/>
                  </a:lnTo>
                  <a:close/>
                  <a:moveTo>
                    <a:pt x="99093" y="24449"/>
                  </a:moveTo>
                  <a:lnTo>
                    <a:pt x="98935" y="24575"/>
                  </a:lnTo>
                  <a:cubicBezTo>
                    <a:pt x="99030" y="24702"/>
                    <a:pt x="99125" y="24829"/>
                    <a:pt x="99220" y="24955"/>
                  </a:cubicBezTo>
                  <a:lnTo>
                    <a:pt x="99347" y="24829"/>
                  </a:lnTo>
                  <a:cubicBezTo>
                    <a:pt x="99252" y="24702"/>
                    <a:pt x="99188" y="24575"/>
                    <a:pt x="99093" y="24449"/>
                  </a:cubicBezTo>
                  <a:close/>
                  <a:moveTo>
                    <a:pt x="2313" y="24924"/>
                  </a:moveTo>
                  <a:cubicBezTo>
                    <a:pt x="2218" y="25050"/>
                    <a:pt x="2123" y="25177"/>
                    <a:pt x="2059" y="25304"/>
                  </a:cubicBezTo>
                  <a:lnTo>
                    <a:pt x="2186" y="25430"/>
                  </a:lnTo>
                  <a:cubicBezTo>
                    <a:pt x="2281" y="25304"/>
                    <a:pt x="2376" y="25177"/>
                    <a:pt x="2471" y="25050"/>
                  </a:cubicBezTo>
                  <a:lnTo>
                    <a:pt x="2313" y="24924"/>
                  </a:lnTo>
                  <a:close/>
                  <a:moveTo>
                    <a:pt x="99632" y="25209"/>
                  </a:moveTo>
                  <a:lnTo>
                    <a:pt x="99473" y="25335"/>
                  </a:lnTo>
                  <a:cubicBezTo>
                    <a:pt x="99568" y="25462"/>
                    <a:pt x="99663" y="25589"/>
                    <a:pt x="99758" y="25715"/>
                  </a:cubicBezTo>
                  <a:lnTo>
                    <a:pt x="99885" y="25589"/>
                  </a:lnTo>
                  <a:cubicBezTo>
                    <a:pt x="99790" y="25462"/>
                    <a:pt x="99727" y="25335"/>
                    <a:pt x="99632" y="25209"/>
                  </a:cubicBezTo>
                  <a:close/>
                  <a:moveTo>
                    <a:pt x="1774" y="25684"/>
                  </a:moveTo>
                  <a:cubicBezTo>
                    <a:pt x="1679" y="25810"/>
                    <a:pt x="1584" y="25937"/>
                    <a:pt x="1521" y="26064"/>
                  </a:cubicBezTo>
                  <a:lnTo>
                    <a:pt x="1679" y="26190"/>
                  </a:lnTo>
                  <a:lnTo>
                    <a:pt x="1933" y="25779"/>
                  </a:lnTo>
                  <a:lnTo>
                    <a:pt x="1774" y="25684"/>
                  </a:lnTo>
                  <a:close/>
                  <a:moveTo>
                    <a:pt x="100170" y="25969"/>
                  </a:moveTo>
                  <a:lnTo>
                    <a:pt x="100012" y="26095"/>
                  </a:lnTo>
                  <a:cubicBezTo>
                    <a:pt x="100107" y="26222"/>
                    <a:pt x="100170" y="26349"/>
                    <a:pt x="100265" y="26475"/>
                  </a:cubicBezTo>
                  <a:lnTo>
                    <a:pt x="100423" y="26349"/>
                  </a:lnTo>
                  <a:cubicBezTo>
                    <a:pt x="100328" y="26222"/>
                    <a:pt x="100233" y="26095"/>
                    <a:pt x="100170" y="25969"/>
                  </a:cubicBezTo>
                  <a:close/>
                  <a:moveTo>
                    <a:pt x="1268" y="26444"/>
                  </a:moveTo>
                  <a:cubicBezTo>
                    <a:pt x="1173" y="26570"/>
                    <a:pt x="1078" y="26697"/>
                    <a:pt x="983" y="26855"/>
                  </a:cubicBezTo>
                  <a:lnTo>
                    <a:pt x="1141" y="26950"/>
                  </a:lnTo>
                  <a:cubicBezTo>
                    <a:pt x="1236" y="26824"/>
                    <a:pt x="1331" y="26697"/>
                    <a:pt x="1394" y="26570"/>
                  </a:cubicBezTo>
                  <a:lnTo>
                    <a:pt x="1268" y="26444"/>
                  </a:lnTo>
                  <a:close/>
                  <a:moveTo>
                    <a:pt x="100677" y="26760"/>
                  </a:moveTo>
                  <a:lnTo>
                    <a:pt x="100518" y="26855"/>
                  </a:lnTo>
                  <a:cubicBezTo>
                    <a:pt x="100613" y="26982"/>
                    <a:pt x="100708" y="27109"/>
                    <a:pt x="100772" y="27236"/>
                  </a:cubicBezTo>
                  <a:lnTo>
                    <a:pt x="100930" y="27140"/>
                  </a:lnTo>
                  <a:cubicBezTo>
                    <a:pt x="100835" y="27014"/>
                    <a:pt x="100772" y="26887"/>
                    <a:pt x="100677" y="26760"/>
                  </a:cubicBezTo>
                  <a:close/>
                  <a:moveTo>
                    <a:pt x="729" y="27236"/>
                  </a:moveTo>
                  <a:lnTo>
                    <a:pt x="476" y="27616"/>
                  </a:lnTo>
                  <a:lnTo>
                    <a:pt x="634" y="27711"/>
                  </a:lnTo>
                  <a:cubicBezTo>
                    <a:pt x="729" y="27584"/>
                    <a:pt x="824" y="27457"/>
                    <a:pt x="888" y="27331"/>
                  </a:cubicBezTo>
                  <a:lnTo>
                    <a:pt x="729" y="27236"/>
                  </a:lnTo>
                  <a:close/>
                  <a:moveTo>
                    <a:pt x="101184" y="27521"/>
                  </a:moveTo>
                  <a:lnTo>
                    <a:pt x="101025" y="27616"/>
                  </a:lnTo>
                  <a:lnTo>
                    <a:pt x="101279" y="28027"/>
                  </a:lnTo>
                  <a:lnTo>
                    <a:pt x="101437" y="27932"/>
                  </a:lnTo>
                  <a:lnTo>
                    <a:pt x="101184" y="27521"/>
                  </a:lnTo>
                  <a:close/>
                  <a:moveTo>
                    <a:pt x="254" y="27996"/>
                  </a:moveTo>
                  <a:cubicBezTo>
                    <a:pt x="159" y="28154"/>
                    <a:pt x="96" y="28281"/>
                    <a:pt x="1" y="28407"/>
                  </a:cubicBezTo>
                  <a:lnTo>
                    <a:pt x="159" y="28502"/>
                  </a:lnTo>
                  <a:cubicBezTo>
                    <a:pt x="223" y="28376"/>
                    <a:pt x="318" y="28249"/>
                    <a:pt x="413" y="28091"/>
                  </a:cubicBezTo>
                  <a:lnTo>
                    <a:pt x="254" y="27996"/>
                  </a:lnTo>
                  <a:close/>
                  <a:moveTo>
                    <a:pt x="101690" y="28312"/>
                  </a:moveTo>
                  <a:lnTo>
                    <a:pt x="101532" y="28407"/>
                  </a:lnTo>
                  <a:cubicBezTo>
                    <a:pt x="101595" y="28534"/>
                    <a:pt x="101690" y="28661"/>
                    <a:pt x="101754" y="28819"/>
                  </a:cubicBezTo>
                  <a:lnTo>
                    <a:pt x="101912" y="28724"/>
                  </a:lnTo>
                  <a:cubicBezTo>
                    <a:pt x="101849" y="28566"/>
                    <a:pt x="101754" y="28439"/>
                    <a:pt x="101690" y="28312"/>
                  </a:cubicBezTo>
                  <a:close/>
                  <a:moveTo>
                    <a:pt x="102165" y="29104"/>
                  </a:moveTo>
                  <a:lnTo>
                    <a:pt x="102007" y="29199"/>
                  </a:lnTo>
                  <a:cubicBezTo>
                    <a:pt x="102070" y="29326"/>
                    <a:pt x="102165" y="29452"/>
                    <a:pt x="102229" y="29611"/>
                  </a:cubicBezTo>
                  <a:lnTo>
                    <a:pt x="102387" y="29516"/>
                  </a:lnTo>
                  <a:cubicBezTo>
                    <a:pt x="102324" y="29357"/>
                    <a:pt x="102229" y="29231"/>
                    <a:pt x="102165" y="29104"/>
                  </a:cubicBezTo>
                  <a:close/>
                  <a:moveTo>
                    <a:pt x="102640" y="29927"/>
                  </a:moveTo>
                  <a:lnTo>
                    <a:pt x="102482" y="29991"/>
                  </a:lnTo>
                  <a:cubicBezTo>
                    <a:pt x="102545" y="30149"/>
                    <a:pt x="102640" y="30276"/>
                    <a:pt x="102704" y="30402"/>
                  </a:cubicBezTo>
                  <a:lnTo>
                    <a:pt x="102862" y="30307"/>
                  </a:lnTo>
                  <a:cubicBezTo>
                    <a:pt x="102799" y="30181"/>
                    <a:pt x="102704" y="30054"/>
                    <a:pt x="102640" y="29927"/>
                  </a:cubicBezTo>
                  <a:close/>
                  <a:moveTo>
                    <a:pt x="103084" y="30719"/>
                  </a:moveTo>
                  <a:lnTo>
                    <a:pt x="102925" y="30814"/>
                  </a:lnTo>
                  <a:cubicBezTo>
                    <a:pt x="103020" y="30941"/>
                    <a:pt x="103084" y="31099"/>
                    <a:pt x="103147" y="31226"/>
                  </a:cubicBezTo>
                  <a:lnTo>
                    <a:pt x="103305" y="31131"/>
                  </a:lnTo>
                  <a:cubicBezTo>
                    <a:pt x="103242" y="31004"/>
                    <a:pt x="103179" y="30846"/>
                    <a:pt x="103084" y="30719"/>
                  </a:cubicBezTo>
                  <a:close/>
                  <a:moveTo>
                    <a:pt x="103527" y="31542"/>
                  </a:moveTo>
                  <a:lnTo>
                    <a:pt x="103369" y="31637"/>
                  </a:lnTo>
                  <a:cubicBezTo>
                    <a:pt x="103464" y="31764"/>
                    <a:pt x="103527" y="31891"/>
                    <a:pt x="103590" y="32049"/>
                  </a:cubicBezTo>
                  <a:lnTo>
                    <a:pt x="103749" y="31954"/>
                  </a:lnTo>
                  <a:cubicBezTo>
                    <a:pt x="103685" y="31827"/>
                    <a:pt x="103622" y="31669"/>
                    <a:pt x="103527" y="31542"/>
                  </a:cubicBezTo>
                  <a:close/>
                  <a:moveTo>
                    <a:pt x="103970" y="32366"/>
                  </a:moveTo>
                  <a:lnTo>
                    <a:pt x="103812" y="32461"/>
                  </a:lnTo>
                  <a:cubicBezTo>
                    <a:pt x="103875" y="32588"/>
                    <a:pt x="103939" y="32714"/>
                    <a:pt x="104034" y="32873"/>
                  </a:cubicBezTo>
                  <a:lnTo>
                    <a:pt x="104192" y="32778"/>
                  </a:lnTo>
                  <a:cubicBezTo>
                    <a:pt x="104129" y="32651"/>
                    <a:pt x="104034" y="32493"/>
                    <a:pt x="103970" y="32366"/>
                  </a:cubicBezTo>
                  <a:close/>
                  <a:moveTo>
                    <a:pt x="104382" y="33189"/>
                  </a:moveTo>
                  <a:lnTo>
                    <a:pt x="104224" y="33284"/>
                  </a:lnTo>
                  <a:cubicBezTo>
                    <a:pt x="104287" y="33411"/>
                    <a:pt x="104350" y="33569"/>
                    <a:pt x="104445" y="33696"/>
                  </a:cubicBezTo>
                  <a:lnTo>
                    <a:pt x="104604" y="33601"/>
                  </a:lnTo>
                  <a:cubicBezTo>
                    <a:pt x="104540" y="33474"/>
                    <a:pt x="104445" y="33316"/>
                    <a:pt x="104382" y="33189"/>
                  </a:cubicBezTo>
                  <a:close/>
                  <a:moveTo>
                    <a:pt x="104794" y="34044"/>
                  </a:moveTo>
                  <a:lnTo>
                    <a:pt x="104635" y="34108"/>
                  </a:lnTo>
                  <a:cubicBezTo>
                    <a:pt x="104699" y="34266"/>
                    <a:pt x="104762" y="34393"/>
                    <a:pt x="104825" y="34519"/>
                  </a:cubicBezTo>
                  <a:lnTo>
                    <a:pt x="104984" y="34456"/>
                  </a:lnTo>
                  <a:cubicBezTo>
                    <a:pt x="104920" y="34329"/>
                    <a:pt x="104857" y="34171"/>
                    <a:pt x="104794" y="34044"/>
                  </a:cubicBezTo>
                  <a:close/>
                  <a:moveTo>
                    <a:pt x="105205" y="34868"/>
                  </a:moveTo>
                  <a:lnTo>
                    <a:pt x="105015" y="34963"/>
                  </a:lnTo>
                  <a:cubicBezTo>
                    <a:pt x="105079" y="35089"/>
                    <a:pt x="105142" y="35216"/>
                    <a:pt x="105205" y="35374"/>
                  </a:cubicBezTo>
                  <a:lnTo>
                    <a:pt x="105396" y="35311"/>
                  </a:lnTo>
                  <a:cubicBezTo>
                    <a:pt x="105332" y="35153"/>
                    <a:pt x="105269" y="35026"/>
                    <a:pt x="105205" y="34868"/>
                  </a:cubicBezTo>
                  <a:close/>
                  <a:moveTo>
                    <a:pt x="105586" y="35723"/>
                  </a:moveTo>
                  <a:lnTo>
                    <a:pt x="105396" y="35786"/>
                  </a:lnTo>
                  <a:cubicBezTo>
                    <a:pt x="105459" y="35944"/>
                    <a:pt x="105522" y="36071"/>
                    <a:pt x="105586" y="36229"/>
                  </a:cubicBezTo>
                  <a:lnTo>
                    <a:pt x="105776" y="36166"/>
                  </a:lnTo>
                  <a:cubicBezTo>
                    <a:pt x="105712" y="36008"/>
                    <a:pt x="105649" y="35881"/>
                    <a:pt x="105586" y="35723"/>
                  </a:cubicBezTo>
                  <a:close/>
                  <a:moveTo>
                    <a:pt x="105934" y="36578"/>
                  </a:moveTo>
                  <a:lnTo>
                    <a:pt x="105776" y="36641"/>
                  </a:lnTo>
                  <a:lnTo>
                    <a:pt x="105966" y="37085"/>
                  </a:lnTo>
                  <a:lnTo>
                    <a:pt x="106124" y="37021"/>
                  </a:lnTo>
                  <a:cubicBezTo>
                    <a:pt x="106061" y="36863"/>
                    <a:pt x="105997" y="36736"/>
                    <a:pt x="105934" y="36578"/>
                  </a:cubicBezTo>
                  <a:close/>
                  <a:moveTo>
                    <a:pt x="106314" y="37433"/>
                  </a:moveTo>
                  <a:lnTo>
                    <a:pt x="106124" y="37528"/>
                  </a:lnTo>
                  <a:cubicBezTo>
                    <a:pt x="106187" y="37655"/>
                    <a:pt x="106251" y="37813"/>
                    <a:pt x="106282" y="37940"/>
                  </a:cubicBezTo>
                  <a:lnTo>
                    <a:pt x="106472" y="37876"/>
                  </a:lnTo>
                  <a:cubicBezTo>
                    <a:pt x="106409" y="37750"/>
                    <a:pt x="106346" y="37591"/>
                    <a:pt x="106314" y="37433"/>
                  </a:cubicBezTo>
                  <a:close/>
                  <a:moveTo>
                    <a:pt x="106631" y="38320"/>
                  </a:moveTo>
                  <a:lnTo>
                    <a:pt x="106472" y="38383"/>
                  </a:lnTo>
                  <a:cubicBezTo>
                    <a:pt x="106504" y="38510"/>
                    <a:pt x="106567" y="38668"/>
                    <a:pt x="106631" y="38826"/>
                  </a:cubicBezTo>
                  <a:lnTo>
                    <a:pt x="106789" y="38731"/>
                  </a:lnTo>
                  <a:cubicBezTo>
                    <a:pt x="106757" y="38605"/>
                    <a:pt x="106694" y="38446"/>
                    <a:pt x="106631" y="38320"/>
                  </a:cubicBezTo>
                  <a:close/>
                  <a:moveTo>
                    <a:pt x="106979" y="39175"/>
                  </a:moveTo>
                  <a:lnTo>
                    <a:pt x="106789" y="39238"/>
                  </a:lnTo>
                  <a:cubicBezTo>
                    <a:pt x="106852" y="39396"/>
                    <a:pt x="106884" y="39523"/>
                    <a:pt x="106947" y="39681"/>
                  </a:cubicBezTo>
                  <a:lnTo>
                    <a:pt x="107137" y="39618"/>
                  </a:lnTo>
                  <a:cubicBezTo>
                    <a:pt x="107074" y="39491"/>
                    <a:pt x="107011" y="39333"/>
                    <a:pt x="106979" y="39175"/>
                  </a:cubicBezTo>
                  <a:close/>
                  <a:moveTo>
                    <a:pt x="107264" y="40061"/>
                  </a:moveTo>
                  <a:lnTo>
                    <a:pt x="107106" y="40125"/>
                  </a:lnTo>
                  <a:cubicBezTo>
                    <a:pt x="107169" y="40251"/>
                    <a:pt x="107201" y="40410"/>
                    <a:pt x="107264" y="40568"/>
                  </a:cubicBezTo>
                  <a:lnTo>
                    <a:pt x="107422" y="40505"/>
                  </a:lnTo>
                  <a:cubicBezTo>
                    <a:pt x="107391" y="40346"/>
                    <a:pt x="107327" y="40220"/>
                    <a:pt x="107264" y="40061"/>
                  </a:cubicBezTo>
                  <a:close/>
                  <a:moveTo>
                    <a:pt x="107581" y="40948"/>
                  </a:moveTo>
                  <a:lnTo>
                    <a:pt x="107391" y="41011"/>
                  </a:lnTo>
                  <a:cubicBezTo>
                    <a:pt x="107454" y="41138"/>
                    <a:pt x="107486" y="41296"/>
                    <a:pt x="107549" y="41455"/>
                  </a:cubicBezTo>
                  <a:lnTo>
                    <a:pt x="107739" y="41391"/>
                  </a:lnTo>
                  <a:cubicBezTo>
                    <a:pt x="107676" y="41233"/>
                    <a:pt x="107644" y="41075"/>
                    <a:pt x="107581" y="40948"/>
                  </a:cubicBezTo>
                  <a:close/>
                  <a:moveTo>
                    <a:pt x="107866" y="41835"/>
                  </a:moveTo>
                  <a:lnTo>
                    <a:pt x="107676" y="41898"/>
                  </a:lnTo>
                  <a:cubicBezTo>
                    <a:pt x="107739" y="42025"/>
                    <a:pt x="107771" y="42183"/>
                    <a:pt x="107834" y="42342"/>
                  </a:cubicBezTo>
                  <a:lnTo>
                    <a:pt x="107992" y="42278"/>
                  </a:lnTo>
                  <a:cubicBezTo>
                    <a:pt x="107961" y="42120"/>
                    <a:pt x="107897" y="41993"/>
                    <a:pt x="107866" y="41835"/>
                  </a:cubicBezTo>
                  <a:close/>
                  <a:moveTo>
                    <a:pt x="108151" y="42722"/>
                  </a:moveTo>
                  <a:lnTo>
                    <a:pt x="107961" y="42785"/>
                  </a:lnTo>
                  <a:cubicBezTo>
                    <a:pt x="107992" y="42912"/>
                    <a:pt x="108056" y="43070"/>
                    <a:pt x="108087" y="43228"/>
                  </a:cubicBezTo>
                  <a:lnTo>
                    <a:pt x="108277" y="43165"/>
                  </a:lnTo>
                  <a:cubicBezTo>
                    <a:pt x="108214" y="43007"/>
                    <a:pt x="108182" y="42880"/>
                    <a:pt x="108151" y="42722"/>
                  </a:cubicBezTo>
                  <a:close/>
                  <a:moveTo>
                    <a:pt x="108404" y="43608"/>
                  </a:moveTo>
                  <a:lnTo>
                    <a:pt x="108214" y="43672"/>
                  </a:lnTo>
                  <a:cubicBezTo>
                    <a:pt x="108246" y="43798"/>
                    <a:pt x="108309" y="43957"/>
                    <a:pt x="108341" y="44115"/>
                  </a:cubicBezTo>
                  <a:lnTo>
                    <a:pt x="108499" y="44052"/>
                  </a:lnTo>
                  <a:cubicBezTo>
                    <a:pt x="108467" y="43893"/>
                    <a:pt x="108436" y="43767"/>
                    <a:pt x="108404" y="43608"/>
                  </a:cubicBezTo>
                  <a:close/>
                  <a:moveTo>
                    <a:pt x="108626" y="44527"/>
                  </a:moveTo>
                  <a:lnTo>
                    <a:pt x="108467" y="44558"/>
                  </a:lnTo>
                  <a:cubicBezTo>
                    <a:pt x="108499" y="44717"/>
                    <a:pt x="108531" y="44843"/>
                    <a:pt x="108562" y="45002"/>
                  </a:cubicBezTo>
                  <a:lnTo>
                    <a:pt x="108752" y="44970"/>
                  </a:lnTo>
                  <a:cubicBezTo>
                    <a:pt x="108721" y="44812"/>
                    <a:pt x="108689" y="44653"/>
                    <a:pt x="108626" y="44527"/>
                  </a:cubicBezTo>
                  <a:close/>
                  <a:moveTo>
                    <a:pt x="108879" y="45413"/>
                  </a:moveTo>
                  <a:lnTo>
                    <a:pt x="108689" y="45445"/>
                  </a:lnTo>
                  <a:lnTo>
                    <a:pt x="108784" y="45920"/>
                  </a:lnTo>
                  <a:lnTo>
                    <a:pt x="108974" y="45857"/>
                  </a:lnTo>
                  <a:cubicBezTo>
                    <a:pt x="108942" y="45698"/>
                    <a:pt x="108911" y="45572"/>
                    <a:pt x="108879" y="45413"/>
                  </a:cubicBezTo>
                  <a:close/>
                  <a:moveTo>
                    <a:pt x="109069" y="46332"/>
                  </a:moveTo>
                  <a:lnTo>
                    <a:pt x="108911" y="46364"/>
                  </a:lnTo>
                  <a:cubicBezTo>
                    <a:pt x="108942" y="46522"/>
                    <a:pt x="108974" y="46649"/>
                    <a:pt x="109006" y="46807"/>
                  </a:cubicBezTo>
                  <a:lnTo>
                    <a:pt x="109164" y="46775"/>
                  </a:lnTo>
                  <a:cubicBezTo>
                    <a:pt x="109132" y="46617"/>
                    <a:pt x="109101" y="46459"/>
                    <a:pt x="109069" y="46332"/>
                  </a:cubicBezTo>
                  <a:close/>
                  <a:moveTo>
                    <a:pt x="109291" y="47219"/>
                  </a:moveTo>
                  <a:lnTo>
                    <a:pt x="109101" y="47250"/>
                  </a:lnTo>
                  <a:lnTo>
                    <a:pt x="109196" y="47725"/>
                  </a:lnTo>
                  <a:lnTo>
                    <a:pt x="109386" y="47662"/>
                  </a:lnTo>
                  <a:cubicBezTo>
                    <a:pt x="109354" y="47535"/>
                    <a:pt x="109291" y="47377"/>
                    <a:pt x="109291" y="47219"/>
                  </a:cubicBezTo>
                  <a:close/>
                  <a:moveTo>
                    <a:pt x="109449" y="48137"/>
                  </a:moveTo>
                  <a:lnTo>
                    <a:pt x="109291" y="48169"/>
                  </a:lnTo>
                  <a:cubicBezTo>
                    <a:pt x="109322" y="48327"/>
                    <a:pt x="109354" y="48485"/>
                    <a:pt x="109354" y="48612"/>
                  </a:cubicBezTo>
                  <a:lnTo>
                    <a:pt x="109544" y="48580"/>
                  </a:lnTo>
                  <a:cubicBezTo>
                    <a:pt x="109512" y="48422"/>
                    <a:pt x="109481" y="48295"/>
                    <a:pt x="109449" y="48137"/>
                  </a:cubicBezTo>
                  <a:close/>
                  <a:moveTo>
                    <a:pt x="109639" y="49055"/>
                  </a:moveTo>
                  <a:lnTo>
                    <a:pt x="109449" y="49087"/>
                  </a:lnTo>
                  <a:cubicBezTo>
                    <a:pt x="109481" y="49214"/>
                    <a:pt x="109512" y="49372"/>
                    <a:pt x="109544" y="49530"/>
                  </a:cubicBezTo>
                  <a:lnTo>
                    <a:pt x="109703" y="49499"/>
                  </a:lnTo>
                  <a:cubicBezTo>
                    <a:pt x="109703" y="49340"/>
                    <a:pt x="109671" y="49182"/>
                    <a:pt x="109639" y="49055"/>
                  </a:cubicBezTo>
                  <a:close/>
                  <a:moveTo>
                    <a:pt x="109798" y="49942"/>
                  </a:moveTo>
                  <a:lnTo>
                    <a:pt x="109607" y="50005"/>
                  </a:lnTo>
                  <a:cubicBezTo>
                    <a:pt x="109639" y="50132"/>
                    <a:pt x="109671" y="50290"/>
                    <a:pt x="109671" y="50449"/>
                  </a:cubicBezTo>
                  <a:lnTo>
                    <a:pt x="109861" y="50417"/>
                  </a:lnTo>
                  <a:cubicBezTo>
                    <a:pt x="109829" y="50259"/>
                    <a:pt x="109829" y="50100"/>
                    <a:pt x="109798" y="49942"/>
                  </a:cubicBezTo>
                  <a:close/>
                  <a:moveTo>
                    <a:pt x="109924" y="50860"/>
                  </a:moveTo>
                  <a:lnTo>
                    <a:pt x="109766" y="50892"/>
                  </a:lnTo>
                  <a:cubicBezTo>
                    <a:pt x="109766" y="51051"/>
                    <a:pt x="109798" y="51209"/>
                    <a:pt x="109829" y="51367"/>
                  </a:cubicBezTo>
                  <a:lnTo>
                    <a:pt x="109988" y="51336"/>
                  </a:lnTo>
                  <a:cubicBezTo>
                    <a:pt x="109988" y="51177"/>
                    <a:pt x="109956" y="51019"/>
                    <a:pt x="109924" y="50860"/>
                  </a:cubicBezTo>
                  <a:close/>
                  <a:moveTo>
                    <a:pt x="109893" y="51811"/>
                  </a:moveTo>
                  <a:cubicBezTo>
                    <a:pt x="109893" y="51969"/>
                    <a:pt x="109924" y="52127"/>
                    <a:pt x="109956" y="52286"/>
                  </a:cubicBezTo>
                  <a:lnTo>
                    <a:pt x="110114" y="52254"/>
                  </a:lnTo>
                  <a:cubicBezTo>
                    <a:pt x="110114" y="52096"/>
                    <a:pt x="110083" y="51937"/>
                    <a:pt x="110051" y="51811"/>
                  </a:cubicBezTo>
                  <a:close/>
                  <a:moveTo>
                    <a:pt x="109988" y="52729"/>
                  </a:moveTo>
                  <a:cubicBezTo>
                    <a:pt x="110019" y="52887"/>
                    <a:pt x="110019" y="53046"/>
                    <a:pt x="110051" y="53204"/>
                  </a:cubicBezTo>
                  <a:lnTo>
                    <a:pt x="110241" y="53172"/>
                  </a:lnTo>
                  <a:cubicBezTo>
                    <a:pt x="110209" y="53014"/>
                    <a:pt x="110209" y="52887"/>
                    <a:pt x="110178" y="52729"/>
                  </a:cubicBezTo>
                  <a:close/>
                  <a:moveTo>
                    <a:pt x="110083" y="53647"/>
                  </a:moveTo>
                  <a:cubicBezTo>
                    <a:pt x="110114" y="53806"/>
                    <a:pt x="110114" y="53964"/>
                    <a:pt x="110146" y="54122"/>
                  </a:cubicBezTo>
                  <a:lnTo>
                    <a:pt x="110336" y="54091"/>
                  </a:lnTo>
                  <a:cubicBezTo>
                    <a:pt x="110304" y="53964"/>
                    <a:pt x="110304" y="53806"/>
                    <a:pt x="110273" y="53647"/>
                  </a:cubicBezTo>
                  <a:close/>
                  <a:moveTo>
                    <a:pt x="110178" y="54566"/>
                  </a:moveTo>
                  <a:lnTo>
                    <a:pt x="110209" y="55041"/>
                  </a:lnTo>
                  <a:lnTo>
                    <a:pt x="110399" y="55009"/>
                  </a:lnTo>
                  <a:cubicBezTo>
                    <a:pt x="110399" y="54882"/>
                    <a:pt x="110368" y="54724"/>
                    <a:pt x="110368" y="54566"/>
                  </a:cubicBezTo>
                  <a:close/>
                  <a:moveTo>
                    <a:pt x="110431" y="55484"/>
                  </a:moveTo>
                  <a:lnTo>
                    <a:pt x="110241" y="55516"/>
                  </a:lnTo>
                  <a:cubicBezTo>
                    <a:pt x="110273" y="55642"/>
                    <a:pt x="110273" y="55801"/>
                    <a:pt x="110273" y="55959"/>
                  </a:cubicBezTo>
                  <a:lnTo>
                    <a:pt x="110463" y="55959"/>
                  </a:lnTo>
                  <a:cubicBezTo>
                    <a:pt x="110463" y="55801"/>
                    <a:pt x="110463" y="55642"/>
                    <a:pt x="110431" y="55484"/>
                  </a:cubicBezTo>
                  <a:close/>
                  <a:moveTo>
                    <a:pt x="110494" y="56403"/>
                  </a:moveTo>
                  <a:lnTo>
                    <a:pt x="110304" y="56434"/>
                  </a:lnTo>
                  <a:lnTo>
                    <a:pt x="110336" y="56878"/>
                  </a:lnTo>
                  <a:lnTo>
                    <a:pt x="110526" y="56878"/>
                  </a:lnTo>
                  <a:lnTo>
                    <a:pt x="110494" y="56403"/>
                  </a:lnTo>
                  <a:close/>
                  <a:moveTo>
                    <a:pt x="110368" y="57353"/>
                  </a:moveTo>
                  <a:cubicBezTo>
                    <a:pt x="110368" y="57511"/>
                    <a:pt x="110368" y="57669"/>
                    <a:pt x="110368" y="57828"/>
                  </a:cubicBezTo>
                  <a:lnTo>
                    <a:pt x="110558" y="57796"/>
                  </a:lnTo>
                  <a:cubicBezTo>
                    <a:pt x="110558" y="57638"/>
                    <a:pt x="110558" y="57511"/>
                    <a:pt x="110526" y="57353"/>
                  </a:cubicBezTo>
                  <a:close/>
                  <a:moveTo>
                    <a:pt x="110368" y="58271"/>
                  </a:moveTo>
                  <a:cubicBezTo>
                    <a:pt x="110399" y="58429"/>
                    <a:pt x="110399" y="58588"/>
                    <a:pt x="110399" y="58746"/>
                  </a:cubicBezTo>
                  <a:lnTo>
                    <a:pt x="110589" y="58746"/>
                  </a:lnTo>
                  <a:cubicBezTo>
                    <a:pt x="110589" y="58588"/>
                    <a:pt x="110558" y="58429"/>
                    <a:pt x="110558" y="58271"/>
                  </a:cubicBezTo>
                  <a:close/>
                  <a:moveTo>
                    <a:pt x="110399" y="59189"/>
                  </a:moveTo>
                  <a:lnTo>
                    <a:pt x="110399" y="59664"/>
                  </a:lnTo>
                  <a:lnTo>
                    <a:pt x="110589" y="59664"/>
                  </a:lnTo>
                  <a:cubicBezTo>
                    <a:pt x="110589" y="59506"/>
                    <a:pt x="110589" y="59348"/>
                    <a:pt x="110589" y="59189"/>
                  </a:cubicBezTo>
                  <a:close/>
                  <a:moveTo>
                    <a:pt x="110399" y="60139"/>
                  </a:moveTo>
                  <a:cubicBezTo>
                    <a:pt x="110399" y="60266"/>
                    <a:pt x="110399" y="60424"/>
                    <a:pt x="110399" y="60583"/>
                  </a:cubicBezTo>
                  <a:lnTo>
                    <a:pt x="110589" y="60583"/>
                  </a:lnTo>
                  <a:cubicBezTo>
                    <a:pt x="110589" y="60424"/>
                    <a:pt x="110589" y="60298"/>
                    <a:pt x="110589" y="60139"/>
                  </a:cubicBezTo>
                  <a:close/>
                  <a:moveTo>
                    <a:pt x="110368" y="61058"/>
                  </a:moveTo>
                  <a:lnTo>
                    <a:pt x="110368" y="61501"/>
                  </a:lnTo>
                  <a:lnTo>
                    <a:pt x="110558" y="61533"/>
                  </a:lnTo>
                  <a:cubicBezTo>
                    <a:pt x="110558" y="61375"/>
                    <a:pt x="110558" y="61216"/>
                    <a:pt x="110558" y="61058"/>
                  </a:cubicBezTo>
                  <a:close/>
                  <a:moveTo>
                    <a:pt x="110368" y="61976"/>
                  </a:moveTo>
                  <a:cubicBezTo>
                    <a:pt x="110336" y="62135"/>
                    <a:pt x="110336" y="62293"/>
                    <a:pt x="110336" y="62451"/>
                  </a:cubicBezTo>
                  <a:lnTo>
                    <a:pt x="110526" y="62451"/>
                  </a:lnTo>
                  <a:cubicBezTo>
                    <a:pt x="110526" y="62293"/>
                    <a:pt x="110526" y="62135"/>
                    <a:pt x="110558" y="61976"/>
                  </a:cubicBezTo>
                  <a:close/>
                  <a:moveTo>
                    <a:pt x="110304" y="62895"/>
                  </a:moveTo>
                  <a:cubicBezTo>
                    <a:pt x="110304" y="63053"/>
                    <a:pt x="110304" y="63211"/>
                    <a:pt x="110273" y="63370"/>
                  </a:cubicBezTo>
                  <a:lnTo>
                    <a:pt x="110463" y="63370"/>
                  </a:lnTo>
                  <a:cubicBezTo>
                    <a:pt x="110494" y="63211"/>
                    <a:pt x="110494" y="63053"/>
                    <a:pt x="110494" y="62895"/>
                  </a:cubicBezTo>
                  <a:close/>
                  <a:moveTo>
                    <a:pt x="110241" y="63813"/>
                  </a:moveTo>
                  <a:cubicBezTo>
                    <a:pt x="110241" y="63971"/>
                    <a:pt x="110241" y="64130"/>
                    <a:pt x="110209" y="64288"/>
                  </a:cubicBezTo>
                  <a:lnTo>
                    <a:pt x="110399" y="64288"/>
                  </a:lnTo>
                  <a:cubicBezTo>
                    <a:pt x="110431" y="64130"/>
                    <a:pt x="110431" y="64003"/>
                    <a:pt x="110431" y="63845"/>
                  </a:cubicBezTo>
                  <a:lnTo>
                    <a:pt x="110241" y="63813"/>
                  </a:lnTo>
                  <a:close/>
                  <a:moveTo>
                    <a:pt x="110178" y="64763"/>
                  </a:moveTo>
                  <a:cubicBezTo>
                    <a:pt x="110178" y="64890"/>
                    <a:pt x="110178" y="65048"/>
                    <a:pt x="110146" y="65207"/>
                  </a:cubicBezTo>
                  <a:lnTo>
                    <a:pt x="110336" y="65238"/>
                  </a:lnTo>
                  <a:cubicBezTo>
                    <a:pt x="110336" y="65080"/>
                    <a:pt x="110368" y="64921"/>
                    <a:pt x="110368" y="64763"/>
                  </a:cubicBezTo>
                  <a:close/>
                  <a:moveTo>
                    <a:pt x="110114" y="65682"/>
                  </a:moveTo>
                  <a:cubicBezTo>
                    <a:pt x="110083" y="65808"/>
                    <a:pt x="110083" y="65967"/>
                    <a:pt x="110051" y="66125"/>
                  </a:cubicBezTo>
                  <a:lnTo>
                    <a:pt x="110241" y="66157"/>
                  </a:lnTo>
                  <a:cubicBezTo>
                    <a:pt x="110273" y="65998"/>
                    <a:pt x="110273" y="65840"/>
                    <a:pt x="110273" y="65682"/>
                  </a:cubicBezTo>
                  <a:close/>
                  <a:moveTo>
                    <a:pt x="109988" y="66600"/>
                  </a:moveTo>
                  <a:cubicBezTo>
                    <a:pt x="109988" y="66727"/>
                    <a:pt x="109956" y="66885"/>
                    <a:pt x="109956" y="67043"/>
                  </a:cubicBezTo>
                  <a:lnTo>
                    <a:pt x="110146" y="67075"/>
                  </a:lnTo>
                  <a:cubicBezTo>
                    <a:pt x="110146" y="66917"/>
                    <a:pt x="110178" y="66758"/>
                    <a:pt x="110178" y="66600"/>
                  </a:cubicBezTo>
                  <a:close/>
                  <a:moveTo>
                    <a:pt x="109893" y="67518"/>
                  </a:moveTo>
                  <a:cubicBezTo>
                    <a:pt x="109861" y="67645"/>
                    <a:pt x="109861" y="67803"/>
                    <a:pt x="109829" y="67962"/>
                  </a:cubicBezTo>
                  <a:lnTo>
                    <a:pt x="110019" y="67993"/>
                  </a:lnTo>
                  <a:cubicBezTo>
                    <a:pt x="110051" y="67835"/>
                    <a:pt x="110051" y="67677"/>
                    <a:pt x="110083" y="67518"/>
                  </a:cubicBezTo>
                  <a:close/>
                  <a:moveTo>
                    <a:pt x="109766" y="68437"/>
                  </a:moveTo>
                  <a:cubicBezTo>
                    <a:pt x="109734" y="68563"/>
                    <a:pt x="109734" y="68722"/>
                    <a:pt x="109703" y="68880"/>
                  </a:cubicBezTo>
                  <a:lnTo>
                    <a:pt x="109893" y="68912"/>
                  </a:lnTo>
                  <a:cubicBezTo>
                    <a:pt x="109893" y="68753"/>
                    <a:pt x="109924" y="68595"/>
                    <a:pt x="109956" y="68437"/>
                  </a:cubicBezTo>
                  <a:close/>
                  <a:moveTo>
                    <a:pt x="109607" y="69323"/>
                  </a:moveTo>
                  <a:cubicBezTo>
                    <a:pt x="109607" y="69482"/>
                    <a:pt x="109576" y="69640"/>
                    <a:pt x="109544" y="69798"/>
                  </a:cubicBezTo>
                  <a:lnTo>
                    <a:pt x="109734" y="69830"/>
                  </a:lnTo>
                  <a:cubicBezTo>
                    <a:pt x="109766" y="69672"/>
                    <a:pt x="109766" y="69513"/>
                    <a:pt x="109798" y="69355"/>
                  </a:cubicBezTo>
                  <a:lnTo>
                    <a:pt x="109607" y="69323"/>
                  </a:lnTo>
                  <a:close/>
                  <a:moveTo>
                    <a:pt x="109481" y="70242"/>
                  </a:moveTo>
                  <a:cubicBezTo>
                    <a:pt x="109449" y="70400"/>
                    <a:pt x="109417" y="70559"/>
                    <a:pt x="109386" y="70717"/>
                  </a:cubicBezTo>
                  <a:lnTo>
                    <a:pt x="109576" y="70749"/>
                  </a:lnTo>
                  <a:cubicBezTo>
                    <a:pt x="109607" y="70590"/>
                    <a:pt x="109607" y="70432"/>
                    <a:pt x="109639" y="70274"/>
                  </a:cubicBezTo>
                  <a:lnTo>
                    <a:pt x="109481" y="70242"/>
                  </a:lnTo>
                  <a:close/>
                  <a:moveTo>
                    <a:pt x="109291" y="71160"/>
                  </a:moveTo>
                  <a:cubicBezTo>
                    <a:pt x="109259" y="71319"/>
                    <a:pt x="109227" y="71477"/>
                    <a:pt x="109196" y="71604"/>
                  </a:cubicBezTo>
                  <a:lnTo>
                    <a:pt x="109386" y="71635"/>
                  </a:lnTo>
                  <a:cubicBezTo>
                    <a:pt x="109417" y="71509"/>
                    <a:pt x="109449" y="71350"/>
                    <a:pt x="109481" y="71192"/>
                  </a:cubicBezTo>
                  <a:lnTo>
                    <a:pt x="109291" y="71160"/>
                  </a:lnTo>
                  <a:close/>
                  <a:moveTo>
                    <a:pt x="109101" y="72079"/>
                  </a:moveTo>
                  <a:cubicBezTo>
                    <a:pt x="109069" y="72205"/>
                    <a:pt x="109037" y="72364"/>
                    <a:pt x="109006" y="72522"/>
                  </a:cubicBezTo>
                  <a:lnTo>
                    <a:pt x="109196" y="72554"/>
                  </a:lnTo>
                  <a:cubicBezTo>
                    <a:pt x="109227" y="72395"/>
                    <a:pt x="109259" y="72269"/>
                    <a:pt x="109291" y="72110"/>
                  </a:cubicBezTo>
                  <a:lnTo>
                    <a:pt x="109101" y="72079"/>
                  </a:lnTo>
                  <a:close/>
                  <a:moveTo>
                    <a:pt x="108911" y="72965"/>
                  </a:moveTo>
                  <a:cubicBezTo>
                    <a:pt x="108879" y="73124"/>
                    <a:pt x="108847" y="73282"/>
                    <a:pt x="108816" y="73409"/>
                  </a:cubicBezTo>
                  <a:lnTo>
                    <a:pt x="109006" y="73472"/>
                  </a:lnTo>
                  <a:cubicBezTo>
                    <a:pt x="109037" y="73314"/>
                    <a:pt x="109069" y="73155"/>
                    <a:pt x="109101" y="72997"/>
                  </a:cubicBezTo>
                  <a:lnTo>
                    <a:pt x="108911" y="72965"/>
                  </a:lnTo>
                  <a:close/>
                  <a:moveTo>
                    <a:pt x="108689" y="73884"/>
                  </a:moveTo>
                  <a:cubicBezTo>
                    <a:pt x="108657" y="74010"/>
                    <a:pt x="108626" y="74169"/>
                    <a:pt x="108594" y="74327"/>
                  </a:cubicBezTo>
                  <a:lnTo>
                    <a:pt x="108784" y="74359"/>
                  </a:lnTo>
                  <a:cubicBezTo>
                    <a:pt x="108816" y="74232"/>
                    <a:pt x="108847" y="74074"/>
                    <a:pt x="108879" y="73915"/>
                  </a:cubicBezTo>
                  <a:lnTo>
                    <a:pt x="108689" y="73884"/>
                  </a:lnTo>
                  <a:close/>
                  <a:moveTo>
                    <a:pt x="108467" y="74771"/>
                  </a:moveTo>
                  <a:cubicBezTo>
                    <a:pt x="108436" y="74929"/>
                    <a:pt x="108404" y="75056"/>
                    <a:pt x="108372" y="75214"/>
                  </a:cubicBezTo>
                  <a:lnTo>
                    <a:pt x="108531" y="75277"/>
                  </a:lnTo>
                  <a:cubicBezTo>
                    <a:pt x="108562" y="75119"/>
                    <a:pt x="108626" y="74961"/>
                    <a:pt x="108657" y="74802"/>
                  </a:cubicBezTo>
                  <a:lnTo>
                    <a:pt x="108467" y="74771"/>
                  </a:lnTo>
                  <a:close/>
                  <a:moveTo>
                    <a:pt x="108246" y="75657"/>
                  </a:moveTo>
                  <a:cubicBezTo>
                    <a:pt x="108182" y="75816"/>
                    <a:pt x="108151" y="75974"/>
                    <a:pt x="108119" y="76101"/>
                  </a:cubicBezTo>
                  <a:lnTo>
                    <a:pt x="108277" y="76164"/>
                  </a:lnTo>
                  <a:cubicBezTo>
                    <a:pt x="108341" y="76006"/>
                    <a:pt x="108372" y="75847"/>
                    <a:pt x="108404" y="75721"/>
                  </a:cubicBezTo>
                  <a:lnTo>
                    <a:pt x="108246" y="75657"/>
                  </a:lnTo>
                  <a:close/>
                  <a:moveTo>
                    <a:pt x="107992" y="76544"/>
                  </a:moveTo>
                  <a:cubicBezTo>
                    <a:pt x="107929" y="76702"/>
                    <a:pt x="107897" y="76829"/>
                    <a:pt x="107834" y="76987"/>
                  </a:cubicBezTo>
                  <a:lnTo>
                    <a:pt x="108024" y="77051"/>
                  </a:lnTo>
                  <a:cubicBezTo>
                    <a:pt x="108056" y="76892"/>
                    <a:pt x="108119" y="76766"/>
                    <a:pt x="108151" y="76607"/>
                  </a:cubicBezTo>
                  <a:lnTo>
                    <a:pt x="107992" y="76544"/>
                  </a:lnTo>
                  <a:close/>
                  <a:moveTo>
                    <a:pt x="107707" y="77431"/>
                  </a:moveTo>
                  <a:cubicBezTo>
                    <a:pt x="107676" y="77589"/>
                    <a:pt x="107612" y="77716"/>
                    <a:pt x="107581" y="77874"/>
                  </a:cubicBezTo>
                  <a:lnTo>
                    <a:pt x="107739" y="77937"/>
                  </a:lnTo>
                  <a:cubicBezTo>
                    <a:pt x="107802" y="77779"/>
                    <a:pt x="107834" y="77621"/>
                    <a:pt x="107897" y="77494"/>
                  </a:cubicBezTo>
                  <a:lnTo>
                    <a:pt x="107707" y="77431"/>
                  </a:lnTo>
                  <a:close/>
                  <a:moveTo>
                    <a:pt x="107422" y="78317"/>
                  </a:moveTo>
                  <a:cubicBezTo>
                    <a:pt x="107391" y="78444"/>
                    <a:pt x="107327" y="78602"/>
                    <a:pt x="107296" y="78761"/>
                  </a:cubicBezTo>
                  <a:lnTo>
                    <a:pt x="107454" y="78792"/>
                  </a:lnTo>
                  <a:cubicBezTo>
                    <a:pt x="107517" y="78666"/>
                    <a:pt x="107549" y="78507"/>
                    <a:pt x="107612" y="78381"/>
                  </a:cubicBezTo>
                  <a:lnTo>
                    <a:pt x="107422" y="78317"/>
                  </a:lnTo>
                  <a:close/>
                  <a:moveTo>
                    <a:pt x="107137" y="79172"/>
                  </a:moveTo>
                  <a:cubicBezTo>
                    <a:pt x="107074" y="79331"/>
                    <a:pt x="107042" y="79458"/>
                    <a:pt x="106979" y="79616"/>
                  </a:cubicBezTo>
                  <a:lnTo>
                    <a:pt x="107169" y="79679"/>
                  </a:lnTo>
                  <a:cubicBezTo>
                    <a:pt x="107201" y="79553"/>
                    <a:pt x="107264" y="79394"/>
                    <a:pt x="107327" y="79236"/>
                  </a:cubicBezTo>
                  <a:lnTo>
                    <a:pt x="107137" y="79172"/>
                  </a:lnTo>
                  <a:close/>
                  <a:moveTo>
                    <a:pt x="106821" y="80059"/>
                  </a:moveTo>
                  <a:cubicBezTo>
                    <a:pt x="106789" y="80186"/>
                    <a:pt x="106726" y="80344"/>
                    <a:pt x="106662" y="80503"/>
                  </a:cubicBezTo>
                  <a:lnTo>
                    <a:pt x="106852" y="80566"/>
                  </a:lnTo>
                  <a:cubicBezTo>
                    <a:pt x="106884" y="80408"/>
                    <a:pt x="106947" y="80249"/>
                    <a:pt x="107011" y="80123"/>
                  </a:cubicBezTo>
                  <a:lnTo>
                    <a:pt x="106821" y="80059"/>
                  </a:lnTo>
                  <a:close/>
                  <a:moveTo>
                    <a:pt x="106504" y="80914"/>
                  </a:moveTo>
                  <a:cubicBezTo>
                    <a:pt x="106441" y="81073"/>
                    <a:pt x="106409" y="81199"/>
                    <a:pt x="106346" y="81358"/>
                  </a:cubicBezTo>
                  <a:lnTo>
                    <a:pt x="106504" y="81421"/>
                  </a:lnTo>
                  <a:cubicBezTo>
                    <a:pt x="106567" y="81263"/>
                    <a:pt x="106631" y="81136"/>
                    <a:pt x="106694" y="80978"/>
                  </a:cubicBezTo>
                  <a:lnTo>
                    <a:pt x="106504" y="80914"/>
                  </a:lnTo>
                  <a:close/>
                  <a:moveTo>
                    <a:pt x="106187" y="81769"/>
                  </a:moveTo>
                  <a:cubicBezTo>
                    <a:pt x="106124" y="81928"/>
                    <a:pt x="106061" y="82054"/>
                    <a:pt x="105997" y="82213"/>
                  </a:cubicBezTo>
                  <a:lnTo>
                    <a:pt x="106156" y="82276"/>
                  </a:lnTo>
                  <a:cubicBezTo>
                    <a:pt x="106219" y="82118"/>
                    <a:pt x="106282" y="81991"/>
                    <a:pt x="106346" y="81833"/>
                  </a:cubicBezTo>
                  <a:lnTo>
                    <a:pt x="106187" y="81769"/>
                  </a:lnTo>
                  <a:close/>
                  <a:moveTo>
                    <a:pt x="105807" y="82624"/>
                  </a:moveTo>
                  <a:cubicBezTo>
                    <a:pt x="105776" y="82783"/>
                    <a:pt x="105712" y="82909"/>
                    <a:pt x="105649" y="83068"/>
                  </a:cubicBezTo>
                  <a:lnTo>
                    <a:pt x="105807" y="83131"/>
                  </a:lnTo>
                  <a:cubicBezTo>
                    <a:pt x="105871" y="82973"/>
                    <a:pt x="105934" y="82846"/>
                    <a:pt x="105997" y="82719"/>
                  </a:cubicBezTo>
                  <a:lnTo>
                    <a:pt x="105807" y="82624"/>
                  </a:lnTo>
                  <a:close/>
                  <a:moveTo>
                    <a:pt x="105459" y="83479"/>
                  </a:moveTo>
                  <a:cubicBezTo>
                    <a:pt x="105396" y="83606"/>
                    <a:pt x="105332" y="83764"/>
                    <a:pt x="105269" y="83891"/>
                  </a:cubicBezTo>
                  <a:lnTo>
                    <a:pt x="105459" y="83986"/>
                  </a:lnTo>
                  <a:cubicBezTo>
                    <a:pt x="105491" y="83828"/>
                    <a:pt x="105554" y="83701"/>
                    <a:pt x="105617" y="83543"/>
                  </a:cubicBezTo>
                  <a:lnTo>
                    <a:pt x="105459" y="83479"/>
                  </a:lnTo>
                  <a:close/>
                  <a:moveTo>
                    <a:pt x="105079" y="84335"/>
                  </a:moveTo>
                  <a:cubicBezTo>
                    <a:pt x="105015" y="84461"/>
                    <a:pt x="104952" y="84588"/>
                    <a:pt x="104889" y="84746"/>
                  </a:cubicBezTo>
                  <a:lnTo>
                    <a:pt x="105047" y="84810"/>
                  </a:lnTo>
                  <a:cubicBezTo>
                    <a:pt x="105110" y="84683"/>
                    <a:pt x="105174" y="84556"/>
                    <a:pt x="105269" y="84398"/>
                  </a:cubicBezTo>
                  <a:lnTo>
                    <a:pt x="105079" y="84335"/>
                  </a:lnTo>
                  <a:close/>
                  <a:moveTo>
                    <a:pt x="104699" y="85158"/>
                  </a:moveTo>
                  <a:cubicBezTo>
                    <a:pt x="104635" y="85316"/>
                    <a:pt x="104572" y="85443"/>
                    <a:pt x="104509" y="85570"/>
                  </a:cubicBezTo>
                  <a:lnTo>
                    <a:pt x="104667" y="85665"/>
                  </a:lnTo>
                  <a:cubicBezTo>
                    <a:pt x="104730" y="85506"/>
                    <a:pt x="104794" y="85380"/>
                    <a:pt x="104857" y="85253"/>
                  </a:cubicBezTo>
                  <a:lnTo>
                    <a:pt x="104699" y="85158"/>
                  </a:lnTo>
                  <a:close/>
                  <a:moveTo>
                    <a:pt x="104287" y="85981"/>
                  </a:moveTo>
                  <a:cubicBezTo>
                    <a:pt x="104224" y="86140"/>
                    <a:pt x="104160" y="86266"/>
                    <a:pt x="104097" y="86393"/>
                  </a:cubicBezTo>
                  <a:lnTo>
                    <a:pt x="104255" y="86488"/>
                  </a:lnTo>
                  <a:cubicBezTo>
                    <a:pt x="104319" y="86361"/>
                    <a:pt x="104382" y="86203"/>
                    <a:pt x="104445" y="86076"/>
                  </a:cubicBezTo>
                  <a:lnTo>
                    <a:pt x="104287" y="85981"/>
                  </a:lnTo>
                  <a:close/>
                  <a:moveTo>
                    <a:pt x="103875" y="86805"/>
                  </a:moveTo>
                  <a:cubicBezTo>
                    <a:pt x="103812" y="86963"/>
                    <a:pt x="103749" y="87090"/>
                    <a:pt x="103654" y="87216"/>
                  </a:cubicBezTo>
                  <a:lnTo>
                    <a:pt x="103844" y="87311"/>
                  </a:lnTo>
                  <a:cubicBezTo>
                    <a:pt x="103907" y="87185"/>
                    <a:pt x="103970" y="87026"/>
                    <a:pt x="104034" y="86900"/>
                  </a:cubicBezTo>
                  <a:lnTo>
                    <a:pt x="103875" y="86805"/>
                  </a:lnTo>
                  <a:close/>
                  <a:moveTo>
                    <a:pt x="103464" y="87628"/>
                  </a:moveTo>
                  <a:cubicBezTo>
                    <a:pt x="103369" y="87755"/>
                    <a:pt x="103305" y="87913"/>
                    <a:pt x="103242" y="88040"/>
                  </a:cubicBezTo>
                  <a:lnTo>
                    <a:pt x="103400" y="88135"/>
                  </a:lnTo>
                  <a:cubicBezTo>
                    <a:pt x="103464" y="88008"/>
                    <a:pt x="103527" y="87850"/>
                    <a:pt x="103622" y="87723"/>
                  </a:cubicBezTo>
                  <a:lnTo>
                    <a:pt x="103464" y="87628"/>
                  </a:lnTo>
                  <a:close/>
                  <a:moveTo>
                    <a:pt x="103020" y="88451"/>
                  </a:moveTo>
                  <a:lnTo>
                    <a:pt x="102799" y="88863"/>
                  </a:lnTo>
                  <a:lnTo>
                    <a:pt x="102957" y="88927"/>
                  </a:lnTo>
                  <a:lnTo>
                    <a:pt x="103179" y="88546"/>
                  </a:lnTo>
                  <a:lnTo>
                    <a:pt x="103020" y="88451"/>
                  </a:lnTo>
                  <a:close/>
                  <a:moveTo>
                    <a:pt x="102545" y="89243"/>
                  </a:moveTo>
                  <a:cubicBezTo>
                    <a:pt x="102482" y="89370"/>
                    <a:pt x="102419" y="89528"/>
                    <a:pt x="102324" y="89655"/>
                  </a:cubicBezTo>
                  <a:lnTo>
                    <a:pt x="102482" y="89750"/>
                  </a:lnTo>
                  <a:cubicBezTo>
                    <a:pt x="102577" y="89623"/>
                    <a:pt x="102640" y="89465"/>
                    <a:pt x="102735" y="89338"/>
                  </a:cubicBezTo>
                  <a:lnTo>
                    <a:pt x="102545" y="89243"/>
                  </a:lnTo>
                  <a:close/>
                  <a:moveTo>
                    <a:pt x="102102" y="90067"/>
                  </a:moveTo>
                  <a:cubicBezTo>
                    <a:pt x="102007" y="90193"/>
                    <a:pt x="101944" y="90320"/>
                    <a:pt x="101849" y="90447"/>
                  </a:cubicBezTo>
                  <a:lnTo>
                    <a:pt x="102007" y="90542"/>
                  </a:lnTo>
                  <a:cubicBezTo>
                    <a:pt x="102102" y="90415"/>
                    <a:pt x="102165" y="90288"/>
                    <a:pt x="102260" y="90162"/>
                  </a:cubicBezTo>
                  <a:lnTo>
                    <a:pt x="102102" y="90067"/>
                  </a:lnTo>
                  <a:close/>
                  <a:moveTo>
                    <a:pt x="101627" y="90827"/>
                  </a:moveTo>
                  <a:cubicBezTo>
                    <a:pt x="101532" y="90985"/>
                    <a:pt x="101469" y="91112"/>
                    <a:pt x="101374" y="91238"/>
                  </a:cubicBezTo>
                  <a:lnTo>
                    <a:pt x="101532" y="91333"/>
                  </a:lnTo>
                  <a:cubicBezTo>
                    <a:pt x="101595" y="91207"/>
                    <a:pt x="101690" y="91080"/>
                    <a:pt x="101785" y="90953"/>
                  </a:cubicBezTo>
                  <a:lnTo>
                    <a:pt x="101627" y="90827"/>
                  </a:lnTo>
                  <a:close/>
                  <a:moveTo>
                    <a:pt x="101120" y="91618"/>
                  </a:moveTo>
                  <a:cubicBezTo>
                    <a:pt x="101057" y="91745"/>
                    <a:pt x="100962" y="91872"/>
                    <a:pt x="100867" y="92030"/>
                  </a:cubicBezTo>
                  <a:lnTo>
                    <a:pt x="101025" y="92125"/>
                  </a:lnTo>
                  <a:cubicBezTo>
                    <a:pt x="101120" y="91998"/>
                    <a:pt x="101184" y="91840"/>
                    <a:pt x="101279" y="91713"/>
                  </a:cubicBezTo>
                  <a:lnTo>
                    <a:pt x="101120" y="91618"/>
                  </a:lnTo>
                  <a:close/>
                  <a:moveTo>
                    <a:pt x="100613" y="92410"/>
                  </a:moveTo>
                  <a:cubicBezTo>
                    <a:pt x="100550" y="92537"/>
                    <a:pt x="100455" y="92663"/>
                    <a:pt x="100360" y="92790"/>
                  </a:cubicBezTo>
                  <a:lnTo>
                    <a:pt x="100518" y="92885"/>
                  </a:lnTo>
                  <a:cubicBezTo>
                    <a:pt x="100613" y="92758"/>
                    <a:pt x="100677" y="92632"/>
                    <a:pt x="100772" y="92505"/>
                  </a:cubicBezTo>
                  <a:lnTo>
                    <a:pt x="100613" y="92410"/>
                  </a:lnTo>
                  <a:close/>
                  <a:moveTo>
                    <a:pt x="100107" y="93170"/>
                  </a:moveTo>
                  <a:lnTo>
                    <a:pt x="99853" y="93550"/>
                  </a:lnTo>
                  <a:lnTo>
                    <a:pt x="100012" y="93645"/>
                  </a:lnTo>
                  <a:cubicBezTo>
                    <a:pt x="100075" y="93518"/>
                    <a:pt x="100170" y="93392"/>
                    <a:pt x="100265" y="93265"/>
                  </a:cubicBezTo>
                  <a:lnTo>
                    <a:pt x="100107" y="93170"/>
                  </a:lnTo>
                  <a:close/>
                  <a:moveTo>
                    <a:pt x="99600" y="93930"/>
                  </a:moveTo>
                  <a:cubicBezTo>
                    <a:pt x="99505" y="94057"/>
                    <a:pt x="99410" y="94184"/>
                    <a:pt x="99315" y="94310"/>
                  </a:cubicBezTo>
                  <a:lnTo>
                    <a:pt x="99473" y="94405"/>
                  </a:lnTo>
                  <a:cubicBezTo>
                    <a:pt x="99568" y="94279"/>
                    <a:pt x="99632" y="94152"/>
                    <a:pt x="99727" y="94025"/>
                  </a:cubicBezTo>
                  <a:lnTo>
                    <a:pt x="99600" y="93930"/>
                  </a:lnTo>
                  <a:close/>
                  <a:moveTo>
                    <a:pt x="99030" y="94690"/>
                  </a:moveTo>
                  <a:cubicBezTo>
                    <a:pt x="98967" y="94817"/>
                    <a:pt x="98872" y="94944"/>
                    <a:pt x="98777" y="95039"/>
                  </a:cubicBezTo>
                  <a:lnTo>
                    <a:pt x="98935" y="95165"/>
                  </a:lnTo>
                  <a:cubicBezTo>
                    <a:pt x="98998" y="95039"/>
                    <a:pt x="99093" y="94912"/>
                    <a:pt x="99188" y="94785"/>
                  </a:cubicBezTo>
                  <a:lnTo>
                    <a:pt x="99030" y="94690"/>
                  </a:lnTo>
                  <a:close/>
                  <a:moveTo>
                    <a:pt x="98492" y="95419"/>
                  </a:moveTo>
                  <a:cubicBezTo>
                    <a:pt x="98397" y="95545"/>
                    <a:pt x="98302" y="95672"/>
                    <a:pt x="98207" y="95799"/>
                  </a:cubicBezTo>
                  <a:lnTo>
                    <a:pt x="98365" y="95894"/>
                  </a:lnTo>
                  <a:cubicBezTo>
                    <a:pt x="98460" y="95767"/>
                    <a:pt x="98555" y="95640"/>
                    <a:pt x="98650" y="95545"/>
                  </a:cubicBezTo>
                  <a:lnTo>
                    <a:pt x="98492" y="95419"/>
                  </a:lnTo>
                  <a:close/>
                  <a:moveTo>
                    <a:pt x="97922" y="96147"/>
                  </a:moveTo>
                  <a:cubicBezTo>
                    <a:pt x="97827" y="96274"/>
                    <a:pt x="97732" y="96400"/>
                    <a:pt x="97637" y="96527"/>
                  </a:cubicBezTo>
                  <a:lnTo>
                    <a:pt x="97795" y="96622"/>
                  </a:lnTo>
                  <a:cubicBezTo>
                    <a:pt x="97890" y="96527"/>
                    <a:pt x="97985" y="96400"/>
                    <a:pt x="98080" y="96274"/>
                  </a:cubicBezTo>
                  <a:lnTo>
                    <a:pt x="97922" y="96147"/>
                  </a:lnTo>
                  <a:close/>
                  <a:moveTo>
                    <a:pt x="97352" y="96875"/>
                  </a:moveTo>
                  <a:cubicBezTo>
                    <a:pt x="97257" y="97002"/>
                    <a:pt x="97162" y="97129"/>
                    <a:pt x="97067" y="97224"/>
                  </a:cubicBezTo>
                  <a:lnTo>
                    <a:pt x="97225" y="97350"/>
                  </a:lnTo>
                  <a:cubicBezTo>
                    <a:pt x="97320" y="97224"/>
                    <a:pt x="97415" y="97129"/>
                    <a:pt x="97510" y="97002"/>
                  </a:cubicBezTo>
                  <a:lnTo>
                    <a:pt x="97352" y="96875"/>
                  </a:lnTo>
                  <a:close/>
                  <a:moveTo>
                    <a:pt x="96782" y="97604"/>
                  </a:moveTo>
                  <a:lnTo>
                    <a:pt x="96497" y="97952"/>
                  </a:lnTo>
                  <a:lnTo>
                    <a:pt x="96623" y="98079"/>
                  </a:lnTo>
                  <a:lnTo>
                    <a:pt x="96908" y="97730"/>
                  </a:lnTo>
                  <a:lnTo>
                    <a:pt x="96782" y="97604"/>
                  </a:lnTo>
                  <a:close/>
                  <a:moveTo>
                    <a:pt x="96180" y="98300"/>
                  </a:moveTo>
                  <a:cubicBezTo>
                    <a:pt x="96085" y="98427"/>
                    <a:pt x="95990" y="98554"/>
                    <a:pt x="95895" y="98649"/>
                  </a:cubicBezTo>
                  <a:lnTo>
                    <a:pt x="96021" y="98776"/>
                  </a:lnTo>
                  <a:cubicBezTo>
                    <a:pt x="96116" y="98681"/>
                    <a:pt x="96211" y="98554"/>
                    <a:pt x="96338" y="98427"/>
                  </a:cubicBezTo>
                  <a:lnTo>
                    <a:pt x="96180" y="98300"/>
                  </a:lnTo>
                  <a:close/>
                  <a:moveTo>
                    <a:pt x="95578" y="98997"/>
                  </a:moveTo>
                  <a:lnTo>
                    <a:pt x="95261" y="99346"/>
                  </a:lnTo>
                  <a:lnTo>
                    <a:pt x="95420" y="99472"/>
                  </a:lnTo>
                  <a:lnTo>
                    <a:pt x="95705" y="99124"/>
                  </a:lnTo>
                  <a:lnTo>
                    <a:pt x="95578" y="98997"/>
                  </a:lnTo>
                  <a:close/>
                  <a:moveTo>
                    <a:pt x="94976" y="99694"/>
                  </a:moveTo>
                  <a:cubicBezTo>
                    <a:pt x="94850" y="99821"/>
                    <a:pt x="94755" y="99916"/>
                    <a:pt x="94660" y="100042"/>
                  </a:cubicBezTo>
                  <a:lnTo>
                    <a:pt x="94786" y="100169"/>
                  </a:lnTo>
                  <a:cubicBezTo>
                    <a:pt x="94881" y="100042"/>
                    <a:pt x="95008" y="99947"/>
                    <a:pt x="95103" y="99821"/>
                  </a:cubicBezTo>
                  <a:lnTo>
                    <a:pt x="94976" y="99694"/>
                  </a:lnTo>
                  <a:close/>
                  <a:moveTo>
                    <a:pt x="94343" y="100391"/>
                  </a:moveTo>
                  <a:cubicBezTo>
                    <a:pt x="94216" y="100486"/>
                    <a:pt x="94121" y="100612"/>
                    <a:pt x="94026" y="100707"/>
                  </a:cubicBezTo>
                  <a:lnTo>
                    <a:pt x="94153" y="100834"/>
                  </a:lnTo>
                  <a:cubicBezTo>
                    <a:pt x="94248" y="100739"/>
                    <a:pt x="94375" y="100612"/>
                    <a:pt x="94470" y="100517"/>
                  </a:cubicBezTo>
                  <a:lnTo>
                    <a:pt x="94343" y="100391"/>
                  </a:lnTo>
                  <a:close/>
                  <a:moveTo>
                    <a:pt x="93710" y="101056"/>
                  </a:moveTo>
                  <a:cubicBezTo>
                    <a:pt x="93583" y="101151"/>
                    <a:pt x="93488" y="101277"/>
                    <a:pt x="93361" y="101372"/>
                  </a:cubicBezTo>
                  <a:lnTo>
                    <a:pt x="93520" y="101499"/>
                  </a:lnTo>
                  <a:cubicBezTo>
                    <a:pt x="93615" y="101404"/>
                    <a:pt x="93710" y="101277"/>
                    <a:pt x="93836" y="101182"/>
                  </a:cubicBezTo>
                  <a:lnTo>
                    <a:pt x="93710" y="101056"/>
                  </a:lnTo>
                  <a:close/>
                  <a:moveTo>
                    <a:pt x="93045" y="101721"/>
                  </a:moveTo>
                  <a:cubicBezTo>
                    <a:pt x="92950" y="101816"/>
                    <a:pt x="92823" y="101942"/>
                    <a:pt x="92728" y="102037"/>
                  </a:cubicBezTo>
                  <a:lnTo>
                    <a:pt x="92855" y="102164"/>
                  </a:lnTo>
                  <a:cubicBezTo>
                    <a:pt x="92950" y="102069"/>
                    <a:pt x="93076" y="101942"/>
                    <a:pt x="93171" y="101847"/>
                  </a:cubicBezTo>
                  <a:lnTo>
                    <a:pt x="93045" y="101721"/>
                  </a:lnTo>
                  <a:close/>
                  <a:moveTo>
                    <a:pt x="92380" y="102354"/>
                  </a:moveTo>
                  <a:lnTo>
                    <a:pt x="92063" y="102671"/>
                  </a:lnTo>
                  <a:lnTo>
                    <a:pt x="92190" y="102829"/>
                  </a:lnTo>
                  <a:cubicBezTo>
                    <a:pt x="92285" y="102702"/>
                    <a:pt x="92411" y="102607"/>
                    <a:pt x="92506" y="102481"/>
                  </a:cubicBezTo>
                  <a:lnTo>
                    <a:pt x="92380" y="102354"/>
                  </a:lnTo>
                  <a:close/>
                  <a:moveTo>
                    <a:pt x="91714" y="102987"/>
                  </a:moveTo>
                  <a:cubicBezTo>
                    <a:pt x="91619" y="103114"/>
                    <a:pt x="91493" y="103209"/>
                    <a:pt x="91398" y="103304"/>
                  </a:cubicBezTo>
                  <a:lnTo>
                    <a:pt x="91524" y="103463"/>
                  </a:lnTo>
                  <a:cubicBezTo>
                    <a:pt x="91619" y="103336"/>
                    <a:pt x="91746" y="103241"/>
                    <a:pt x="91841" y="103146"/>
                  </a:cubicBezTo>
                  <a:lnTo>
                    <a:pt x="91714" y="102987"/>
                  </a:lnTo>
                  <a:close/>
                  <a:moveTo>
                    <a:pt x="91049" y="103621"/>
                  </a:moveTo>
                  <a:cubicBezTo>
                    <a:pt x="90923" y="103748"/>
                    <a:pt x="90828" y="103843"/>
                    <a:pt x="90701" y="103938"/>
                  </a:cubicBezTo>
                  <a:lnTo>
                    <a:pt x="90828" y="104096"/>
                  </a:lnTo>
                  <a:cubicBezTo>
                    <a:pt x="90954" y="103969"/>
                    <a:pt x="91049" y="103874"/>
                    <a:pt x="91176" y="103779"/>
                  </a:cubicBezTo>
                  <a:lnTo>
                    <a:pt x="91049" y="103621"/>
                  </a:lnTo>
                  <a:close/>
                  <a:moveTo>
                    <a:pt x="90353" y="104254"/>
                  </a:moveTo>
                  <a:cubicBezTo>
                    <a:pt x="90226" y="104349"/>
                    <a:pt x="90131" y="104444"/>
                    <a:pt x="90004" y="104571"/>
                  </a:cubicBezTo>
                  <a:lnTo>
                    <a:pt x="90131" y="104698"/>
                  </a:lnTo>
                  <a:cubicBezTo>
                    <a:pt x="90258" y="104603"/>
                    <a:pt x="90353" y="104508"/>
                    <a:pt x="90479" y="104381"/>
                  </a:cubicBezTo>
                  <a:lnTo>
                    <a:pt x="90353" y="104254"/>
                  </a:lnTo>
                  <a:close/>
                  <a:moveTo>
                    <a:pt x="89656" y="104856"/>
                  </a:moveTo>
                  <a:cubicBezTo>
                    <a:pt x="89529" y="104951"/>
                    <a:pt x="89434" y="105046"/>
                    <a:pt x="89308" y="105141"/>
                  </a:cubicBezTo>
                  <a:lnTo>
                    <a:pt x="89434" y="105299"/>
                  </a:lnTo>
                  <a:cubicBezTo>
                    <a:pt x="89529" y="105204"/>
                    <a:pt x="89656" y="105109"/>
                    <a:pt x="89783" y="105014"/>
                  </a:cubicBezTo>
                  <a:lnTo>
                    <a:pt x="89656" y="104856"/>
                  </a:lnTo>
                  <a:close/>
                  <a:moveTo>
                    <a:pt x="88959" y="105458"/>
                  </a:moveTo>
                  <a:lnTo>
                    <a:pt x="88579" y="105743"/>
                  </a:lnTo>
                  <a:lnTo>
                    <a:pt x="88706" y="105901"/>
                  </a:lnTo>
                  <a:lnTo>
                    <a:pt x="89054" y="105584"/>
                  </a:lnTo>
                  <a:lnTo>
                    <a:pt x="88959" y="105458"/>
                  </a:lnTo>
                  <a:close/>
                  <a:moveTo>
                    <a:pt x="88231" y="106059"/>
                  </a:moveTo>
                  <a:cubicBezTo>
                    <a:pt x="88104" y="106154"/>
                    <a:pt x="88009" y="106249"/>
                    <a:pt x="87883" y="106344"/>
                  </a:cubicBezTo>
                  <a:lnTo>
                    <a:pt x="87978" y="106471"/>
                  </a:lnTo>
                  <a:cubicBezTo>
                    <a:pt x="88104" y="106376"/>
                    <a:pt x="88231" y="106281"/>
                    <a:pt x="88358" y="106186"/>
                  </a:cubicBezTo>
                  <a:lnTo>
                    <a:pt x="88231" y="106059"/>
                  </a:lnTo>
                  <a:close/>
                  <a:moveTo>
                    <a:pt x="87502" y="106629"/>
                  </a:moveTo>
                  <a:cubicBezTo>
                    <a:pt x="87376" y="106724"/>
                    <a:pt x="87281" y="106819"/>
                    <a:pt x="87154" y="106914"/>
                  </a:cubicBezTo>
                  <a:lnTo>
                    <a:pt x="87249" y="107041"/>
                  </a:lnTo>
                  <a:cubicBezTo>
                    <a:pt x="87376" y="106946"/>
                    <a:pt x="87502" y="106851"/>
                    <a:pt x="87629" y="106756"/>
                  </a:cubicBezTo>
                  <a:lnTo>
                    <a:pt x="87502" y="106629"/>
                  </a:lnTo>
                  <a:close/>
                  <a:moveTo>
                    <a:pt x="86774" y="107199"/>
                  </a:moveTo>
                  <a:cubicBezTo>
                    <a:pt x="86647" y="107263"/>
                    <a:pt x="86521" y="107358"/>
                    <a:pt x="86394" y="107453"/>
                  </a:cubicBezTo>
                  <a:lnTo>
                    <a:pt x="86521" y="107611"/>
                  </a:lnTo>
                  <a:cubicBezTo>
                    <a:pt x="86647" y="107516"/>
                    <a:pt x="86774" y="107421"/>
                    <a:pt x="86901" y="107326"/>
                  </a:cubicBezTo>
                  <a:lnTo>
                    <a:pt x="86774" y="107199"/>
                  </a:lnTo>
                  <a:close/>
                  <a:moveTo>
                    <a:pt x="86046" y="107738"/>
                  </a:moveTo>
                  <a:cubicBezTo>
                    <a:pt x="85919" y="107833"/>
                    <a:pt x="85792" y="107928"/>
                    <a:pt x="85666" y="108023"/>
                  </a:cubicBezTo>
                  <a:lnTo>
                    <a:pt x="85761" y="108150"/>
                  </a:lnTo>
                  <a:lnTo>
                    <a:pt x="86141" y="107896"/>
                  </a:lnTo>
                  <a:lnTo>
                    <a:pt x="86046" y="107738"/>
                  </a:lnTo>
                  <a:close/>
                  <a:moveTo>
                    <a:pt x="85286" y="108276"/>
                  </a:moveTo>
                  <a:cubicBezTo>
                    <a:pt x="85159" y="108371"/>
                    <a:pt x="85032" y="108466"/>
                    <a:pt x="84906" y="108561"/>
                  </a:cubicBezTo>
                  <a:lnTo>
                    <a:pt x="85001" y="108688"/>
                  </a:lnTo>
                  <a:cubicBezTo>
                    <a:pt x="85127" y="108625"/>
                    <a:pt x="85254" y="108530"/>
                    <a:pt x="85381" y="108435"/>
                  </a:cubicBezTo>
                  <a:lnTo>
                    <a:pt x="85286" y="108276"/>
                  </a:lnTo>
                  <a:close/>
                  <a:moveTo>
                    <a:pt x="84526" y="108815"/>
                  </a:moveTo>
                  <a:cubicBezTo>
                    <a:pt x="84399" y="108910"/>
                    <a:pt x="84272" y="108973"/>
                    <a:pt x="84146" y="109068"/>
                  </a:cubicBezTo>
                  <a:lnTo>
                    <a:pt x="84241" y="109226"/>
                  </a:lnTo>
                  <a:cubicBezTo>
                    <a:pt x="84367" y="109131"/>
                    <a:pt x="84494" y="109068"/>
                    <a:pt x="84621" y="108973"/>
                  </a:cubicBezTo>
                  <a:lnTo>
                    <a:pt x="84526" y="108815"/>
                  </a:lnTo>
                  <a:close/>
                  <a:moveTo>
                    <a:pt x="83766" y="109321"/>
                  </a:moveTo>
                  <a:cubicBezTo>
                    <a:pt x="83639" y="109416"/>
                    <a:pt x="83512" y="109511"/>
                    <a:pt x="83354" y="109575"/>
                  </a:cubicBezTo>
                  <a:lnTo>
                    <a:pt x="83481" y="109733"/>
                  </a:lnTo>
                  <a:cubicBezTo>
                    <a:pt x="83607" y="109670"/>
                    <a:pt x="83734" y="109575"/>
                    <a:pt x="83861" y="109480"/>
                  </a:cubicBezTo>
                  <a:lnTo>
                    <a:pt x="83766" y="109321"/>
                  </a:lnTo>
                  <a:close/>
                  <a:moveTo>
                    <a:pt x="82974" y="109828"/>
                  </a:moveTo>
                  <a:lnTo>
                    <a:pt x="82594" y="110081"/>
                  </a:lnTo>
                  <a:lnTo>
                    <a:pt x="82689" y="110240"/>
                  </a:lnTo>
                  <a:cubicBezTo>
                    <a:pt x="82815" y="110176"/>
                    <a:pt x="82942" y="110081"/>
                    <a:pt x="83069" y="109986"/>
                  </a:cubicBezTo>
                  <a:lnTo>
                    <a:pt x="82974" y="109828"/>
                  </a:lnTo>
                  <a:close/>
                  <a:moveTo>
                    <a:pt x="82182" y="110335"/>
                  </a:moveTo>
                  <a:cubicBezTo>
                    <a:pt x="82055" y="110398"/>
                    <a:pt x="81929" y="110493"/>
                    <a:pt x="81802" y="110588"/>
                  </a:cubicBezTo>
                  <a:lnTo>
                    <a:pt x="81897" y="110746"/>
                  </a:lnTo>
                  <a:cubicBezTo>
                    <a:pt x="82024" y="110651"/>
                    <a:pt x="82150" y="110556"/>
                    <a:pt x="82309" y="110493"/>
                  </a:cubicBezTo>
                  <a:lnTo>
                    <a:pt x="82182" y="110335"/>
                  </a:lnTo>
                  <a:close/>
                  <a:moveTo>
                    <a:pt x="81390" y="110810"/>
                  </a:moveTo>
                  <a:cubicBezTo>
                    <a:pt x="81264" y="110905"/>
                    <a:pt x="81137" y="110968"/>
                    <a:pt x="81010" y="111063"/>
                  </a:cubicBezTo>
                  <a:lnTo>
                    <a:pt x="81105" y="111221"/>
                  </a:lnTo>
                  <a:cubicBezTo>
                    <a:pt x="81232" y="111126"/>
                    <a:pt x="81359" y="111063"/>
                    <a:pt x="81485" y="110968"/>
                  </a:cubicBezTo>
                  <a:lnTo>
                    <a:pt x="81390" y="110810"/>
                  </a:lnTo>
                  <a:close/>
                  <a:moveTo>
                    <a:pt x="80599" y="111285"/>
                  </a:moveTo>
                  <a:cubicBezTo>
                    <a:pt x="80472" y="111348"/>
                    <a:pt x="80345" y="111443"/>
                    <a:pt x="80187" y="111506"/>
                  </a:cubicBezTo>
                  <a:lnTo>
                    <a:pt x="80282" y="111665"/>
                  </a:lnTo>
                  <a:cubicBezTo>
                    <a:pt x="80440" y="111601"/>
                    <a:pt x="80567" y="111538"/>
                    <a:pt x="80694" y="111443"/>
                  </a:cubicBezTo>
                  <a:lnTo>
                    <a:pt x="80599" y="111285"/>
                  </a:lnTo>
                  <a:close/>
                  <a:moveTo>
                    <a:pt x="79807" y="111728"/>
                  </a:moveTo>
                  <a:cubicBezTo>
                    <a:pt x="79649" y="111823"/>
                    <a:pt x="79522" y="111886"/>
                    <a:pt x="79395" y="111981"/>
                  </a:cubicBezTo>
                  <a:lnTo>
                    <a:pt x="79490" y="112140"/>
                  </a:lnTo>
                  <a:cubicBezTo>
                    <a:pt x="79617" y="112045"/>
                    <a:pt x="79744" y="111981"/>
                    <a:pt x="79870" y="111918"/>
                  </a:cubicBezTo>
                  <a:lnTo>
                    <a:pt x="79807" y="111728"/>
                  </a:lnTo>
                  <a:close/>
                  <a:moveTo>
                    <a:pt x="78984" y="112171"/>
                  </a:moveTo>
                  <a:cubicBezTo>
                    <a:pt x="78857" y="112266"/>
                    <a:pt x="78698" y="112330"/>
                    <a:pt x="78572" y="112393"/>
                  </a:cubicBezTo>
                  <a:lnTo>
                    <a:pt x="78667" y="112583"/>
                  </a:lnTo>
                  <a:cubicBezTo>
                    <a:pt x="78793" y="112488"/>
                    <a:pt x="78920" y="112425"/>
                    <a:pt x="79079" y="112361"/>
                  </a:cubicBezTo>
                  <a:lnTo>
                    <a:pt x="78984" y="112171"/>
                  </a:lnTo>
                  <a:close/>
                  <a:moveTo>
                    <a:pt x="78160" y="112615"/>
                  </a:moveTo>
                  <a:cubicBezTo>
                    <a:pt x="78033" y="112678"/>
                    <a:pt x="77875" y="112773"/>
                    <a:pt x="77748" y="112837"/>
                  </a:cubicBezTo>
                  <a:lnTo>
                    <a:pt x="77843" y="112995"/>
                  </a:lnTo>
                  <a:cubicBezTo>
                    <a:pt x="77970" y="112932"/>
                    <a:pt x="78097" y="112868"/>
                    <a:pt x="78255" y="112773"/>
                  </a:cubicBezTo>
                  <a:lnTo>
                    <a:pt x="78160" y="112615"/>
                  </a:lnTo>
                  <a:close/>
                  <a:moveTo>
                    <a:pt x="77337" y="113027"/>
                  </a:moveTo>
                  <a:cubicBezTo>
                    <a:pt x="77210" y="113122"/>
                    <a:pt x="77052" y="113185"/>
                    <a:pt x="76925" y="113248"/>
                  </a:cubicBezTo>
                  <a:lnTo>
                    <a:pt x="76988" y="113407"/>
                  </a:lnTo>
                  <a:cubicBezTo>
                    <a:pt x="77147" y="113343"/>
                    <a:pt x="77273" y="113280"/>
                    <a:pt x="77432" y="113217"/>
                  </a:cubicBezTo>
                  <a:lnTo>
                    <a:pt x="77337" y="113027"/>
                  </a:lnTo>
                  <a:close/>
                  <a:moveTo>
                    <a:pt x="76513" y="113438"/>
                  </a:moveTo>
                  <a:cubicBezTo>
                    <a:pt x="76355" y="113502"/>
                    <a:pt x="76228" y="113565"/>
                    <a:pt x="76070" y="113660"/>
                  </a:cubicBezTo>
                  <a:lnTo>
                    <a:pt x="76165" y="113818"/>
                  </a:lnTo>
                  <a:cubicBezTo>
                    <a:pt x="76292" y="113755"/>
                    <a:pt x="76450" y="113692"/>
                    <a:pt x="76577" y="113628"/>
                  </a:cubicBezTo>
                  <a:lnTo>
                    <a:pt x="76513" y="113438"/>
                  </a:lnTo>
                  <a:close/>
                  <a:moveTo>
                    <a:pt x="75658" y="113850"/>
                  </a:moveTo>
                  <a:cubicBezTo>
                    <a:pt x="75532" y="113913"/>
                    <a:pt x="75373" y="113977"/>
                    <a:pt x="75247" y="114040"/>
                  </a:cubicBezTo>
                  <a:lnTo>
                    <a:pt x="75310" y="114198"/>
                  </a:lnTo>
                  <a:lnTo>
                    <a:pt x="75753" y="114008"/>
                  </a:lnTo>
                  <a:lnTo>
                    <a:pt x="75658" y="113850"/>
                  </a:lnTo>
                  <a:close/>
                  <a:moveTo>
                    <a:pt x="74803" y="114230"/>
                  </a:moveTo>
                  <a:cubicBezTo>
                    <a:pt x="74677" y="114293"/>
                    <a:pt x="74518" y="114357"/>
                    <a:pt x="74391" y="114388"/>
                  </a:cubicBezTo>
                  <a:lnTo>
                    <a:pt x="74455" y="114578"/>
                  </a:lnTo>
                  <a:cubicBezTo>
                    <a:pt x="74613" y="114515"/>
                    <a:pt x="74740" y="114452"/>
                    <a:pt x="74898" y="114388"/>
                  </a:cubicBezTo>
                  <a:lnTo>
                    <a:pt x="74803" y="114230"/>
                  </a:lnTo>
                  <a:close/>
                  <a:moveTo>
                    <a:pt x="73948" y="114578"/>
                  </a:moveTo>
                  <a:lnTo>
                    <a:pt x="73536" y="114768"/>
                  </a:lnTo>
                  <a:lnTo>
                    <a:pt x="73600" y="114927"/>
                  </a:lnTo>
                  <a:cubicBezTo>
                    <a:pt x="73758" y="114863"/>
                    <a:pt x="73885" y="114832"/>
                    <a:pt x="74043" y="114768"/>
                  </a:cubicBezTo>
                  <a:lnTo>
                    <a:pt x="73948" y="11457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2485025" y="2123950"/>
              <a:ext cx="7150" cy="7925"/>
            </a:xfrm>
            <a:custGeom>
              <a:avLst/>
              <a:gdLst/>
              <a:ahLst/>
              <a:cxnLst/>
              <a:rect l="l" t="t" r="r" b="b"/>
              <a:pathLst>
                <a:path w="286" h="317" extrusionOk="0">
                  <a:moveTo>
                    <a:pt x="127" y="0"/>
                  </a:moveTo>
                  <a:cubicBezTo>
                    <a:pt x="96" y="64"/>
                    <a:pt x="64" y="159"/>
                    <a:pt x="1" y="222"/>
                  </a:cubicBezTo>
                  <a:lnTo>
                    <a:pt x="159" y="317"/>
                  </a:lnTo>
                  <a:cubicBezTo>
                    <a:pt x="223" y="254"/>
                    <a:pt x="254" y="190"/>
                    <a:pt x="286" y="95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4281450" y="1714625"/>
              <a:ext cx="6375" cy="5575"/>
            </a:xfrm>
            <a:custGeom>
              <a:avLst/>
              <a:gdLst/>
              <a:ahLst/>
              <a:cxnLst/>
              <a:rect l="l" t="t" r="r" b="b"/>
              <a:pathLst>
                <a:path w="255" h="223" extrusionOk="0">
                  <a:moveTo>
                    <a:pt x="64" y="0"/>
                  </a:moveTo>
                  <a:lnTo>
                    <a:pt x="1" y="159"/>
                  </a:lnTo>
                  <a:cubicBezTo>
                    <a:pt x="64" y="190"/>
                    <a:pt x="128" y="190"/>
                    <a:pt x="191" y="222"/>
                  </a:cubicBezTo>
                  <a:lnTo>
                    <a:pt x="254" y="95"/>
                  </a:lnTo>
                  <a:cubicBezTo>
                    <a:pt x="191" y="64"/>
                    <a:pt x="128" y="32"/>
                    <a:pt x="6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2425650" y="1598250"/>
              <a:ext cx="1847925" cy="2633275"/>
            </a:xfrm>
            <a:custGeom>
              <a:avLst/>
              <a:gdLst/>
              <a:ahLst/>
              <a:cxnLst/>
              <a:rect l="l" t="t" r="r" b="b"/>
              <a:pathLst>
                <a:path w="73917" h="105331" extrusionOk="0">
                  <a:moveTo>
                    <a:pt x="51178" y="32"/>
                  </a:moveTo>
                  <a:lnTo>
                    <a:pt x="51210" y="190"/>
                  </a:lnTo>
                  <a:lnTo>
                    <a:pt x="51590" y="190"/>
                  </a:lnTo>
                  <a:lnTo>
                    <a:pt x="51590" y="32"/>
                  </a:lnTo>
                  <a:close/>
                  <a:moveTo>
                    <a:pt x="52001" y="32"/>
                  </a:moveTo>
                  <a:lnTo>
                    <a:pt x="52001" y="190"/>
                  </a:lnTo>
                  <a:lnTo>
                    <a:pt x="52413" y="190"/>
                  </a:lnTo>
                  <a:lnTo>
                    <a:pt x="52413" y="32"/>
                  </a:lnTo>
                  <a:close/>
                  <a:moveTo>
                    <a:pt x="52825" y="0"/>
                  </a:moveTo>
                  <a:lnTo>
                    <a:pt x="52825" y="158"/>
                  </a:lnTo>
                  <a:cubicBezTo>
                    <a:pt x="52951" y="158"/>
                    <a:pt x="53110" y="190"/>
                    <a:pt x="53236" y="190"/>
                  </a:cubicBezTo>
                  <a:lnTo>
                    <a:pt x="53236" y="32"/>
                  </a:lnTo>
                  <a:cubicBezTo>
                    <a:pt x="53110" y="32"/>
                    <a:pt x="52951" y="32"/>
                    <a:pt x="52825" y="0"/>
                  </a:cubicBezTo>
                  <a:close/>
                  <a:moveTo>
                    <a:pt x="53648" y="32"/>
                  </a:moveTo>
                  <a:lnTo>
                    <a:pt x="53648" y="190"/>
                  </a:lnTo>
                  <a:lnTo>
                    <a:pt x="54060" y="190"/>
                  </a:lnTo>
                  <a:lnTo>
                    <a:pt x="54060" y="32"/>
                  </a:lnTo>
                  <a:close/>
                  <a:moveTo>
                    <a:pt x="50354" y="63"/>
                  </a:moveTo>
                  <a:lnTo>
                    <a:pt x="50386" y="222"/>
                  </a:lnTo>
                  <a:lnTo>
                    <a:pt x="50798" y="222"/>
                  </a:lnTo>
                  <a:lnTo>
                    <a:pt x="50766" y="63"/>
                  </a:lnTo>
                  <a:close/>
                  <a:moveTo>
                    <a:pt x="54471" y="32"/>
                  </a:moveTo>
                  <a:lnTo>
                    <a:pt x="54471" y="190"/>
                  </a:lnTo>
                  <a:cubicBezTo>
                    <a:pt x="54598" y="222"/>
                    <a:pt x="54725" y="222"/>
                    <a:pt x="54851" y="222"/>
                  </a:cubicBezTo>
                  <a:lnTo>
                    <a:pt x="54883" y="63"/>
                  </a:lnTo>
                  <a:cubicBezTo>
                    <a:pt x="54725" y="63"/>
                    <a:pt x="54598" y="63"/>
                    <a:pt x="54471" y="32"/>
                  </a:cubicBezTo>
                  <a:close/>
                  <a:moveTo>
                    <a:pt x="55295" y="95"/>
                  </a:moveTo>
                  <a:lnTo>
                    <a:pt x="55263" y="253"/>
                  </a:lnTo>
                  <a:lnTo>
                    <a:pt x="55675" y="253"/>
                  </a:lnTo>
                  <a:lnTo>
                    <a:pt x="55707" y="95"/>
                  </a:lnTo>
                  <a:close/>
                  <a:moveTo>
                    <a:pt x="49563" y="95"/>
                  </a:moveTo>
                  <a:lnTo>
                    <a:pt x="49563" y="285"/>
                  </a:lnTo>
                  <a:cubicBezTo>
                    <a:pt x="49689" y="253"/>
                    <a:pt x="49848" y="253"/>
                    <a:pt x="49974" y="253"/>
                  </a:cubicBezTo>
                  <a:lnTo>
                    <a:pt x="49974" y="95"/>
                  </a:lnTo>
                  <a:close/>
                  <a:moveTo>
                    <a:pt x="49151" y="127"/>
                  </a:moveTo>
                  <a:cubicBezTo>
                    <a:pt x="49024" y="127"/>
                    <a:pt x="48866" y="158"/>
                    <a:pt x="48739" y="158"/>
                  </a:cubicBezTo>
                  <a:lnTo>
                    <a:pt x="48739" y="317"/>
                  </a:lnTo>
                  <a:cubicBezTo>
                    <a:pt x="48898" y="317"/>
                    <a:pt x="49024" y="285"/>
                    <a:pt x="49151" y="285"/>
                  </a:cubicBezTo>
                  <a:lnTo>
                    <a:pt x="49151" y="127"/>
                  </a:lnTo>
                  <a:close/>
                  <a:moveTo>
                    <a:pt x="56087" y="127"/>
                  </a:moveTo>
                  <a:lnTo>
                    <a:pt x="56087" y="285"/>
                  </a:lnTo>
                  <a:cubicBezTo>
                    <a:pt x="56213" y="285"/>
                    <a:pt x="56372" y="317"/>
                    <a:pt x="56498" y="317"/>
                  </a:cubicBezTo>
                  <a:lnTo>
                    <a:pt x="56498" y="158"/>
                  </a:lnTo>
                  <a:cubicBezTo>
                    <a:pt x="56372" y="158"/>
                    <a:pt x="56245" y="127"/>
                    <a:pt x="56087" y="127"/>
                  </a:cubicBezTo>
                  <a:close/>
                  <a:moveTo>
                    <a:pt x="48328" y="190"/>
                  </a:moveTo>
                  <a:cubicBezTo>
                    <a:pt x="48201" y="190"/>
                    <a:pt x="48074" y="222"/>
                    <a:pt x="47916" y="222"/>
                  </a:cubicBezTo>
                  <a:lnTo>
                    <a:pt x="47948" y="380"/>
                  </a:lnTo>
                  <a:cubicBezTo>
                    <a:pt x="48074" y="380"/>
                    <a:pt x="48201" y="380"/>
                    <a:pt x="48328" y="348"/>
                  </a:cubicBezTo>
                  <a:lnTo>
                    <a:pt x="48328" y="190"/>
                  </a:lnTo>
                  <a:close/>
                  <a:moveTo>
                    <a:pt x="56910" y="190"/>
                  </a:moveTo>
                  <a:lnTo>
                    <a:pt x="56910" y="348"/>
                  </a:lnTo>
                  <a:cubicBezTo>
                    <a:pt x="57037" y="348"/>
                    <a:pt x="57163" y="380"/>
                    <a:pt x="57290" y="380"/>
                  </a:cubicBezTo>
                  <a:lnTo>
                    <a:pt x="57322" y="222"/>
                  </a:lnTo>
                  <a:cubicBezTo>
                    <a:pt x="57195" y="222"/>
                    <a:pt x="57068" y="190"/>
                    <a:pt x="56910" y="190"/>
                  </a:cubicBezTo>
                  <a:close/>
                  <a:moveTo>
                    <a:pt x="57733" y="253"/>
                  </a:moveTo>
                  <a:lnTo>
                    <a:pt x="57702" y="412"/>
                  </a:lnTo>
                  <a:cubicBezTo>
                    <a:pt x="57860" y="443"/>
                    <a:pt x="57987" y="443"/>
                    <a:pt x="58113" y="443"/>
                  </a:cubicBezTo>
                  <a:lnTo>
                    <a:pt x="58145" y="285"/>
                  </a:lnTo>
                  <a:cubicBezTo>
                    <a:pt x="58018" y="285"/>
                    <a:pt x="57860" y="285"/>
                    <a:pt x="57733" y="253"/>
                  </a:cubicBezTo>
                  <a:close/>
                  <a:moveTo>
                    <a:pt x="47504" y="253"/>
                  </a:moveTo>
                  <a:cubicBezTo>
                    <a:pt x="47378" y="285"/>
                    <a:pt x="47251" y="285"/>
                    <a:pt x="47124" y="317"/>
                  </a:cubicBezTo>
                  <a:lnTo>
                    <a:pt x="47124" y="475"/>
                  </a:lnTo>
                  <a:cubicBezTo>
                    <a:pt x="47251" y="443"/>
                    <a:pt x="47409" y="443"/>
                    <a:pt x="47536" y="443"/>
                  </a:cubicBezTo>
                  <a:lnTo>
                    <a:pt x="47504" y="253"/>
                  </a:lnTo>
                  <a:close/>
                  <a:moveTo>
                    <a:pt x="58557" y="348"/>
                  </a:moveTo>
                  <a:lnTo>
                    <a:pt x="58525" y="507"/>
                  </a:lnTo>
                  <a:lnTo>
                    <a:pt x="58937" y="539"/>
                  </a:lnTo>
                  <a:lnTo>
                    <a:pt x="58968" y="380"/>
                  </a:lnTo>
                  <a:cubicBezTo>
                    <a:pt x="58810" y="380"/>
                    <a:pt x="58683" y="348"/>
                    <a:pt x="58557" y="348"/>
                  </a:cubicBezTo>
                  <a:close/>
                  <a:moveTo>
                    <a:pt x="46713" y="348"/>
                  </a:moveTo>
                  <a:lnTo>
                    <a:pt x="46301" y="412"/>
                  </a:lnTo>
                  <a:lnTo>
                    <a:pt x="46332" y="570"/>
                  </a:lnTo>
                  <a:lnTo>
                    <a:pt x="46713" y="507"/>
                  </a:lnTo>
                  <a:lnTo>
                    <a:pt x="46713" y="348"/>
                  </a:lnTo>
                  <a:close/>
                  <a:moveTo>
                    <a:pt x="45889" y="443"/>
                  </a:moveTo>
                  <a:cubicBezTo>
                    <a:pt x="45762" y="475"/>
                    <a:pt x="45636" y="475"/>
                    <a:pt x="45477" y="507"/>
                  </a:cubicBezTo>
                  <a:lnTo>
                    <a:pt x="45509" y="665"/>
                  </a:lnTo>
                  <a:cubicBezTo>
                    <a:pt x="45636" y="634"/>
                    <a:pt x="45762" y="634"/>
                    <a:pt x="45921" y="602"/>
                  </a:cubicBezTo>
                  <a:lnTo>
                    <a:pt x="45889" y="443"/>
                  </a:lnTo>
                  <a:close/>
                  <a:moveTo>
                    <a:pt x="59348" y="443"/>
                  </a:moveTo>
                  <a:lnTo>
                    <a:pt x="59348" y="602"/>
                  </a:lnTo>
                  <a:cubicBezTo>
                    <a:pt x="59475" y="634"/>
                    <a:pt x="59602" y="634"/>
                    <a:pt x="59729" y="665"/>
                  </a:cubicBezTo>
                  <a:lnTo>
                    <a:pt x="59760" y="507"/>
                  </a:lnTo>
                  <a:cubicBezTo>
                    <a:pt x="59633" y="475"/>
                    <a:pt x="59507" y="443"/>
                    <a:pt x="59348" y="443"/>
                  </a:cubicBezTo>
                  <a:close/>
                  <a:moveTo>
                    <a:pt x="60172" y="539"/>
                  </a:moveTo>
                  <a:lnTo>
                    <a:pt x="60140" y="697"/>
                  </a:lnTo>
                  <a:lnTo>
                    <a:pt x="60552" y="760"/>
                  </a:lnTo>
                  <a:lnTo>
                    <a:pt x="60584" y="602"/>
                  </a:lnTo>
                  <a:lnTo>
                    <a:pt x="60172" y="539"/>
                  </a:lnTo>
                  <a:close/>
                  <a:moveTo>
                    <a:pt x="45066" y="570"/>
                  </a:moveTo>
                  <a:lnTo>
                    <a:pt x="44686" y="634"/>
                  </a:lnTo>
                  <a:lnTo>
                    <a:pt x="44686" y="792"/>
                  </a:lnTo>
                  <a:lnTo>
                    <a:pt x="45097" y="729"/>
                  </a:lnTo>
                  <a:lnTo>
                    <a:pt x="45066" y="570"/>
                  </a:lnTo>
                  <a:close/>
                  <a:moveTo>
                    <a:pt x="44274" y="697"/>
                  </a:moveTo>
                  <a:cubicBezTo>
                    <a:pt x="44147" y="697"/>
                    <a:pt x="43989" y="729"/>
                    <a:pt x="43862" y="760"/>
                  </a:cubicBezTo>
                  <a:lnTo>
                    <a:pt x="43894" y="919"/>
                  </a:lnTo>
                  <a:cubicBezTo>
                    <a:pt x="44021" y="887"/>
                    <a:pt x="44179" y="855"/>
                    <a:pt x="44306" y="855"/>
                  </a:cubicBezTo>
                  <a:lnTo>
                    <a:pt x="44274" y="697"/>
                  </a:lnTo>
                  <a:close/>
                  <a:moveTo>
                    <a:pt x="60964" y="665"/>
                  </a:moveTo>
                  <a:lnTo>
                    <a:pt x="60964" y="824"/>
                  </a:lnTo>
                  <a:cubicBezTo>
                    <a:pt x="61090" y="855"/>
                    <a:pt x="61217" y="887"/>
                    <a:pt x="61344" y="919"/>
                  </a:cubicBezTo>
                  <a:lnTo>
                    <a:pt x="61375" y="729"/>
                  </a:lnTo>
                  <a:cubicBezTo>
                    <a:pt x="61249" y="729"/>
                    <a:pt x="61122" y="697"/>
                    <a:pt x="60964" y="665"/>
                  </a:cubicBezTo>
                  <a:close/>
                  <a:moveTo>
                    <a:pt x="43451" y="824"/>
                  </a:moveTo>
                  <a:cubicBezTo>
                    <a:pt x="43324" y="855"/>
                    <a:pt x="43197" y="855"/>
                    <a:pt x="43071" y="887"/>
                  </a:cubicBezTo>
                  <a:lnTo>
                    <a:pt x="43102" y="1045"/>
                  </a:lnTo>
                  <a:cubicBezTo>
                    <a:pt x="43229" y="1014"/>
                    <a:pt x="43356" y="1014"/>
                    <a:pt x="43482" y="982"/>
                  </a:cubicBezTo>
                  <a:lnTo>
                    <a:pt x="43451" y="824"/>
                  </a:lnTo>
                  <a:close/>
                  <a:moveTo>
                    <a:pt x="61787" y="792"/>
                  </a:moveTo>
                  <a:lnTo>
                    <a:pt x="61755" y="982"/>
                  </a:lnTo>
                  <a:lnTo>
                    <a:pt x="62167" y="1045"/>
                  </a:lnTo>
                  <a:lnTo>
                    <a:pt x="62199" y="887"/>
                  </a:lnTo>
                  <a:lnTo>
                    <a:pt x="61787" y="792"/>
                  </a:lnTo>
                  <a:close/>
                  <a:moveTo>
                    <a:pt x="42659" y="950"/>
                  </a:moveTo>
                  <a:cubicBezTo>
                    <a:pt x="42532" y="982"/>
                    <a:pt x="42406" y="1014"/>
                    <a:pt x="42247" y="1045"/>
                  </a:cubicBezTo>
                  <a:lnTo>
                    <a:pt x="42279" y="1204"/>
                  </a:lnTo>
                  <a:cubicBezTo>
                    <a:pt x="42437" y="1172"/>
                    <a:pt x="42564" y="1140"/>
                    <a:pt x="42691" y="1140"/>
                  </a:cubicBezTo>
                  <a:lnTo>
                    <a:pt x="42659" y="950"/>
                  </a:lnTo>
                  <a:close/>
                  <a:moveTo>
                    <a:pt x="62610" y="950"/>
                  </a:moveTo>
                  <a:lnTo>
                    <a:pt x="62579" y="1109"/>
                  </a:lnTo>
                  <a:cubicBezTo>
                    <a:pt x="62705" y="1140"/>
                    <a:pt x="62832" y="1172"/>
                    <a:pt x="62959" y="1204"/>
                  </a:cubicBezTo>
                  <a:lnTo>
                    <a:pt x="62990" y="1045"/>
                  </a:lnTo>
                  <a:cubicBezTo>
                    <a:pt x="62864" y="1014"/>
                    <a:pt x="62737" y="982"/>
                    <a:pt x="62610" y="950"/>
                  </a:cubicBezTo>
                  <a:close/>
                  <a:moveTo>
                    <a:pt x="41867" y="1140"/>
                  </a:moveTo>
                  <a:lnTo>
                    <a:pt x="41455" y="1204"/>
                  </a:lnTo>
                  <a:lnTo>
                    <a:pt x="41487" y="1362"/>
                  </a:lnTo>
                  <a:cubicBezTo>
                    <a:pt x="41614" y="1330"/>
                    <a:pt x="41772" y="1330"/>
                    <a:pt x="41899" y="1299"/>
                  </a:cubicBezTo>
                  <a:lnTo>
                    <a:pt x="41867" y="1140"/>
                  </a:lnTo>
                  <a:close/>
                  <a:moveTo>
                    <a:pt x="63402" y="1109"/>
                  </a:moveTo>
                  <a:lnTo>
                    <a:pt x="63370" y="1267"/>
                  </a:lnTo>
                  <a:cubicBezTo>
                    <a:pt x="63497" y="1299"/>
                    <a:pt x="63624" y="1330"/>
                    <a:pt x="63750" y="1362"/>
                  </a:cubicBezTo>
                  <a:lnTo>
                    <a:pt x="63814" y="1204"/>
                  </a:lnTo>
                  <a:cubicBezTo>
                    <a:pt x="63655" y="1172"/>
                    <a:pt x="63529" y="1140"/>
                    <a:pt x="63402" y="1109"/>
                  </a:cubicBezTo>
                  <a:close/>
                  <a:moveTo>
                    <a:pt x="41075" y="1299"/>
                  </a:moveTo>
                  <a:cubicBezTo>
                    <a:pt x="40917" y="1330"/>
                    <a:pt x="40790" y="1362"/>
                    <a:pt x="40664" y="1394"/>
                  </a:cubicBezTo>
                  <a:lnTo>
                    <a:pt x="40695" y="1552"/>
                  </a:lnTo>
                  <a:cubicBezTo>
                    <a:pt x="40822" y="1520"/>
                    <a:pt x="40980" y="1489"/>
                    <a:pt x="41107" y="1457"/>
                  </a:cubicBezTo>
                  <a:lnTo>
                    <a:pt x="41075" y="1299"/>
                  </a:lnTo>
                  <a:close/>
                  <a:moveTo>
                    <a:pt x="64194" y="1299"/>
                  </a:moveTo>
                  <a:lnTo>
                    <a:pt x="64162" y="1457"/>
                  </a:lnTo>
                  <a:cubicBezTo>
                    <a:pt x="64289" y="1489"/>
                    <a:pt x="64447" y="1520"/>
                    <a:pt x="64574" y="1552"/>
                  </a:cubicBezTo>
                  <a:lnTo>
                    <a:pt x="64606" y="1394"/>
                  </a:lnTo>
                  <a:cubicBezTo>
                    <a:pt x="64479" y="1362"/>
                    <a:pt x="64321" y="1330"/>
                    <a:pt x="64194" y="1299"/>
                  </a:cubicBezTo>
                  <a:close/>
                  <a:moveTo>
                    <a:pt x="40252" y="1489"/>
                  </a:moveTo>
                  <a:cubicBezTo>
                    <a:pt x="40125" y="1520"/>
                    <a:pt x="39999" y="1552"/>
                    <a:pt x="39872" y="1584"/>
                  </a:cubicBezTo>
                  <a:lnTo>
                    <a:pt x="39904" y="1742"/>
                  </a:lnTo>
                  <a:cubicBezTo>
                    <a:pt x="40030" y="1710"/>
                    <a:pt x="40189" y="1679"/>
                    <a:pt x="40315" y="1647"/>
                  </a:cubicBezTo>
                  <a:lnTo>
                    <a:pt x="40252" y="1489"/>
                  </a:lnTo>
                  <a:close/>
                  <a:moveTo>
                    <a:pt x="65017" y="1489"/>
                  </a:moveTo>
                  <a:lnTo>
                    <a:pt x="64954" y="1647"/>
                  </a:lnTo>
                  <a:cubicBezTo>
                    <a:pt x="65081" y="1679"/>
                    <a:pt x="65239" y="1710"/>
                    <a:pt x="65366" y="1742"/>
                  </a:cubicBezTo>
                  <a:lnTo>
                    <a:pt x="65397" y="1584"/>
                  </a:lnTo>
                  <a:cubicBezTo>
                    <a:pt x="65271" y="1552"/>
                    <a:pt x="65144" y="1489"/>
                    <a:pt x="65017" y="1489"/>
                  </a:cubicBezTo>
                  <a:close/>
                  <a:moveTo>
                    <a:pt x="39460" y="1679"/>
                  </a:moveTo>
                  <a:cubicBezTo>
                    <a:pt x="39334" y="1710"/>
                    <a:pt x="39207" y="1742"/>
                    <a:pt x="39080" y="1774"/>
                  </a:cubicBezTo>
                  <a:lnTo>
                    <a:pt x="39112" y="1932"/>
                  </a:lnTo>
                  <a:cubicBezTo>
                    <a:pt x="39239" y="1900"/>
                    <a:pt x="39397" y="1869"/>
                    <a:pt x="39524" y="1837"/>
                  </a:cubicBezTo>
                  <a:lnTo>
                    <a:pt x="39460" y="1679"/>
                  </a:lnTo>
                  <a:close/>
                  <a:moveTo>
                    <a:pt x="65777" y="1679"/>
                  </a:moveTo>
                  <a:lnTo>
                    <a:pt x="65746" y="1837"/>
                  </a:lnTo>
                  <a:cubicBezTo>
                    <a:pt x="65872" y="1869"/>
                    <a:pt x="66031" y="1900"/>
                    <a:pt x="66157" y="1932"/>
                  </a:cubicBezTo>
                  <a:lnTo>
                    <a:pt x="66189" y="1774"/>
                  </a:lnTo>
                  <a:cubicBezTo>
                    <a:pt x="66062" y="1742"/>
                    <a:pt x="65936" y="1710"/>
                    <a:pt x="65777" y="1679"/>
                  </a:cubicBezTo>
                  <a:close/>
                  <a:moveTo>
                    <a:pt x="38669" y="1900"/>
                  </a:moveTo>
                  <a:cubicBezTo>
                    <a:pt x="38542" y="1932"/>
                    <a:pt x="38415" y="1964"/>
                    <a:pt x="38289" y="1995"/>
                  </a:cubicBezTo>
                  <a:lnTo>
                    <a:pt x="38320" y="2154"/>
                  </a:lnTo>
                  <a:cubicBezTo>
                    <a:pt x="38479" y="2122"/>
                    <a:pt x="38605" y="2090"/>
                    <a:pt x="38732" y="2059"/>
                  </a:cubicBezTo>
                  <a:lnTo>
                    <a:pt x="38669" y="1900"/>
                  </a:lnTo>
                  <a:close/>
                  <a:moveTo>
                    <a:pt x="66601" y="1869"/>
                  </a:moveTo>
                  <a:lnTo>
                    <a:pt x="66537" y="2027"/>
                  </a:lnTo>
                  <a:cubicBezTo>
                    <a:pt x="66664" y="2090"/>
                    <a:pt x="66822" y="2122"/>
                    <a:pt x="66949" y="2154"/>
                  </a:cubicBezTo>
                  <a:lnTo>
                    <a:pt x="66981" y="1995"/>
                  </a:lnTo>
                  <a:cubicBezTo>
                    <a:pt x="66854" y="1964"/>
                    <a:pt x="66727" y="1932"/>
                    <a:pt x="66601" y="1869"/>
                  </a:cubicBezTo>
                  <a:close/>
                  <a:moveTo>
                    <a:pt x="37909" y="2122"/>
                  </a:moveTo>
                  <a:cubicBezTo>
                    <a:pt x="37782" y="2154"/>
                    <a:pt x="37623" y="2185"/>
                    <a:pt x="37497" y="2217"/>
                  </a:cubicBezTo>
                  <a:lnTo>
                    <a:pt x="37560" y="2375"/>
                  </a:lnTo>
                  <a:cubicBezTo>
                    <a:pt x="37687" y="2344"/>
                    <a:pt x="37814" y="2312"/>
                    <a:pt x="37940" y="2280"/>
                  </a:cubicBezTo>
                  <a:lnTo>
                    <a:pt x="37909" y="2122"/>
                  </a:lnTo>
                  <a:close/>
                  <a:moveTo>
                    <a:pt x="67392" y="2090"/>
                  </a:moveTo>
                  <a:lnTo>
                    <a:pt x="67329" y="2249"/>
                  </a:lnTo>
                  <a:cubicBezTo>
                    <a:pt x="67456" y="2312"/>
                    <a:pt x="67582" y="2344"/>
                    <a:pt x="67709" y="2375"/>
                  </a:cubicBezTo>
                  <a:lnTo>
                    <a:pt x="67772" y="2217"/>
                  </a:lnTo>
                  <a:cubicBezTo>
                    <a:pt x="67646" y="2185"/>
                    <a:pt x="67519" y="2154"/>
                    <a:pt x="67392" y="2090"/>
                  </a:cubicBezTo>
                  <a:close/>
                  <a:moveTo>
                    <a:pt x="37117" y="2344"/>
                  </a:moveTo>
                  <a:cubicBezTo>
                    <a:pt x="36990" y="2407"/>
                    <a:pt x="36863" y="2439"/>
                    <a:pt x="36737" y="2470"/>
                  </a:cubicBezTo>
                  <a:lnTo>
                    <a:pt x="36768" y="2629"/>
                  </a:lnTo>
                  <a:cubicBezTo>
                    <a:pt x="36895" y="2597"/>
                    <a:pt x="37022" y="2534"/>
                    <a:pt x="37148" y="2502"/>
                  </a:cubicBezTo>
                  <a:lnTo>
                    <a:pt x="37117" y="2344"/>
                  </a:lnTo>
                  <a:close/>
                  <a:moveTo>
                    <a:pt x="68152" y="2344"/>
                  </a:moveTo>
                  <a:lnTo>
                    <a:pt x="68121" y="2502"/>
                  </a:lnTo>
                  <a:cubicBezTo>
                    <a:pt x="68247" y="2534"/>
                    <a:pt x="68374" y="2565"/>
                    <a:pt x="68501" y="2629"/>
                  </a:cubicBezTo>
                  <a:lnTo>
                    <a:pt x="68564" y="2470"/>
                  </a:lnTo>
                  <a:cubicBezTo>
                    <a:pt x="68437" y="2407"/>
                    <a:pt x="68279" y="2375"/>
                    <a:pt x="68152" y="2344"/>
                  </a:cubicBezTo>
                  <a:close/>
                  <a:moveTo>
                    <a:pt x="36325" y="2597"/>
                  </a:moveTo>
                  <a:cubicBezTo>
                    <a:pt x="36198" y="2629"/>
                    <a:pt x="36072" y="2692"/>
                    <a:pt x="35945" y="2724"/>
                  </a:cubicBezTo>
                  <a:lnTo>
                    <a:pt x="36008" y="2882"/>
                  </a:lnTo>
                  <a:cubicBezTo>
                    <a:pt x="36135" y="2850"/>
                    <a:pt x="36262" y="2787"/>
                    <a:pt x="36388" y="2755"/>
                  </a:cubicBezTo>
                  <a:lnTo>
                    <a:pt x="36325" y="2597"/>
                  </a:lnTo>
                  <a:close/>
                  <a:moveTo>
                    <a:pt x="68944" y="2597"/>
                  </a:moveTo>
                  <a:lnTo>
                    <a:pt x="68881" y="2755"/>
                  </a:lnTo>
                  <a:cubicBezTo>
                    <a:pt x="69039" y="2787"/>
                    <a:pt x="69166" y="2819"/>
                    <a:pt x="69293" y="2882"/>
                  </a:cubicBezTo>
                  <a:lnTo>
                    <a:pt x="69324" y="2724"/>
                  </a:lnTo>
                  <a:cubicBezTo>
                    <a:pt x="69198" y="2660"/>
                    <a:pt x="69071" y="2629"/>
                    <a:pt x="68944" y="2597"/>
                  </a:cubicBezTo>
                  <a:close/>
                  <a:moveTo>
                    <a:pt x="35565" y="2850"/>
                  </a:moveTo>
                  <a:cubicBezTo>
                    <a:pt x="35438" y="2914"/>
                    <a:pt x="35312" y="2945"/>
                    <a:pt x="35185" y="2977"/>
                  </a:cubicBezTo>
                  <a:lnTo>
                    <a:pt x="35217" y="3135"/>
                  </a:lnTo>
                  <a:cubicBezTo>
                    <a:pt x="35343" y="3104"/>
                    <a:pt x="35502" y="3040"/>
                    <a:pt x="35628" y="3009"/>
                  </a:cubicBezTo>
                  <a:lnTo>
                    <a:pt x="35565" y="2850"/>
                  </a:lnTo>
                  <a:close/>
                  <a:moveTo>
                    <a:pt x="69704" y="2850"/>
                  </a:moveTo>
                  <a:lnTo>
                    <a:pt x="69673" y="3009"/>
                  </a:lnTo>
                  <a:cubicBezTo>
                    <a:pt x="69799" y="3040"/>
                    <a:pt x="69926" y="3104"/>
                    <a:pt x="70053" y="3135"/>
                  </a:cubicBezTo>
                  <a:lnTo>
                    <a:pt x="70116" y="2977"/>
                  </a:lnTo>
                  <a:cubicBezTo>
                    <a:pt x="69989" y="2945"/>
                    <a:pt x="69863" y="2882"/>
                    <a:pt x="69704" y="2850"/>
                  </a:cubicBezTo>
                  <a:close/>
                  <a:moveTo>
                    <a:pt x="34805" y="3135"/>
                  </a:moveTo>
                  <a:cubicBezTo>
                    <a:pt x="34678" y="3167"/>
                    <a:pt x="34520" y="3230"/>
                    <a:pt x="34393" y="3262"/>
                  </a:cubicBezTo>
                  <a:lnTo>
                    <a:pt x="34457" y="3420"/>
                  </a:lnTo>
                  <a:cubicBezTo>
                    <a:pt x="34583" y="3357"/>
                    <a:pt x="34710" y="3325"/>
                    <a:pt x="34837" y="3294"/>
                  </a:cubicBezTo>
                  <a:lnTo>
                    <a:pt x="34805" y="3135"/>
                  </a:lnTo>
                  <a:close/>
                  <a:moveTo>
                    <a:pt x="70496" y="3104"/>
                  </a:moveTo>
                  <a:lnTo>
                    <a:pt x="70433" y="3262"/>
                  </a:lnTo>
                  <a:cubicBezTo>
                    <a:pt x="70559" y="3325"/>
                    <a:pt x="70686" y="3357"/>
                    <a:pt x="70813" y="3420"/>
                  </a:cubicBezTo>
                  <a:lnTo>
                    <a:pt x="70876" y="3262"/>
                  </a:lnTo>
                  <a:cubicBezTo>
                    <a:pt x="70749" y="3199"/>
                    <a:pt x="70623" y="3167"/>
                    <a:pt x="70496" y="3104"/>
                  </a:cubicBezTo>
                  <a:close/>
                  <a:moveTo>
                    <a:pt x="34013" y="3420"/>
                  </a:moveTo>
                  <a:cubicBezTo>
                    <a:pt x="33887" y="3452"/>
                    <a:pt x="33760" y="3515"/>
                    <a:pt x="33633" y="3547"/>
                  </a:cubicBezTo>
                  <a:lnTo>
                    <a:pt x="33697" y="3705"/>
                  </a:lnTo>
                  <a:cubicBezTo>
                    <a:pt x="33823" y="3674"/>
                    <a:pt x="33950" y="3610"/>
                    <a:pt x="34077" y="3579"/>
                  </a:cubicBezTo>
                  <a:lnTo>
                    <a:pt x="34013" y="3420"/>
                  </a:lnTo>
                  <a:close/>
                  <a:moveTo>
                    <a:pt x="71256" y="3389"/>
                  </a:moveTo>
                  <a:lnTo>
                    <a:pt x="71193" y="3547"/>
                  </a:lnTo>
                  <a:cubicBezTo>
                    <a:pt x="71351" y="3610"/>
                    <a:pt x="71478" y="3642"/>
                    <a:pt x="71604" y="3705"/>
                  </a:cubicBezTo>
                  <a:lnTo>
                    <a:pt x="71636" y="3547"/>
                  </a:lnTo>
                  <a:cubicBezTo>
                    <a:pt x="71509" y="3484"/>
                    <a:pt x="71383" y="3452"/>
                    <a:pt x="71256" y="3389"/>
                  </a:cubicBezTo>
                  <a:close/>
                  <a:moveTo>
                    <a:pt x="33253" y="3705"/>
                  </a:moveTo>
                  <a:cubicBezTo>
                    <a:pt x="33126" y="3769"/>
                    <a:pt x="33000" y="3800"/>
                    <a:pt x="32873" y="3864"/>
                  </a:cubicBezTo>
                  <a:lnTo>
                    <a:pt x="32936" y="3990"/>
                  </a:lnTo>
                  <a:cubicBezTo>
                    <a:pt x="33063" y="3959"/>
                    <a:pt x="33190" y="3895"/>
                    <a:pt x="33316" y="3864"/>
                  </a:cubicBezTo>
                  <a:lnTo>
                    <a:pt x="33253" y="3705"/>
                  </a:lnTo>
                  <a:close/>
                  <a:moveTo>
                    <a:pt x="72048" y="3705"/>
                  </a:moveTo>
                  <a:lnTo>
                    <a:pt x="71984" y="3832"/>
                  </a:lnTo>
                  <a:cubicBezTo>
                    <a:pt x="72111" y="3895"/>
                    <a:pt x="72238" y="3959"/>
                    <a:pt x="72364" y="3990"/>
                  </a:cubicBezTo>
                  <a:lnTo>
                    <a:pt x="72428" y="3832"/>
                  </a:lnTo>
                  <a:cubicBezTo>
                    <a:pt x="72301" y="3800"/>
                    <a:pt x="72174" y="3737"/>
                    <a:pt x="72048" y="3705"/>
                  </a:cubicBezTo>
                  <a:close/>
                  <a:moveTo>
                    <a:pt x="32493" y="4022"/>
                  </a:moveTo>
                  <a:cubicBezTo>
                    <a:pt x="32366" y="4054"/>
                    <a:pt x="32271" y="4117"/>
                    <a:pt x="32145" y="4180"/>
                  </a:cubicBezTo>
                  <a:lnTo>
                    <a:pt x="32208" y="4307"/>
                  </a:lnTo>
                  <a:cubicBezTo>
                    <a:pt x="32335" y="4275"/>
                    <a:pt x="32430" y="4212"/>
                    <a:pt x="32556" y="4149"/>
                  </a:cubicBezTo>
                  <a:lnTo>
                    <a:pt x="32493" y="4022"/>
                  </a:lnTo>
                  <a:close/>
                  <a:moveTo>
                    <a:pt x="72808" y="3990"/>
                  </a:moveTo>
                  <a:lnTo>
                    <a:pt x="72744" y="4149"/>
                  </a:lnTo>
                  <a:cubicBezTo>
                    <a:pt x="72871" y="4212"/>
                    <a:pt x="72998" y="4275"/>
                    <a:pt x="73125" y="4307"/>
                  </a:cubicBezTo>
                  <a:lnTo>
                    <a:pt x="73188" y="4149"/>
                  </a:lnTo>
                  <a:cubicBezTo>
                    <a:pt x="73061" y="4117"/>
                    <a:pt x="72935" y="4054"/>
                    <a:pt x="72808" y="3990"/>
                  </a:cubicBezTo>
                  <a:close/>
                  <a:moveTo>
                    <a:pt x="73536" y="4339"/>
                  </a:moveTo>
                  <a:lnTo>
                    <a:pt x="73473" y="4465"/>
                  </a:lnTo>
                  <a:cubicBezTo>
                    <a:pt x="73600" y="4529"/>
                    <a:pt x="73726" y="4592"/>
                    <a:pt x="73853" y="4624"/>
                  </a:cubicBezTo>
                  <a:lnTo>
                    <a:pt x="73916" y="4497"/>
                  </a:lnTo>
                  <a:cubicBezTo>
                    <a:pt x="73790" y="4434"/>
                    <a:pt x="73663" y="4370"/>
                    <a:pt x="73536" y="4339"/>
                  </a:cubicBezTo>
                  <a:close/>
                  <a:moveTo>
                    <a:pt x="31765" y="4339"/>
                  </a:moveTo>
                  <a:cubicBezTo>
                    <a:pt x="31638" y="4370"/>
                    <a:pt x="31511" y="4434"/>
                    <a:pt x="31385" y="4497"/>
                  </a:cubicBezTo>
                  <a:lnTo>
                    <a:pt x="31448" y="4655"/>
                  </a:lnTo>
                  <a:cubicBezTo>
                    <a:pt x="31575" y="4592"/>
                    <a:pt x="31701" y="4529"/>
                    <a:pt x="31828" y="4465"/>
                  </a:cubicBezTo>
                  <a:lnTo>
                    <a:pt x="31765" y="4339"/>
                  </a:lnTo>
                  <a:close/>
                  <a:moveTo>
                    <a:pt x="31005" y="4655"/>
                  </a:moveTo>
                  <a:cubicBezTo>
                    <a:pt x="30878" y="4719"/>
                    <a:pt x="30751" y="4782"/>
                    <a:pt x="30656" y="4814"/>
                  </a:cubicBezTo>
                  <a:lnTo>
                    <a:pt x="30720" y="4972"/>
                  </a:lnTo>
                  <a:cubicBezTo>
                    <a:pt x="30846" y="4909"/>
                    <a:pt x="30941" y="4877"/>
                    <a:pt x="31068" y="4814"/>
                  </a:cubicBezTo>
                  <a:lnTo>
                    <a:pt x="31005" y="4655"/>
                  </a:lnTo>
                  <a:close/>
                  <a:moveTo>
                    <a:pt x="30276" y="5004"/>
                  </a:moveTo>
                  <a:cubicBezTo>
                    <a:pt x="30150" y="5067"/>
                    <a:pt x="30023" y="5099"/>
                    <a:pt x="29896" y="5162"/>
                  </a:cubicBezTo>
                  <a:lnTo>
                    <a:pt x="29960" y="5321"/>
                  </a:lnTo>
                  <a:cubicBezTo>
                    <a:pt x="30086" y="5257"/>
                    <a:pt x="30213" y="5194"/>
                    <a:pt x="30340" y="5130"/>
                  </a:cubicBezTo>
                  <a:lnTo>
                    <a:pt x="30276" y="5004"/>
                  </a:lnTo>
                  <a:close/>
                  <a:moveTo>
                    <a:pt x="29548" y="5352"/>
                  </a:moveTo>
                  <a:cubicBezTo>
                    <a:pt x="29421" y="5416"/>
                    <a:pt x="29295" y="5479"/>
                    <a:pt x="29168" y="5542"/>
                  </a:cubicBezTo>
                  <a:lnTo>
                    <a:pt x="29231" y="5669"/>
                  </a:lnTo>
                  <a:cubicBezTo>
                    <a:pt x="29358" y="5606"/>
                    <a:pt x="29485" y="5542"/>
                    <a:pt x="29611" y="5511"/>
                  </a:cubicBezTo>
                  <a:lnTo>
                    <a:pt x="29548" y="5352"/>
                  </a:lnTo>
                  <a:close/>
                  <a:moveTo>
                    <a:pt x="28788" y="5701"/>
                  </a:moveTo>
                  <a:cubicBezTo>
                    <a:pt x="28693" y="5764"/>
                    <a:pt x="28566" y="5827"/>
                    <a:pt x="28439" y="5891"/>
                  </a:cubicBezTo>
                  <a:lnTo>
                    <a:pt x="28503" y="6049"/>
                  </a:lnTo>
                  <a:cubicBezTo>
                    <a:pt x="28629" y="5986"/>
                    <a:pt x="28756" y="5922"/>
                    <a:pt x="28883" y="5859"/>
                  </a:cubicBezTo>
                  <a:lnTo>
                    <a:pt x="28788" y="5701"/>
                  </a:lnTo>
                  <a:close/>
                  <a:moveTo>
                    <a:pt x="28091" y="6081"/>
                  </a:moveTo>
                  <a:cubicBezTo>
                    <a:pt x="27964" y="6144"/>
                    <a:pt x="27838" y="6207"/>
                    <a:pt x="27711" y="6302"/>
                  </a:cubicBezTo>
                  <a:lnTo>
                    <a:pt x="27806" y="6429"/>
                  </a:lnTo>
                  <a:cubicBezTo>
                    <a:pt x="27901" y="6366"/>
                    <a:pt x="28028" y="6302"/>
                    <a:pt x="28154" y="6239"/>
                  </a:cubicBezTo>
                  <a:lnTo>
                    <a:pt x="28091" y="6081"/>
                  </a:lnTo>
                  <a:close/>
                  <a:moveTo>
                    <a:pt x="27363" y="6492"/>
                  </a:moveTo>
                  <a:cubicBezTo>
                    <a:pt x="27236" y="6556"/>
                    <a:pt x="27109" y="6619"/>
                    <a:pt x="27014" y="6682"/>
                  </a:cubicBezTo>
                  <a:lnTo>
                    <a:pt x="27078" y="6809"/>
                  </a:lnTo>
                  <a:cubicBezTo>
                    <a:pt x="27204" y="6746"/>
                    <a:pt x="27299" y="6682"/>
                    <a:pt x="27426" y="6619"/>
                  </a:cubicBezTo>
                  <a:lnTo>
                    <a:pt x="27363" y="6492"/>
                  </a:lnTo>
                  <a:close/>
                  <a:moveTo>
                    <a:pt x="26634" y="6872"/>
                  </a:moveTo>
                  <a:lnTo>
                    <a:pt x="26286" y="7094"/>
                  </a:lnTo>
                  <a:lnTo>
                    <a:pt x="26381" y="7221"/>
                  </a:lnTo>
                  <a:cubicBezTo>
                    <a:pt x="26476" y="7157"/>
                    <a:pt x="26603" y="7094"/>
                    <a:pt x="26729" y="7031"/>
                  </a:cubicBezTo>
                  <a:lnTo>
                    <a:pt x="26634" y="6872"/>
                  </a:lnTo>
                  <a:close/>
                  <a:moveTo>
                    <a:pt x="25938" y="7284"/>
                  </a:moveTo>
                  <a:cubicBezTo>
                    <a:pt x="25811" y="7347"/>
                    <a:pt x="25684" y="7442"/>
                    <a:pt x="25589" y="7506"/>
                  </a:cubicBezTo>
                  <a:lnTo>
                    <a:pt x="25653" y="7632"/>
                  </a:lnTo>
                  <a:cubicBezTo>
                    <a:pt x="25779" y="7569"/>
                    <a:pt x="25906" y="7506"/>
                    <a:pt x="26033" y="7442"/>
                  </a:cubicBezTo>
                  <a:lnTo>
                    <a:pt x="25938" y="7284"/>
                  </a:lnTo>
                  <a:close/>
                  <a:moveTo>
                    <a:pt x="25241" y="7696"/>
                  </a:moveTo>
                  <a:cubicBezTo>
                    <a:pt x="25114" y="7791"/>
                    <a:pt x="24988" y="7854"/>
                    <a:pt x="24893" y="7917"/>
                  </a:cubicBezTo>
                  <a:lnTo>
                    <a:pt x="24988" y="8076"/>
                  </a:lnTo>
                  <a:cubicBezTo>
                    <a:pt x="25083" y="7981"/>
                    <a:pt x="25209" y="7917"/>
                    <a:pt x="25336" y="7854"/>
                  </a:cubicBezTo>
                  <a:lnTo>
                    <a:pt x="25241" y="7696"/>
                  </a:lnTo>
                  <a:close/>
                  <a:moveTo>
                    <a:pt x="24544" y="8139"/>
                  </a:moveTo>
                  <a:cubicBezTo>
                    <a:pt x="24417" y="8202"/>
                    <a:pt x="24322" y="8297"/>
                    <a:pt x="24196" y="8361"/>
                  </a:cubicBezTo>
                  <a:lnTo>
                    <a:pt x="24291" y="8487"/>
                  </a:lnTo>
                  <a:cubicBezTo>
                    <a:pt x="24386" y="8424"/>
                    <a:pt x="24512" y="8361"/>
                    <a:pt x="24639" y="8266"/>
                  </a:cubicBezTo>
                  <a:lnTo>
                    <a:pt x="24544" y="8139"/>
                  </a:lnTo>
                  <a:close/>
                  <a:moveTo>
                    <a:pt x="23847" y="8582"/>
                  </a:moveTo>
                  <a:cubicBezTo>
                    <a:pt x="23721" y="8646"/>
                    <a:pt x="23626" y="8741"/>
                    <a:pt x="23499" y="8804"/>
                  </a:cubicBezTo>
                  <a:lnTo>
                    <a:pt x="23594" y="8962"/>
                  </a:lnTo>
                  <a:cubicBezTo>
                    <a:pt x="23721" y="8867"/>
                    <a:pt x="23816" y="8804"/>
                    <a:pt x="23942" y="8709"/>
                  </a:cubicBezTo>
                  <a:lnTo>
                    <a:pt x="23847" y="8582"/>
                  </a:lnTo>
                  <a:close/>
                  <a:moveTo>
                    <a:pt x="23182" y="9026"/>
                  </a:moveTo>
                  <a:cubicBezTo>
                    <a:pt x="23056" y="9121"/>
                    <a:pt x="22929" y="9184"/>
                    <a:pt x="22834" y="9279"/>
                  </a:cubicBezTo>
                  <a:lnTo>
                    <a:pt x="22929" y="9406"/>
                  </a:lnTo>
                  <a:cubicBezTo>
                    <a:pt x="23024" y="9342"/>
                    <a:pt x="23151" y="9247"/>
                    <a:pt x="23246" y="9184"/>
                  </a:cubicBezTo>
                  <a:lnTo>
                    <a:pt x="23182" y="9026"/>
                  </a:lnTo>
                  <a:close/>
                  <a:moveTo>
                    <a:pt x="22486" y="9501"/>
                  </a:moveTo>
                  <a:cubicBezTo>
                    <a:pt x="22391" y="9596"/>
                    <a:pt x="22264" y="9659"/>
                    <a:pt x="22169" y="9754"/>
                  </a:cubicBezTo>
                  <a:lnTo>
                    <a:pt x="22264" y="9881"/>
                  </a:lnTo>
                  <a:lnTo>
                    <a:pt x="22581" y="9627"/>
                  </a:lnTo>
                  <a:lnTo>
                    <a:pt x="22486" y="9501"/>
                  </a:lnTo>
                  <a:close/>
                  <a:moveTo>
                    <a:pt x="21821" y="9976"/>
                  </a:moveTo>
                  <a:cubicBezTo>
                    <a:pt x="21726" y="10071"/>
                    <a:pt x="21599" y="10134"/>
                    <a:pt x="21504" y="10229"/>
                  </a:cubicBezTo>
                  <a:lnTo>
                    <a:pt x="21599" y="10356"/>
                  </a:lnTo>
                  <a:cubicBezTo>
                    <a:pt x="21694" y="10261"/>
                    <a:pt x="21821" y="10198"/>
                    <a:pt x="21916" y="10103"/>
                  </a:cubicBezTo>
                  <a:lnTo>
                    <a:pt x="21821" y="9976"/>
                  </a:lnTo>
                  <a:close/>
                  <a:moveTo>
                    <a:pt x="21156" y="10451"/>
                  </a:moveTo>
                  <a:cubicBezTo>
                    <a:pt x="21061" y="10546"/>
                    <a:pt x="20934" y="10641"/>
                    <a:pt x="20839" y="10704"/>
                  </a:cubicBezTo>
                  <a:lnTo>
                    <a:pt x="20934" y="10831"/>
                  </a:lnTo>
                  <a:cubicBezTo>
                    <a:pt x="21061" y="10768"/>
                    <a:pt x="21156" y="10673"/>
                    <a:pt x="21282" y="10609"/>
                  </a:cubicBezTo>
                  <a:lnTo>
                    <a:pt x="21156" y="10451"/>
                  </a:lnTo>
                  <a:close/>
                  <a:moveTo>
                    <a:pt x="20522" y="10958"/>
                  </a:moveTo>
                  <a:cubicBezTo>
                    <a:pt x="20396" y="11053"/>
                    <a:pt x="20301" y="11116"/>
                    <a:pt x="20206" y="11211"/>
                  </a:cubicBezTo>
                  <a:lnTo>
                    <a:pt x="20301" y="11338"/>
                  </a:lnTo>
                  <a:lnTo>
                    <a:pt x="20617" y="11084"/>
                  </a:lnTo>
                  <a:lnTo>
                    <a:pt x="20522" y="10958"/>
                  </a:lnTo>
                  <a:close/>
                  <a:moveTo>
                    <a:pt x="19857" y="11464"/>
                  </a:moveTo>
                  <a:cubicBezTo>
                    <a:pt x="19762" y="11559"/>
                    <a:pt x="19667" y="11623"/>
                    <a:pt x="19540" y="11718"/>
                  </a:cubicBezTo>
                  <a:lnTo>
                    <a:pt x="19667" y="11844"/>
                  </a:lnTo>
                  <a:cubicBezTo>
                    <a:pt x="19762" y="11749"/>
                    <a:pt x="19857" y="11686"/>
                    <a:pt x="19984" y="11591"/>
                  </a:cubicBezTo>
                  <a:lnTo>
                    <a:pt x="19857" y="11464"/>
                  </a:lnTo>
                  <a:close/>
                  <a:moveTo>
                    <a:pt x="19224" y="11971"/>
                  </a:moveTo>
                  <a:cubicBezTo>
                    <a:pt x="19129" y="12066"/>
                    <a:pt x="19034" y="12161"/>
                    <a:pt x="18907" y="12256"/>
                  </a:cubicBezTo>
                  <a:lnTo>
                    <a:pt x="19034" y="12383"/>
                  </a:lnTo>
                  <a:cubicBezTo>
                    <a:pt x="19129" y="12288"/>
                    <a:pt x="19224" y="12193"/>
                    <a:pt x="19350" y="12098"/>
                  </a:cubicBezTo>
                  <a:lnTo>
                    <a:pt x="19224" y="11971"/>
                  </a:lnTo>
                  <a:close/>
                  <a:moveTo>
                    <a:pt x="18622" y="12509"/>
                  </a:moveTo>
                  <a:cubicBezTo>
                    <a:pt x="18495" y="12604"/>
                    <a:pt x="18400" y="12668"/>
                    <a:pt x="18305" y="12763"/>
                  </a:cubicBezTo>
                  <a:lnTo>
                    <a:pt x="18400" y="12889"/>
                  </a:lnTo>
                  <a:cubicBezTo>
                    <a:pt x="18495" y="12826"/>
                    <a:pt x="18622" y="12731"/>
                    <a:pt x="18717" y="12636"/>
                  </a:cubicBezTo>
                  <a:lnTo>
                    <a:pt x="18622" y="12509"/>
                  </a:lnTo>
                  <a:close/>
                  <a:moveTo>
                    <a:pt x="17989" y="13048"/>
                  </a:moveTo>
                  <a:cubicBezTo>
                    <a:pt x="17894" y="13143"/>
                    <a:pt x="17767" y="13206"/>
                    <a:pt x="17672" y="13301"/>
                  </a:cubicBezTo>
                  <a:lnTo>
                    <a:pt x="17799" y="13428"/>
                  </a:lnTo>
                  <a:cubicBezTo>
                    <a:pt x="17894" y="13333"/>
                    <a:pt x="17989" y="13269"/>
                    <a:pt x="18084" y="13174"/>
                  </a:cubicBezTo>
                  <a:lnTo>
                    <a:pt x="17989" y="13048"/>
                  </a:lnTo>
                  <a:close/>
                  <a:moveTo>
                    <a:pt x="17387" y="13586"/>
                  </a:moveTo>
                  <a:cubicBezTo>
                    <a:pt x="17260" y="13681"/>
                    <a:pt x="17165" y="13776"/>
                    <a:pt x="17070" y="13871"/>
                  </a:cubicBezTo>
                  <a:lnTo>
                    <a:pt x="17197" y="13966"/>
                  </a:lnTo>
                  <a:cubicBezTo>
                    <a:pt x="17292" y="13903"/>
                    <a:pt x="17387" y="13808"/>
                    <a:pt x="17482" y="13713"/>
                  </a:cubicBezTo>
                  <a:lnTo>
                    <a:pt x="17387" y="13586"/>
                  </a:lnTo>
                  <a:close/>
                  <a:moveTo>
                    <a:pt x="16785" y="14124"/>
                  </a:moveTo>
                  <a:cubicBezTo>
                    <a:pt x="16690" y="14219"/>
                    <a:pt x="16564" y="14314"/>
                    <a:pt x="16469" y="14409"/>
                  </a:cubicBezTo>
                  <a:lnTo>
                    <a:pt x="16595" y="14536"/>
                  </a:lnTo>
                  <a:cubicBezTo>
                    <a:pt x="16690" y="14441"/>
                    <a:pt x="16785" y="14346"/>
                    <a:pt x="16880" y="14251"/>
                  </a:cubicBezTo>
                  <a:lnTo>
                    <a:pt x="16785" y="14124"/>
                  </a:lnTo>
                  <a:close/>
                  <a:moveTo>
                    <a:pt x="16184" y="14695"/>
                  </a:moveTo>
                  <a:cubicBezTo>
                    <a:pt x="16089" y="14790"/>
                    <a:pt x="15994" y="14885"/>
                    <a:pt x="15867" y="14980"/>
                  </a:cubicBezTo>
                  <a:lnTo>
                    <a:pt x="15994" y="15106"/>
                  </a:lnTo>
                  <a:cubicBezTo>
                    <a:pt x="16089" y="15011"/>
                    <a:pt x="16184" y="14916"/>
                    <a:pt x="16279" y="14821"/>
                  </a:cubicBezTo>
                  <a:lnTo>
                    <a:pt x="16184" y="14695"/>
                  </a:lnTo>
                  <a:close/>
                  <a:moveTo>
                    <a:pt x="15582" y="15265"/>
                  </a:moveTo>
                  <a:lnTo>
                    <a:pt x="15297" y="15550"/>
                  </a:lnTo>
                  <a:lnTo>
                    <a:pt x="15423" y="15676"/>
                  </a:lnTo>
                  <a:cubicBezTo>
                    <a:pt x="15518" y="15581"/>
                    <a:pt x="15613" y="15486"/>
                    <a:pt x="15708" y="15391"/>
                  </a:cubicBezTo>
                  <a:lnTo>
                    <a:pt x="15582" y="15265"/>
                  </a:lnTo>
                  <a:close/>
                  <a:moveTo>
                    <a:pt x="15012" y="15835"/>
                  </a:moveTo>
                  <a:cubicBezTo>
                    <a:pt x="14917" y="15930"/>
                    <a:pt x="14822" y="16056"/>
                    <a:pt x="14727" y="16151"/>
                  </a:cubicBezTo>
                  <a:lnTo>
                    <a:pt x="14853" y="16246"/>
                  </a:lnTo>
                  <a:cubicBezTo>
                    <a:pt x="14948" y="16151"/>
                    <a:pt x="15043" y="16056"/>
                    <a:pt x="15138" y="15961"/>
                  </a:cubicBezTo>
                  <a:lnTo>
                    <a:pt x="15012" y="15835"/>
                  </a:lnTo>
                  <a:close/>
                  <a:moveTo>
                    <a:pt x="14442" y="16436"/>
                  </a:moveTo>
                  <a:cubicBezTo>
                    <a:pt x="14347" y="16531"/>
                    <a:pt x="14252" y="16626"/>
                    <a:pt x="14157" y="16753"/>
                  </a:cubicBezTo>
                  <a:lnTo>
                    <a:pt x="14283" y="16848"/>
                  </a:lnTo>
                  <a:cubicBezTo>
                    <a:pt x="14378" y="16753"/>
                    <a:pt x="14473" y="16658"/>
                    <a:pt x="14568" y="16563"/>
                  </a:cubicBezTo>
                  <a:lnTo>
                    <a:pt x="14442" y="16436"/>
                  </a:lnTo>
                  <a:close/>
                  <a:moveTo>
                    <a:pt x="13872" y="17038"/>
                  </a:moveTo>
                  <a:cubicBezTo>
                    <a:pt x="13777" y="17133"/>
                    <a:pt x="13713" y="17228"/>
                    <a:pt x="13618" y="17355"/>
                  </a:cubicBezTo>
                  <a:lnTo>
                    <a:pt x="13745" y="17450"/>
                  </a:lnTo>
                  <a:cubicBezTo>
                    <a:pt x="13840" y="17355"/>
                    <a:pt x="13903" y="17260"/>
                    <a:pt x="13998" y="17165"/>
                  </a:cubicBezTo>
                  <a:lnTo>
                    <a:pt x="13872" y="17038"/>
                  </a:lnTo>
                  <a:close/>
                  <a:moveTo>
                    <a:pt x="13333" y="17640"/>
                  </a:moveTo>
                  <a:cubicBezTo>
                    <a:pt x="13238" y="17735"/>
                    <a:pt x="13143" y="17861"/>
                    <a:pt x="13080" y="17956"/>
                  </a:cubicBezTo>
                  <a:lnTo>
                    <a:pt x="13207" y="18051"/>
                  </a:lnTo>
                  <a:cubicBezTo>
                    <a:pt x="13270" y="17956"/>
                    <a:pt x="13365" y="17861"/>
                    <a:pt x="13460" y="17766"/>
                  </a:cubicBezTo>
                  <a:lnTo>
                    <a:pt x="13333" y="17640"/>
                  </a:lnTo>
                  <a:close/>
                  <a:moveTo>
                    <a:pt x="12795" y="18273"/>
                  </a:moveTo>
                  <a:cubicBezTo>
                    <a:pt x="12700" y="18368"/>
                    <a:pt x="12637" y="18463"/>
                    <a:pt x="12542" y="18558"/>
                  </a:cubicBezTo>
                  <a:lnTo>
                    <a:pt x="12668" y="18685"/>
                  </a:lnTo>
                  <a:cubicBezTo>
                    <a:pt x="12732" y="18558"/>
                    <a:pt x="12827" y="18463"/>
                    <a:pt x="12922" y="18368"/>
                  </a:cubicBezTo>
                  <a:lnTo>
                    <a:pt x="12795" y="18273"/>
                  </a:lnTo>
                  <a:close/>
                  <a:moveTo>
                    <a:pt x="12257" y="18875"/>
                  </a:moveTo>
                  <a:cubicBezTo>
                    <a:pt x="12193" y="19001"/>
                    <a:pt x="12098" y="19096"/>
                    <a:pt x="12003" y="19191"/>
                  </a:cubicBezTo>
                  <a:lnTo>
                    <a:pt x="12130" y="19286"/>
                  </a:lnTo>
                  <a:cubicBezTo>
                    <a:pt x="12225" y="19191"/>
                    <a:pt x="12320" y="19096"/>
                    <a:pt x="12383" y="19001"/>
                  </a:cubicBezTo>
                  <a:lnTo>
                    <a:pt x="12257" y="18875"/>
                  </a:lnTo>
                  <a:close/>
                  <a:moveTo>
                    <a:pt x="11750" y="19508"/>
                  </a:moveTo>
                  <a:cubicBezTo>
                    <a:pt x="11655" y="19603"/>
                    <a:pt x="11592" y="19730"/>
                    <a:pt x="11497" y="19825"/>
                  </a:cubicBezTo>
                  <a:lnTo>
                    <a:pt x="11623" y="19920"/>
                  </a:lnTo>
                  <a:cubicBezTo>
                    <a:pt x="11718" y="19825"/>
                    <a:pt x="11782" y="19730"/>
                    <a:pt x="11877" y="19603"/>
                  </a:cubicBezTo>
                  <a:lnTo>
                    <a:pt x="11750" y="19508"/>
                  </a:lnTo>
                  <a:close/>
                  <a:moveTo>
                    <a:pt x="11243" y="20142"/>
                  </a:moveTo>
                  <a:cubicBezTo>
                    <a:pt x="11148" y="20268"/>
                    <a:pt x="11053" y="20363"/>
                    <a:pt x="10990" y="20458"/>
                  </a:cubicBezTo>
                  <a:lnTo>
                    <a:pt x="11116" y="20585"/>
                  </a:lnTo>
                  <a:lnTo>
                    <a:pt x="11370" y="20268"/>
                  </a:lnTo>
                  <a:lnTo>
                    <a:pt x="11243" y="20142"/>
                  </a:lnTo>
                  <a:close/>
                  <a:moveTo>
                    <a:pt x="10736" y="20807"/>
                  </a:moveTo>
                  <a:cubicBezTo>
                    <a:pt x="10641" y="20902"/>
                    <a:pt x="10578" y="21028"/>
                    <a:pt x="10483" y="21123"/>
                  </a:cubicBezTo>
                  <a:lnTo>
                    <a:pt x="10610" y="21218"/>
                  </a:lnTo>
                  <a:cubicBezTo>
                    <a:pt x="10705" y="21123"/>
                    <a:pt x="10768" y="20997"/>
                    <a:pt x="10863" y="20902"/>
                  </a:cubicBezTo>
                  <a:lnTo>
                    <a:pt x="10736" y="20807"/>
                  </a:lnTo>
                  <a:close/>
                  <a:moveTo>
                    <a:pt x="10230" y="21472"/>
                  </a:moveTo>
                  <a:cubicBezTo>
                    <a:pt x="10166" y="21567"/>
                    <a:pt x="10071" y="21662"/>
                    <a:pt x="10008" y="21788"/>
                  </a:cubicBezTo>
                  <a:lnTo>
                    <a:pt x="10135" y="21883"/>
                  </a:lnTo>
                  <a:cubicBezTo>
                    <a:pt x="10198" y="21757"/>
                    <a:pt x="10293" y="21662"/>
                    <a:pt x="10388" y="21567"/>
                  </a:cubicBezTo>
                  <a:lnTo>
                    <a:pt x="10230" y="21472"/>
                  </a:lnTo>
                  <a:close/>
                  <a:moveTo>
                    <a:pt x="9755" y="22105"/>
                  </a:moveTo>
                  <a:lnTo>
                    <a:pt x="9533" y="22453"/>
                  </a:lnTo>
                  <a:lnTo>
                    <a:pt x="9660" y="22548"/>
                  </a:lnTo>
                  <a:lnTo>
                    <a:pt x="9881" y="22200"/>
                  </a:lnTo>
                  <a:lnTo>
                    <a:pt x="9755" y="22105"/>
                  </a:lnTo>
                  <a:close/>
                  <a:moveTo>
                    <a:pt x="9280" y="22802"/>
                  </a:moveTo>
                  <a:cubicBezTo>
                    <a:pt x="9216" y="22897"/>
                    <a:pt x="9121" y="23023"/>
                    <a:pt x="9058" y="23118"/>
                  </a:cubicBezTo>
                  <a:lnTo>
                    <a:pt x="9185" y="23213"/>
                  </a:lnTo>
                  <a:cubicBezTo>
                    <a:pt x="9280" y="23118"/>
                    <a:pt x="9343" y="22992"/>
                    <a:pt x="9438" y="22897"/>
                  </a:cubicBezTo>
                  <a:lnTo>
                    <a:pt x="9280" y="22802"/>
                  </a:lnTo>
                  <a:close/>
                  <a:moveTo>
                    <a:pt x="8836" y="23467"/>
                  </a:moveTo>
                  <a:cubicBezTo>
                    <a:pt x="8741" y="23562"/>
                    <a:pt x="8678" y="23688"/>
                    <a:pt x="8615" y="23815"/>
                  </a:cubicBezTo>
                  <a:lnTo>
                    <a:pt x="8741" y="23910"/>
                  </a:lnTo>
                  <a:cubicBezTo>
                    <a:pt x="8805" y="23783"/>
                    <a:pt x="8900" y="23657"/>
                    <a:pt x="8963" y="23562"/>
                  </a:cubicBezTo>
                  <a:lnTo>
                    <a:pt x="8836" y="23467"/>
                  </a:lnTo>
                  <a:close/>
                  <a:moveTo>
                    <a:pt x="8393" y="24163"/>
                  </a:moveTo>
                  <a:cubicBezTo>
                    <a:pt x="8298" y="24259"/>
                    <a:pt x="8235" y="24385"/>
                    <a:pt x="8171" y="24512"/>
                  </a:cubicBezTo>
                  <a:lnTo>
                    <a:pt x="8298" y="24575"/>
                  </a:lnTo>
                  <a:cubicBezTo>
                    <a:pt x="8361" y="24480"/>
                    <a:pt x="8456" y="24354"/>
                    <a:pt x="8520" y="24227"/>
                  </a:cubicBezTo>
                  <a:lnTo>
                    <a:pt x="8393" y="24163"/>
                  </a:lnTo>
                  <a:close/>
                  <a:moveTo>
                    <a:pt x="7950" y="24829"/>
                  </a:moveTo>
                  <a:cubicBezTo>
                    <a:pt x="7886" y="24955"/>
                    <a:pt x="7791" y="25082"/>
                    <a:pt x="7728" y="25177"/>
                  </a:cubicBezTo>
                  <a:lnTo>
                    <a:pt x="7855" y="25272"/>
                  </a:lnTo>
                  <a:cubicBezTo>
                    <a:pt x="7950" y="25145"/>
                    <a:pt x="8013" y="25050"/>
                    <a:pt x="8076" y="24924"/>
                  </a:cubicBezTo>
                  <a:lnTo>
                    <a:pt x="7950" y="24829"/>
                  </a:lnTo>
                  <a:close/>
                  <a:moveTo>
                    <a:pt x="7506" y="25557"/>
                  </a:moveTo>
                  <a:cubicBezTo>
                    <a:pt x="7443" y="25652"/>
                    <a:pt x="7380" y="25779"/>
                    <a:pt x="7316" y="25905"/>
                  </a:cubicBezTo>
                  <a:lnTo>
                    <a:pt x="7443" y="25969"/>
                  </a:lnTo>
                  <a:cubicBezTo>
                    <a:pt x="7506" y="25874"/>
                    <a:pt x="7570" y="25747"/>
                    <a:pt x="7665" y="25620"/>
                  </a:cubicBezTo>
                  <a:lnTo>
                    <a:pt x="7506" y="25557"/>
                  </a:lnTo>
                  <a:close/>
                  <a:moveTo>
                    <a:pt x="7095" y="26254"/>
                  </a:moveTo>
                  <a:cubicBezTo>
                    <a:pt x="7031" y="26349"/>
                    <a:pt x="6968" y="26475"/>
                    <a:pt x="6904" y="26602"/>
                  </a:cubicBezTo>
                  <a:lnTo>
                    <a:pt x="7031" y="26665"/>
                  </a:lnTo>
                  <a:cubicBezTo>
                    <a:pt x="7095" y="26570"/>
                    <a:pt x="7158" y="26444"/>
                    <a:pt x="7253" y="26317"/>
                  </a:cubicBezTo>
                  <a:lnTo>
                    <a:pt x="7095" y="26254"/>
                  </a:lnTo>
                  <a:close/>
                  <a:moveTo>
                    <a:pt x="6683" y="26950"/>
                  </a:moveTo>
                  <a:cubicBezTo>
                    <a:pt x="6619" y="27077"/>
                    <a:pt x="6556" y="27204"/>
                    <a:pt x="6493" y="27330"/>
                  </a:cubicBezTo>
                  <a:lnTo>
                    <a:pt x="6651" y="27394"/>
                  </a:lnTo>
                  <a:cubicBezTo>
                    <a:pt x="6714" y="27267"/>
                    <a:pt x="6778" y="27140"/>
                    <a:pt x="6841" y="27045"/>
                  </a:cubicBezTo>
                  <a:lnTo>
                    <a:pt x="6683" y="26950"/>
                  </a:lnTo>
                  <a:close/>
                  <a:moveTo>
                    <a:pt x="6303" y="27679"/>
                  </a:moveTo>
                  <a:cubicBezTo>
                    <a:pt x="6239" y="27805"/>
                    <a:pt x="6176" y="27932"/>
                    <a:pt x="6113" y="28027"/>
                  </a:cubicBezTo>
                  <a:lnTo>
                    <a:pt x="6239" y="28122"/>
                  </a:lnTo>
                  <a:cubicBezTo>
                    <a:pt x="6303" y="27995"/>
                    <a:pt x="6366" y="27869"/>
                    <a:pt x="6429" y="27742"/>
                  </a:cubicBezTo>
                  <a:lnTo>
                    <a:pt x="6303" y="27679"/>
                  </a:lnTo>
                  <a:close/>
                  <a:moveTo>
                    <a:pt x="5923" y="28407"/>
                  </a:moveTo>
                  <a:cubicBezTo>
                    <a:pt x="5859" y="28534"/>
                    <a:pt x="5796" y="28660"/>
                    <a:pt x="5733" y="28755"/>
                  </a:cubicBezTo>
                  <a:lnTo>
                    <a:pt x="5859" y="28850"/>
                  </a:lnTo>
                  <a:cubicBezTo>
                    <a:pt x="5923" y="28724"/>
                    <a:pt x="5986" y="28597"/>
                    <a:pt x="6049" y="28470"/>
                  </a:cubicBezTo>
                  <a:lnTo>
                    <a:pt x="5923" y="28407"/>
                  </a:lnTo>
                  <a:close/>
                  <a:moveTo>
                    <a:pt x="5543" y="29136"/>
                  </a:moveTo>
                  <a:cubicBezTo>
                    <a:pt x="5479" y="29262"/>
                    <a:pt x="5416" y="29389"/>
                    <a:pt x="5353" y="29516"/>
                  </a:cubicBezTo>
                  <a:lnTo>
                    <a:pt x="5511" y="29579"/>
                  </a:lnTo>
                  <a:cubicBezTo>
                    <a:pt x="5574" y="29452"/>
                    <a:pt x="5606" y="29326"/>
                    <a:pt x="5669" y="29199"/>
                  </a:cubicBezTo>
                  <a:lnTo>
                    <a:pt x="5543" y="29136"/>
                  </a:lnTo>
                  <a:close/>
                  <a:moveTo>
                    <a:pt x="5163" y="29864"/>
                  </a:moveTo>
                  <a:cubicBezTo>
                    <a:pt x="5131" y="29991"/>
                    <a:pt x="5068" y="30117"/>
                    <a:pt x="5004" y="30244"/>
                  </a:cubicBezTo>
                  <a:lnTo>
                    <a:pt x="5163" y="30307"/>
                  </a:lnTo>
                  <a:cubicBezTo>
                    <a:pt x="5194" y="30181"/>
                    <a:pt x="5258" y="30054"/>
                    <a:pt x="5321" y="29959"/>
                  </a:cubicBezTo>
                  <a:lnTo>
                    <a:pt x="5163" y="29864"/>
                  </a:lnTo>
                  <a:close/>
                  <a:moveTo>
                    <a:pt x="4814" y="30624"/>
                  </a:moveTo>
                  <a:cubicBezTo>
                    <a:pt x="4783" y="30751"/>
                    <a:pt x="4719" y="30877"/>
                    <a:pt x="4656" y="31004"/>
                  </a:cubicBezTo>
                  <a:lnTo>
                    <a:pt x="4814" y="31067"/>
                  </a:lnTo>
                  <a:cubicBezTo>
                    <a:pt x="4846" y="30941"/>
                    <a:pt x="4909" y="30814"/>
                    <a:pt x="4973" y="30687"/>
                  </a:cubicBezTo>
                  <a:lnTo>
                    <a:pt x="4814" y="30624"/>
                  </a:lnTo>
                  <a:close/>
                  <a:moveTo>
                    <a:pt x="4498" y="31384"/>
                  </a:moveTo>
                  <a:cubicBezTo>
                    <a:pt x="4434" y="31479"/>
                    <a:pt x="4371" y="31606"/>
                    <a:pt x="4339" y="31732"/>
                  </a:cubicBezTo>
                  <a:lnTo>
                    <a:pt x="4466" y="31796"/>
                  </a:lnTo>
                  <a:cubicBezTo>
                    <a:pt x="4529" y="31669"/>
                    <a:pt x="4593" y="31542"/>
                    <a:pt x="4624" y="31416"/>
                  </a:cubicBezTo>
                  <a:lnTo>
                    <a:pt x="4498" y="31384"/>
                  </a:lnTo>
                  <a:close/>
                  <a:moveTo>
                    <a:pt x="4149" y="32112"/>
                  </a:moveTo>
                  <a:cubicBezTo>
                    <a:pt x="4118" y="32239"/>
                    <a:pt x="4054" y="32366"/>
                    <a:pt x="3991" y="32492"/>
                  </a:cubicBezTo>
                  <a:lnTo>
                    <a:pt x="4149" y="32556"/>
                  </a:lnTo>
                  <a:cubicBezTo>
                    <a:pt x="4213" y="32429"/>
                    <a:pt x="4276" y="32302"/>
                    <a:pt x="4308" y="32176"/>
                  </a:cubicBezTo>
                  <a:lnTo>
                    <a:pt x="4149" y="32112"/>
                  </a:lnTo>
                  <a:close/>
                  <a:moveTo>
                    <a:pt x="3864" y="32872"/>
                  </a:moveTo>
                  <a:lnTo>
                    <a:pt x="3706" y="33252"/>
                  </a:lnTo>
                  <a:lnTo>
                    <a:pt x="3864" y="33316"/>
                  </a:lnTo>
                  <a:cubicBezTo>
                    <a:pt x="3896" y="33189"/>
                    <a:pt x="3959" y="33062"/>
                    <a:pt x="3991" y="32936"/>
                  </a:cubicBezTo>
                  <a:lnTo>
                    <a:pt x="3864" y="32872"/>
                  </a:lnTo>
                  <a:close/>
                  <a:moveTo>
                    <a:pt x="3548" y="33632"/>
                  </a:moveTo>
                  <a:cubicBezTo>
                    <a:pt x="3484" y="33759"/>
                    <a:pt x="3453" y="33886"/>
                    <a:pt x="3389" y="34013"/>
                  </a:cubicBezTo>
                  <a:lnTo>
                    <a:pt x="3548" y="34076"/>
                  </a:lnTo>
                  <a:cubicBezTo>
                    <a:pt x="3611" y="33949"/>
                    <a:pt x="3643" y="33823"/>
                    <a:pt x="3706" y="33696"/>
                  </a:cubicBezTo>
                  <a:lnTo>
                    <a:pt x="3548" y="33632"/>
                  </a:lnTo>
                  <a:close/>
                  <a:moveTo>
                    <a:pt x="3263" y="34424"/>
                  </a:moveTo>
                  <a:cubicBezTo>
                    <a:pt x="3199" y="34551"/>
                    <a:pt x="3168" y="34678"/>
                    <a:pt x="3104" y="34804"/>
                  </a:cubicBezTo>
                  <a:lnTo>
                    <a:pt x="3263" y="34868"/>
                  </a:lnTo>
                  <a:cubicBezTo>
                    <a:pt x="3326" y="34741"/>
                    <a:pt x="3358" y="34583"/>
                    <a:pt x="3421" y="34456"/>
                  </a:cubicBezTo>
                  <a:lnTo>
                    <a:pt x="3263" y="34424"/>
                  </a:lnTo>
                  <a:close/>
                  <a:moveTo>
                    <a:pt x="2978" y="35184"/>
                  </a:moveTo>
                  <a:cubicBezTo>
                    <a:pt x="2946" y="35311"/>
                    <a:pt x="2883" y="35438"/>
                    <a:pt x="2851" y="35564"/>
                  </a:cubicBezTo>
                  <a:lnTo>
                    <a:pt x="3009" y="35628"/>
                  </a:lnTo>
                  <a:cubicBezTo>
                    <a:pt x="3041" y="35501"/>
                    <a:pt x="3073" y="35374"/>
                    <a:pt x="3136" y="35248"/>
                  </a:cubicBezTo>
                  <a:lnTo>
                    <a:pt x="2978" y="35184"/>
                  </a:lnTo>
                  <a:close/>
                  <a:moveTo>
                    <a:pt x="2724" y="35976"/>
                  </a:moveTo>
                  <a:cubicBezTo>
                    <a:pt x="2661" y="36103"/>
                    <a:pt x="2629" y="36229"/>
                    <a:pt x="2598" y="36356"/>
                  </a:cubicBezTo>
                  <a:lnTo>
                    <a:pt x="2756" y="36388"/>
                  </a:lnTo>
                  <a:cubicBezTo>
                    <a:pt x="2788" y="36261"/>
                    <a:pt x="2819" y="36134"/>
                    <a:pt x="2883" y="36008"/>
                  </a:cubicBezTo>
                  <a:lnTo>
                    <a:pt x="2724" y="35976"/>
                  </a:lnTo>
                  <a:close/>
                  <a:moveTo>
                    <a:pt x="2439" y="36736"/>
                  </a:moveTo>
                  <a:cubicBezTo>
                    <a:pt x="2407" y="36863"/>
                    <a:pt x="2376" y="36989"/>
                    <a:pt x="2344" y="37148"/>
                  </a:cubicBezTo>
                  <a:lnTo>
                    <a:pt x="2502" y="37179"/>
                  </a:lnTo>
                  <a:cubicBezTo>
                    <a:pt x="2534" y="37053"/>
                    <a:pt x="2566" y="36926"/>
                    <a:pt x="2629" y="36799"/>
                  </a:cubicBezTo>
                  <a:lnTo>
                    <a:pt x="2439" y="36736"/>
                  </a:lnTo>
                  <a:close/>
                  <a:moveTo>
                    <a:pt x="2217" y="37528"/>
                  </a:moveTo>
                  <a:cubicBezTo>
                    <a:pt x="2186" y="37654"/>
                    <a:pt x="2154" y="37781"/>
                    <a:pt x="2091" y="37908"/>
                  </a:cubicBezTo>
                  <a:lnTo>
                    <a:pt x="2249" y="37971"/>
                  </a:lnTo>
                  <a:cubicBezTo>
                    <a:pt x="2281" y="37844"/>
                    <a:pt x="2344" y="37718"/>
                    <a:pt x="2376" y="37559"/>
                  </a:cubicBezTo>
                  <a:lnTo>
                    <a:pt x="2217" y="37528"/>
                  </a:lnTo>
                  <a:close/>
                  <a:moveTo>
                    <a:pt x="1996" y="38319"/>
                  </a:moveTo>
                  <a:cubicBezTo>
                    <a:pt x="1932" y="38446"/>
                    <a:pt x="1901" y="38573"/>
                    <a:pt x="1869" y="38700"/>
                  </a:cubicBezTo>
                  <a:lnTo>
                    <a:pt x="2027" y="38763"/>
                  </a:lnTo>
                  <a:cubicBezTo>
                    <a:pt x="2059" y="38605"/>
                    <a:pt x="2122" y="38478"/>
                    <a:pt x="2154" y="38351"/>
                  </a:cubicBezTo>
                  <a:lnTo>
                    <a:pt x="1996" y="38319"/>
                  </a:lnTo>
                  <a:close/>
                  <a:moveTo>
                    <a:pt x="1774" y="39111"/>
                  </a:moveTo>
                  <a:cubicBezTo>
                    <a:pt x="1742" y="39238"/>
                    <a:pt x="1711" y="39365"/>
                    <a:pt x="1679" y="39491"/>
                  </a:cubicBezTo>
                  <a:lnTo>
                    <a:pt x="1837" y="39555"/>
                  </a:lnTo>
                  <a:cubicBezTo>
                    <a:pt x="1869" y="39396"/>
                    <a:pt x="1901" y="39270"/>
                    <a:pt x="1932" y="39143"/>
                  </a:cubicBezTo>
                  <a:lnTo>
                    <a:pt x="1774" y="39111"/>
                  </a:lnTo>
                  <a:close/>
                  <a:moveTo>
                    <a:pt x="1552" y="39903"/>
                  </a:moveTo>
                  <a:cubicBezTo>
                    <a:pt x="1521" y="40030"/>
                    <a:pt x="1489" y="40156"/>
                    <a:pt x="1457" y="40283"/>
                  </a:cubicBezTo>
                  <a:lnTo>
                    <a:pt x="1616" y="40346"/>
                  </a:lnTo>
                  <a:cubicBezTo>
                    <a:pt x="1647" y="40188"/>
                    <a:pt x="1679" y="40061"/>
                    <a:pt x="1711" y="39935"/>
                  </a:cubicBezTo>
                  <a:lnTo>
                    <a:pt x="1552" y="39903"/>
                  </a:lnTo>
                  <a:close/>
                  <a:moveTo>
                    <a:pt x="1362" y="40695"/>
                  </a:moveTo>
                  <a:cubicBezTo>
                    <a:pt x="1331" y="40821"/>
                    <a:pt x="1331" y="40948"/>
                    <a:pt x="1299" y="41106"/>
                  </a:cubicBezTo>
                  <a:lnTo>
                    <a:pt x="1457" y="41138"/>
                  </a:lnTo>
                  <a:cubicBezTo>
                    <a:pt x="1489" y="41011"/>
                    <a:pt x="1489" y="40853"/>
                    <a:pt x="1521" y="40726"/>
                  </a:cubicBezTo>
                  <a:lnTo>
                    <a:pt x="1362" y="40695"/>
                  </a:lnTo>
                  <a:close/>
                  <a:moveTo>
                    <a:pt x="1204" y="41486"/>
                  </a:moveTo>
                  <a:cubicBezTo>
                    <a:pt x="1172" y="41613"/>
                    <a:pt x="1141" y="41771"/>
                    <a:pt x="1109" y="41898"/>
                  </a:cubicBezTo>
                  <a:lnTo>
                    <a:pt x="1267" y="41930"/>
                  </a:lnTo>
                  <a:cubicBezTo>
                    <a:pt x="1299" y="41803"/>
                    <a:pt x="1331" y="41676"/>
                    <a:pt x="1362" y="41518"/>
                  </a:cubicBezTo>
                  <a:lnTo>
                    <a:pt x="1204" y="41486"/>
                  </a:lnTo>
                  <a:close/>
                  <a:moveTo>
                    <a:pt x="1014" y="42278"/>
                  </a:moveTo>
                  <a:cubicBezTo>
                    <a:pt x="1014" y="42436"/>
                    <a:pt x="982" y="42563"/>
                    <a:pt x="951" y="42690"/>
                  </a:cubicBezTo>
                  <a:lnTo>
                    <a:pt x="1109" y="42721"/>
                  </a:lnTo>
                  <a:cubicBezTo>
                    <a:pt x="1141" y="42595"/>
                    <a:pt x="1172" y="42468"/>
                    <a:pt x="1204" y="42341"/>
                  </a:cubicBezTo>
                  <a:lnTo>
                    <a:pt x="1014" y="42278"/>
                  </a:lnTo>
                  <a:close/>
                  <a:moveTo>
                    <a:pt x="887" y="43101"/>
                  </a:moveTo>
                  <a:lnTo>
                    <a:pt x="792" y="43513"/>
                  </a:lnTo>
                  <a:lnTo>
                    <a:pt x="951" y="43545"/>
                  </a:lnTo>
                  <a:lnTo>
                    <a:pt x="1046" y="43133"/>
                  </a:lnTo>
                  <a:lnTo>
                    <a:pt x="887" y="43101"/>
                  </a:lnTo>
                  <a:close/>
                  <a:moveTo>
                    <a:pt x="729" y="43925"/>
                  </a:moveTo>
                  <a:cubicBezTo>
                    <a:pt x="697" y="44052"/>
                    <a:pt x="697" y="44178"/>
                    <a:pt x="666" y="44305"/>
                  </a:cubicBezTo>
                  <a:lnTo>
                    <a:pt x="824" y="44337"/>
                  </a:lnTo>
                  <a:cubicBezTo>
                    <a:pt x="856" y="44210"/>
                    <a:pt x="856" y="44083"/>
                    <a:pt x="887" y="43925"/>
                  </a:cubicBezTo>
                  <a:close/>
                  <a:moveTo>
                    <a:pt x="602" y="44717"/>
                  </a:moveTo>
                  <a:lnTo>
                    <a:pt x="539" y="45128"/>
                  </a:lnTo>
                  <a:lnTo>
                    <a:pt x="697" y="45160"/>
                  </a:lnTo>
                  <a:lnTo>
                    <a:pt x="761" y="44748"/>
                  </a:lnTo>
                  <a:lnTo>
                    <a:pt x="602" y="44717"/>
                  </a:lnTo>
                  <a:close/>
                  <a:moveTo>
                    <a:pt x="476" y="45540"/>
                  </a:moveTo>
                  <a:cubicBezTo>
                    <a:pt x="476" y="45667"/>
                    <a:pt x="444" y="45793"/>
                    <a:pt x="444" y="45952"/>
                  </a:cubicBezTo>
                  <a:lnTo>
                    <a:pt x="602" y="45952"/>
                  </a:lnTo>
                  <a:cubicBezTo>
                    <a:pt x="602" y="45825"/>
                    <a:pt x="634" y="45698"/>
                    <a:pt x="634" y="45540"/>
                  </a:cubicBezTo>
                  <a:close/>
                  <a:moveTo>
                    <a:pt x="381" y="46332"/>
                  </a:moveTo>
                  <a:cubicBezTo>
                    <a:pt x="381" y="46458"/>
                    <a:pt x="349" y="46617"/>
                    <a:pt x="349" y="46743"/>
                  </a:cubicBezTo>
                  <a:lnTo>
                    <a:pt x="507" y="46775"/>
                  </a:lnTo>
                  <a:lnTo>
                    <a:pt x="539" y="46363"/>
                  </a:lnTo>
                  <a:lnTo>
                    <a:pt x="381" y="46332"/>
                  </a:lnTo>
                  <a:close/>
                  <a:moveTo>
                    <a:pt x="286" y="47155"/>
                  </a:moveTo>
                  <a:cubicBezTo>
                    <a:pt x="286" y="47282"/>
                    <a:pt x="254" y="47440"/>
                    <a:pt x="254" y="47567"/>
                  </a:cubicBezTo>
                  <a:lnTo>
                    <a:pt x="412" y="47567"/>
                  </a:lnTo>
                  <a:cubicBezTo>
                    <a:pt x="412" y="47440"/>
                    <a:pt x="444" y="47313"/>
                    <a:pt x="444" y="47187"/>
                  </a:cubicBezTo>
                  <a:lnTo>
                    <a:pt x="286" y="47155"/>
                  </a:lnTo>
                  <a:close/>
                  <a:moveTo>
                    <a:pt x="222" y="47979"/>
                  </a:moveTo>
                  <a:cubicBezTo>
                    <a:pt x="191" y="48105"/>
                    <a:pt x="191" y="48264"/>
                    <a:pt x="191" y="48390"/>
                  </a:cubicBezTo>
                  <a:lnTo>
                    <a:pt x="349" y="48390"/>
                  </a:lnTo>
                  <a:cubicBezTo>
                    <a:pt x="349" y="48264"/>
                    <a:pt x="349" y="48137"/>
                    <a:pt x="381" y="47979"/>
                  </a:cubicBezTo>
                  <a:close/>
                  <a:moveTo>
                    <a:pt x="159" y="48802"/>
                  </a:moveTo>
                  <a:cubicBezTo>
                    <a:pt x="127" y="48929"/>
                    <a:pt x="127" y="49055"/>
                    <a:pt x="127" y="49182"/>
                  </a:cubicBezTo>
                  <a:lnTo>
                    <a:pt x="286" y="49214"/>
                  </a:lnTo>
                  <a:cubicBezTo>
                    <a:pt x="286" y="49087"/>
                    <a:pt x="286" y="48929"/>
                    <a:pt x="317" y="48802"/>
                  </a:cubicBezTo>
                  <a:close/>
                  <a:moveTo>
                    <a:pt x="96" y="49594"/>
                  </a:moveTo>
                  <a:cubicBezTo>
                    <a:pt x="64" y="49752"/>
                    <a:pt x="64" y="49879"/>
                    <a:pt x="64" y="50005"/>
                  </a:cubicBezTo>
                  <a:lnTo>
                    <a:pt x="222" y="50037"/>
                  </a:lnTo>
                  <a:cubicBezTo>
                    <a:pt x="222" y="49879"/>
                    <a:pt x="254" y="49752"/>
                    <a:pt x="254" y="49625"/>
                  </a:cubicBezTo>
                  <a:lnTo>
                    <a:pt x="96" y="49594"/>
                  </a:lnTo>
                  <a:close/>
                  <a:moveTo>
                    <a:pt x="64" y="50417"/>
                  </a:moveTo>
                  <a:cubicBezTo>
                    <a:pt x="32" y="50575"/>
                    <a:pt x="32" y="50702"/>
                    <a:pt x="32" y="50829"/>
                  </a:cubicBezTo>
                  <a:lnTo>
                    <a:pt x="191" y="50829"/>
                  </a:lnTo>
                  <a:cubicBezTo>
                    <a:pt x="191" y="50702"/>
                    <a:pt x="222" y="50575"/>
                    <a:pt x="222" y="50417"/>
                  </a:cubicBezTo>
                  <a:close/>
                  <a:moveTo>
                    <a:pt x="32" y="51240"/>
                  </a:moveTo>
                  <a:cubicBezTo>
                    <a:pt x="32" y="51367"/>
                    <a:pt x="32" y="51525"/>
                    <a:pt x="1" y="51652"/>
                  </a:cubicBezTo>
                  <a:lnTo>
                    <a:pt x="191" y="51652"/>
                  </a:lnTo>
                  <a:cubicBezTo>
                    <a:pt x="191" y="51525"/>
                    <a:pt x="191" y="51367"/>
                    <a:pt x="191" y="51240"/>
                  </a:cubicBezTo>
                  <a:close/>
                  <a:moveTo>
                    <a:pt x="1" y="52064"/>
                  </a:moveTo>
                  <a:cubicBezTo>
                    <a:pt x="1" y="52190"/>
                    <a:pt x="1" y="52349"/>
                    <a:pt x="1" y="52475"/>
                  </a:cubicBezTo>
                  <a:lnTo>
                    <a:pt x="159" y="52475"/>
                  </a:lnTo>
                  <a:cubicBezTo>
                    <a:pt x="159" y="52349"/>
                    <a:pt x="159" y="52190"/>
                    <a:pt x="159" y="52064"/>
                  </a:cubicBezTo>
                  <a:close/>
                  <a:moveTo>
                    <a:pt x="1" y="52887"/>
                  </a:moveTo>
                  <a:cubicBezTo>
                    <a:pt x="1" y="53014"/>
                    <a:pt x="1" y="53141"/>
                    <a:pt x="1" y="53299"/>
                  </a:cubicBezTo>
                  <a:lnTo>
                    <a:pt x="159" y="53299"/>
                  </a:lnTo>
                  <a:cubicBezTo>
                    <a:pt x="159" y="53141"/>
                    <a:pt x="159" y="53014"/>
                    <a:pt x="159" y="52887"/>
                  </a:cubicBezTo>
                  <a:close/>
                  <a:moveTo>
                    <a:pt x="159" y="53679"/>
                  </a:moveTo>
                  <a:lnTo>
                    <a:pt x="1" y="53711"/>
                  </a:lnTo>
                  <a:cubicBezTo>
                    <a:pt x="1" y="53837"/>
                    <a:pt x="1" y="53964"/>
                    <a:pt x="32" y="54091"/>
                  </a:cubicBezTo>
                  <a:lnTo>
                    <a:pt x="191" y="54091"/>
                  </a:lnTo>
                  <a:cubicBezTo>
                    <a:pt x="191" y="53964"/>
                    <a:pt x="191" y="53837"/>
                    <a:pt x="159" y="53679"/>
                  </a:cubicBezTo>
                  <a:close/>
                  <a:moveTo>
                    <a:pt x="32" y="54502"/>
                  </a:moveTo>
                  <a:cubicBezTo>
                    <a:pt x="32" y="54661"/>
                    <a:pt x="32" y="54787"/>
                    <a:pt x="64" y="54914"/>
                  </a:cubicBezTo>
                  <a:lnTo>
                    <a:pt x="222" y="54914"/>
                  </a:lnTo>
                  <a:cubicBezTo>
                    <a:pt x="222" y="54787"/>
                    <a:pt x="191" y="54629"/>
                    <a:pt x="191" y="54502"/>
                  </a:cubicBezTo>
                  <a:close/>
                  <a:moveTo>
                    <a:pt x="64" y="55326"/>
                  </a:moveTo>
                  <a:cubicBezTo>
                    <a:pt x="64" y="55452"/>
                    <a:pt x="96" y="55611"/>
                    <a:pt x="96" y="55737"/>
                  </a:cubicBezTo>
                  <a:lnTo>
                    <a:pt x="254" y="55737"/>
                  </a:lnTo>
                  <a:cubicBezTo>
                    <a:pt x="254" y="55611"/>
                    <a:pt x="222" y="55452"/>
                    <a:pt x="222" y="55326"/>
                  </a:cubicBezTo>
                  <a:close/>
                  <a:moveTo>
                    <a:pt x="127" y="56149"/>
                  </a:moveTo>
                  <a:cubicBezTo>
                    <a:pt x="127" y="56276"/>
                    <a:pt x="127" y="56434"/>
                    <a:pt x="127" y="56561"/>
                  </a:cubicBezTo>
                  <a:lnTo>
                    <a:pt x="317" y="56529"/>
                  </a:lnTo>
                  <a:cubicBezTo>
                    <a:pt x="286" y="56402"/>
                    <a:pt x="286" y="56276"/>
                    <a:pt x="286" y="56149"/>
                  </a:cubicBezTo>
                  <a:close/>
                  <a:moveTo>
                    <a:pt x="349" y="56941"/>
                  </a:moveTo>
                  <a:lnTo>
                    <a:pt x="159" y="56972"/>
                  </a:lnTo>
                  <a:cubicBezTo>
                    <a:pt x="191" y="57099"/>
                    <a:pt x="191" y="57226"/>
                    <a:pt x="222" y="57384"/>
                  </a:cubicBezTo>
                  <a:lnTo>
                    <a:pt x="381" y="57352"/>
                  </a:lnTo>
                  <a:cubicBezTo>
                    <a:pt x="349" y="57226"/>
                    <a:pt x="349" y="57099"/>
                    <a:pt x="349" y="56941"/>
                  </a:cubicBezTo>
                  <a:close/>
                  <a:moveTo>
                    <a:pt x="254" y="57764"/>
                  </a:moveTo>
                  <a:cubicBezTo>
                    <a:pt x="254" y="57923"/>
                    <a:pt x="286" y="58049"/>
                    <a:pt x="286" y="58176"/>
                  </a:cubicBezTo>
                  <a:lnTo>
                    <a:pt x="444" y="58176"/>
                  </a:lnTo>
                  <a:cubicBezTo>
                    <a:pt x="444" y="58018"/>
                    <a:pt x="412" y="57891"/>
                    <a:pt x="412" y="57764"/>
                  </a:cubicBezTo>
                  <a:close/>
                  <a:moveTo>
                    <a:pt x="317" y="58588"/>
                  </a:moveTo>
                  <a:cubicBezTo>
                    <a:pt x="349" y="58714"/>
                    <a:pt x="349" y="58873"/>
                    <a:pt x="381" y="58999"/>
                  </a:cubicBezTo>
                  <a:lnTo>
                    <a:pt x="539" y="58968"/>
                  </a:lnTo>
                  <a:lnTo>
                    <a:pt x="507" y="58588"/>
                  </a:lnTo>
                  <a:close/>
                  <a:moveTo>
                    <a:pt x="602" y="59379"/>
                  </a:moveTo>
                  <a:lnTo>
                    <a:pt x="444" y="59411"/>
                  </a:lnTo>
                  <a:cubicBezTo>
                    <a:pt x="444" y="59538"/>
                    <a:pt x="476" y="59664"/>
                    <a:pt x="476" y="59823"/>
                  </a:cubicBezTo>
                  <a:lnTo>
                    <a:pt x="634" y="59791"/>
                  </a:lnTo>
                  <a:cubicBezTo>
                    <a:pt x="634" y="59664"/>
                    <a:pt x="602" y="59506"/>
                    <a:pt x="602" y="59379"/>
                  </a:cubicBezTo>
                  <a:close/>
                  <a:moveTo>
                    <a:pt x="539" y="60203"/>
                  </a:moveTo>
                  <a:lnTo>
                    <a:pt x="602" y="60614"/>
                  </a:lnTo>
                  <a:lnTo>
                    <a:pt x="761" y="60583"/>
                  </a:lnTo>
                  <a:lnTo>
                    <a:pt x="697" y="60203"/>
                  </a:lnTo>
                  <a:close/>
                  <a:moveTo>
                    <a:pt x="824" y="60994"/>
                  </a:moveTo>
                  <a:lnTo>
                    <a:pt x="666" y="61026"/>
                  </a:lnTo>
                  <a:cubicBezTo>
                    <a:pt x="697" y="61153"/>
                    <a:pt x="697" y="61279"/>
                    <a:pt x="729" y="61438"/>
                  </a:cubicBezTo>
                  <a:lnTo>
                    <a:pt x="887" y="61406"/>
                  </a:lnTo>
                  <a:cubicBezTo>
                    <a:pt x="856" y="61279"/>
                    <a:pt x="856" y="61121"/>
                    <a:pt x="824" y="60994"/>
                  </a:cubicBezTo>
                  <a:close/>
                  <a:moveTo>
                    <a:pt x="951" y="61786"/>
                  </a:moveTo>
                  <a:lnTo>
                    <a:pt x="792" y="61818"/>
                  </a:lnTo>
                  <a:lnTo>
                    <a:pt x="856" y="62230"/>
                  </a:lnTo>
                  <a:lnTo>
                    <a:pt x="1014" y="62198"/>
                  </a:lnTo>
                  <a:cubicBezTo>
                    <a:pt x="1014" y="62071"/>
                    <a:pt x="982" y="61944"/>
                    <a:pt x="951" y="61786"/>
                  </a:cubicBezTo>
                  <a:close/>
                  <a:moveTo>
                    <a:pt x="1109" y="62610"/>
                  </a:moveTo>
                  <a:lnTo>
                    <a:pt x="951" y="62641"/>
                  </a:lnTo>
                  <a:cubicBezTo>
                    <a:pt x="982" y="62768"/>
                    <a:pt x="982" y="62895"/>
                    <a:pt x="1014" y="63021"/>
                  </a:cubicBezTo>
                  <a:lnTo>
                    <a:pt x="1172" y="62990"/>
                  </a:lnTo>
                  <a:cubicBezTo>
                    <a:pt x="1141" y="62863"/>
                    <a:pt x="1141" y="62736"/>
                    <a:pt x="1109" y="62610"/>
                  </a:cubicBezTo>
                  <a:close/>
                  <a:moveTo>
                    <a:pt x="1267" y="63401"/>
                  </a:moveTo>
                  <a:lnTo>
                    <a:pt x="1109" y="63433"/>
                  </a:lnTo>
                  <a:cubicBezTo>
                    <a:pt x="1141" y="63560"/>
                    <a:pt x="1172" y="63686"/>
                    <a:pt x="1204" y="63845"/>
                  </a:cubicBezTo>
                  <a:lnTo>
                    <a:pt x="1362" y="63781"/>
                  </a:lnTo>
                  <a:cubicBezTo>
                    <a:pt x="1331" y="63655"/>
                    <a:pt x="1299" y="63528"/>
                    <a:pt x="1267" y="63401"/>
                  </a:cubicBezTo>
                  <a:close/>
                  <a:moveTo>
                    <a:pt x="1426" y="64193"/>
                  </a:moveTo>
                  <a:lnTo>
                    <a:pt x="1267" y="64225"/>
                  </a:lnTo>
                  <a:cubicBezTo>
                    <a:pt x="1299" y="64351"/>
                    <a:pt x="1331" y="64478"/>
                    <a:pt x="1362" y="64636"/>
                  </a:cubicBezTo>
                  <a:lnTo>
                    <a:pt x="1521" y="64605"/>
                  </a:lnTo>
                  <a:cubicBezTo>
                    <a:pt x="1489" y="64446"/>
                    <a:pt x="1457" y="64320"/>
                    <a:pt x="1426" y="64193"/>
                  </a:cubicBezTo>
                  <a:close/>
                  <a:moveTo>
                    <a:pt x="1616" y="64985"/>
                  </a:moveTo>
                  <a:lnTo>
                    <a:pt x="1457" y="65016"/>
                  </a:lnTo>
                  <a:cubicBezTo>
                    <a:pt x="1489" y="65143"/>
                    <a:pt x="1521" y="65301"/>
                    <a:pt x="1552" y="65428"/>
                  </a:cubicBezTo>
                  <a:lnTo>
                    <a:pt x="1711" y="65396"/>
                  </a:lnTo>
                  <a:cubicBezTo>
                    <a:pt x="1679" y="65238"/>
                    <a:pt x="1647" y="65111"/>
                    <a:pt x="1616" y="64985"/>
                  </a:cubicBezTo>
                  <a:close/>
                  <a:moveTo>
                    <a:pt x="1806" y="65776"/>
                  </a:moveTo>
                  <a:lnTo>
                    <a:pt x="1647" y="65808"/>
                  </a:lnTo>
                  <a:cubicBezTo>
                    <a:pt x="1679" y="65966"/>
                    <a:pt x="1711" y="66093"/>
                    <a:pt x="1774" y="66220"/>
                  </a:cubicBezTo>
                  <a:lnTo>
                    <a:pt x="1932" y="66156"/>
                  </a:lnTo>
                  <a:cubicBezTo>
                    <a:pt x="1869" y="66030"/>
                    <a:pt x="1837" y="65903"/>
                    <a:pt x="1806" y="65776"/>
                  </a:cubicBezTo>
                  <a:close/>
                  <a:moveTo>
                    <a:pt x="2027" y="66568"/>
                  </a:moveTo>
                  <a:lnTo>
                    <a:pt x="1869" y="66600"/>
                  </a:lnTo>
                  <a:cubicBezTo>
                    <a:pt x="1901" y="66726"/>
                    <a:pt x="1932" y="66853"/>
                    <a:pt x="1964" y="67012"/>
                  </a:cubicBezTo>
                  <a:lnTo>
                    <a:pt x="2122" y="66948"/>
                  </a:lnTo>
                  <a:lnTo>
                    <a:pt x="2027" y="66568"/>
                  </a:lnTo>
                  <a:close/>
                  <a:moveTo>
                    <a:pt x="2249" y="67360"/>
                  </a:moveTo>
                  <a:lnTo>
                    <a:pt x="2091" y="67392"/>
                  </a:lnTo>
                  <a:cubicBezTo>
                    <a:pt x="2122" y="67518"/>
                    <a:pt x="2154" y="67645"/>
                    <a:pt x="2186" y="67772"/>
                  </a:cubicBezTo>
                  <a:lnTo>
                    <a:pt x="2344" y="67740"/>
                  </a:lnTo>
                  <a:cubicBezTo>
                    <a:pt x="2312" y="67613"/>
                    <a:pt x="2281" y="67487"/>
                    <a:pt x="2249" y="67360"/>
                  </a:cubicBezTo>
                  <a:close/>
                  <a:moveTo>
                    <a:pt x="2471" y="68120"/>
                  </a:moveTo>
                  <a:lnTo>
                    <a:pt x="2312" y="68183"/>
                  </a:lnTo>
                  <a:cubicBezTo>
                    <a:pt x="2344" y="68310"/>
                    <a:pt x="2407" y="68437"/>
                    <a:pt x="2439" y="68563"/>
                  </a:cubicBezTo>
                  <a:lnTo>
                    <a:pt x="2598" y="68500"/>
                  </a:lnTo>
                  <a:cubicBezTo>
                    <a:pt x="2566" y="68373"/>
                    <a:pt x="2502" y="68247"/>
                    <a:pt x="2471" y="68120"/>
                  </a:cubicBezTo>
                  <a:close/>
                  <a:moveTo>
                    <a:pt x="2724" y="68912"/>
                  </a:moveTo>
                  <a:lnTo>
                    <a:pt x="2566" y="68943"/>
                  </a:lnTo>
                  <a:cubicBezTo>
                    <a:pt x="2598" y="69070"/>
                    <a:pt x="2661" y="69197"/>
                    <a:pt x="2693" y="69323"/>
                  </a:cubicBezTo>
                  <a:lnTo>
                    <a:pt x="2851" y="69292"/>
                  </a:lnTo>
                  <a:cubicBezTo>
                    <a:pt x="2819" y="69165"/>
                    <a:pt x="2756" y="69038"/>
                    <a:pt x="2724" y="68912"/>
                  </a:cubicBezTo>
                  <a:close/>
                  <a:moveTo>
                    <a:pt x="2978" y="69672"/>
                  </a:moveTo>
                  <a:lnTo>
                    <a:pt x="2819" y="69735"/>
                  </a:lnTo>
                  <a:cubicBezTo>
                    <a:pt x="2883" y="69862"/>
                    <a:pt x="2914" y="69988"/>
                    <a:pt x="2946" y="70115"/>
                  </a:cubicBezTo>
                  <a:lnTo>
                    <a:pt x="3104" y="70052"/>
                  </a:lnTo>
                  <a:cubicBezTo>
                    <a:pt x="3073" y="69925"/>
                    <a:pt x="3009" y="69798"/>
                    <a:pt x="2978" y="69672"/>
                  </a:cubicBezTo>
                  <a:close/>
                  <a:moveTo>
                    <a:pt x="3263" y="70432"/>
                  </a:moveTo>
                  <a:lnTo>
                    <a:pt x="3104" y="70495"/>
                  </a:lnTo>
                  <a:cubicBezTo>
                    <a:pt x="3136" y="70622"/>
                    <a:pt x="3199" y="70748"/>
                    <a:pt x="3231" y="70875"/>
                  </a:cubicBezTo>
                  <a:lnTo>
                    <a:pt x="3389" y="70812"/>
                  </a:lnTo>
                  <a:cubicBezTo>
                    <a:pt x="3326" y="70685"/>
                    <a:pt x="3294" y="70558"/>
                    <a:pt x="3263" y="70432"/>
                  </a:cubicBezTo>
                  <a:close/>
                  <a:moveTo>
                    <a:pt x="3516" y="71192"/>
                  </a:moveTo>
                  <a:lnTo>
                    <a:pt x="3358" y="71255"/>
                  </a:lnTo>
                  <a:cubicBezTo>
                    <a:pt x="3421" y="71382"/>
                    <a:pt x="3484" y="71508"/>
                    <a:pt x="3516" y="71635"/>
                  </a:cubicBezTo>
                  <a:lnTo>
                    <a:pt x="3674" y="71572"/>
                  </a:lnTo>
                  <a:cubicBezTo>
                    <a:pt x="3611" y="71445"/>
                    <a:pt x="3579" y="71318"/>
                    <a:pt x="3516" y="71192"/>
                  </a:cubicBezTo>
                  <a:close/>
                  <a:moveTo>
                    <a:pt x="3833" y="71952"/>
                  </a:moveTo>
                  <a:lnTo>
                    <a:pt x="3674" y="72015"/>
                  </a:lnTo>
                  <a:cubicBezTo>
                    <a:pt x="3706" y="72142"/>
                    <a:pt x="3769" y="72269"/>
                    <a:pt x="3833" y="72395"/>
                  </a:cubicBezTo>
                  <a:lnTo>
                    <a:pt x="3959" y="72332"/>
                  </a:lnTo>
                  <a:cubicBezTo>
                    <a:pt x="3928" y="72205"/>
                    <a:pt x="3864" y="72079"/>
                    <a:pt x="3833" y="71952"/>
                  </a:cubicBezTo>
                  <a:close/>
                  <a:moveTo>
                    <a:pt x="4118" y="72712"/>
                  </a:moveTo>
                  <a:lnTo>
                    <a:pt x="3959" y="72775"/>
                  </a:lnTo>
                  <a:cubicBezTo>
                    <a:pt x="4023" y="72902"/>
                    <a:pt x="4086" y="73029"/>
                    <a:pt x="4118" y="73155"/>
                  </a:cubicBezTo>
                  <a:lnTo>
                    <a:pt x="4276" y="73092"/>
                  </a:lnTo>
                  <a:cubicBezTo>
                    <a:pt x="4213" y="72965"/>
                    <a:pt x="4181" y="72839"/>
                    <a:pt x="4118" y="72712"/>
                  </a:cubicBezTo>
                  <a:close/>
                  <a:moveTo>
                    <a:pt x="4434" y="73472"/>
                  </a:moveTo>
                  <a:lnTo>
                    <a:pt x="4308" y="73535"/>
                  </a:lnTo>
                  <a:cubicBezTo>
                    <a:pt x="4339" y="73662"/>
                    <a:pt x="4403" y="73789"/>
                    <a:pt x="4466" y="73915"/>
                  </a:cubicBezTo>
                  <a:lnTo>
                    <a:pt x="4593" y="73852"/>
                  </a:lnTo>
                  <a:cubicBezTo>
                    <a:pt x="4561" y="73725"/>
                    <a:pt x="4498" y="73599"/>
                    <a:pt x="4434" y="73472"/>
                  </a:cubicBezTo>
                  <a:close/>
                  <a:moveTo>
                    <a:pt x="4783" y="74200"/>
                  </a:moveTo>
                  <a:lnTo>
                    <a:pt x="4624" y="74295"/>
                  </a:lnTo>
                  <a:cubicBezTo>
                    <a:pt x="4688" y="74422"/>
                    <a:pt x="4751" y="74549"/>
                    <a:pt x="4783" y="74644"/>
                  </a:cubicBezTo>
                  <a:lnTo>
                    <a:pt x="4941" y="74580"/>
                  </a:lnTo>
                  <a:cubicBezTo>
                    <a:pt x="4878" y="74454"/>
                    <a:pt x="4814" y="74327"/>
                    <a:pt x="4783" y="74200"/>
                  </a:cubicBezTo>
                  <a:close/>
                  <a:moveTo>
                    <a:pt x="5099" y="74960"/>
                  </a:moveTo>
                  <a:lnTo>
                    <a:pt x="4973" y="75024"/>
                  </a:lnTo>
                  <a:cubicBezTo>
                    <a:pt x="5004" y="75150"/>
                    <a:pt x="5068" y="75277"/>
                    <a:pt x="5131" y="75404"/>
                  </a:cubicBezTo>
                  <a:lnTo>
                    <a:pt x="5289" y="75340"/>
                  </a:lnTo>
                  <a:cubicBezTo>
                    <a:pt x="5226" y="75214"/>
                    <a:pt x="5163" y="75087"/>
                    <a:pt x="5099" y="74960"/>
                  </a:cubicBezTo>
                  <a:close/>
                  <a:moveTo>
                    <a:pt x="5479" y="75689"/>
                  </a:moveTo>
                  <a:lnTo>
                    <a:pt x="5321" y="75752"/>
                  </a:lnTo>
                  <a:cubicBezTo>
                    <a:pt x="5384" y="75879"/>
                    <a:pt x="5448" y="76005"/>
                    <a:pt x="5511" y="76132"/>
                  </a:cubicBezTo>
                  <a:lnTo>
                    <a:pt x="5638" y="76069"/>
                  </a:lnTo>
                  <a:cubicBezTo>
                    <a:pt x="5574" y="75942"/>
                    <a:pt x="5511" y="75815"/>
                    <a:pt x="5479" y="75689"/>
                  </a:cubicBezTo>
                  <a:close/>
                  <a:moveTo>
                    <a:pt x="5828" y="76417"/>
                  </a:moveTo>
                  <a:lnTo>
                    <a:pt x="5669" y="76512"/>
                  </a:lnTo>
                  <a:cubicBezTo>
                    <a:pt x="5733" y="76639"/>
                    <a:pt x="5796" y="76734"/>
                    <a:pt x="5859" y="76861"/>
                  </a:cubicBezTo>
                  <a:lnTo>
                    <a:pt x="6018" y="76797"/>
                  </a:lnTo>
                  <a:cubicBezTo>
                    <a:pt x="5954" y="76671"/>
                    <a:pt x="5891" y="76544"/>
                    <a:pt x="5828" y="76417"/>
                  </a:cubicBezTo>
                  <a:close/>
                  <a:moveTo>
                    <a:pt x="6208" y="77146"/>
                  </a:moveTo>
                  <a:lnTo>
                    <a:pt x="6049" y="77241"/>
                  </a:lnTo>
                  <a:cubicBezTo>
                    <a:pt x="6113" y="77336"/>
                    <a:pt x="6176" y="77462"/>
                    <a:pt x="6239" y="77589"/>
                  </a:cubicBezTo>
                  <a:lnTo>
                    <a:pt x="6398" y="77526"/>
                  </a:lnTo>
                  <a:cubicBezTo>
                    <a:pt x="6334" y="77399"/>
                    <a:pt x="6271" y="77272"/>
                    <a:pt x="6208" y="77146"/>
                  </a:cubicBezTo>
                  <a:close/>
                  <a:moveTo>
                    <a:pt x="6588" y="77874"/>
                  </a:moveTo>
                  <a:lnTo>
                    <a:pt x="6461" y="77937"/>
                  </a:lnTo>
                  <a:cubicBezTo>
                    <a:pt x="6524" y="78064"/>
                    <a:pt x="6588" y="78191"/>
                    <a:pt x="6651" y="78317"/>
                  </a:cubicBezTo>
                  <a:lnTo>
                    <a:pt x="6778" y="78222"/>
                  </a:lnTo>
                  <a:cubicBezTo>
                    <a:pt x="6714" y="78096"/>
                    <a:pt x="6651" y="78001"/>
                    <a:pt x="6588" y="77874"/>
                  </a:cubicBezTo>
                  <a:close/>
                  <a:moveTo>
                    <a:pt x="7000" y="78571"/>
                  </a:moveTo>
                  <a:lnTo>
                    <a:pt x="6841" y="78666"/>
                  </a:lnTo>
                  <a:lnTo>
                    <a:pt x="7031" y="79014"/>
                  </a:lnTo>
                  <a:lnTo>
                    <a:pt x="7190" y="78951"/>
                  </a:lnTo>
                  <a:cubicBezTo>
                    <a:pt x="7126" y="78824"/>
                    <a:pt x="7063" y="78697"/>
                    <a:pt x="7000" y="78571"/>
                  </a:cubicBezTo>
                  <a:close/>
                  <a:moveTo>
                    <a:pt x="7411" y="79299"/>
                  </a:moveTo>
                  <a:lnTo>
                    <a:pt x="7253" y="79362"/>
                  </a:lnTo>
                  <a:cubicBezTo>
                    <a:pt x="7316" y="79489"/>
                    <a:pt x="7411" y="79616"/>
                    <a:pt x="7475" y="79711"/>
                  </a:cubicBezTo>
                  <a:lnTo>
                    <a:pt x="7601" y="79647"/>
                  </a:lnTo>
                  <a:cubicBezTo>
                    <a:pt x="7538" y="79521"/>
                    <a:pt x="7475" y="79394"/>
                    <a:pt x="7411" y="79299"/>
                  </a:cubicBezTo>
                  <a:close/>
                  <a:moveTo>
                    <a:pt x="7823" y="79996"/>
                  </a:moveTo>
                  <a:lnTo>
                    <a:pt x="7665" y="80091"/>
                  </a:lnTo>
                  <a:cubicBezTo>
                    <a:pt x="7760" y="80186"/>
                    <a:pt x="7823" y="80312"/>
                    <a:pt x="7886" y="80439"/>
                  </a:cubicBezTo>
                  <a:lnTo>
                    <a:pt x="8045" y="80344"/>
                  </a:lnTo>
                  <a:cubicBezTo>
                    <a:pt x="7950" y="80217"/>
                    <a:pt x="7886" y="80091"/>
                    <a:pt x="7823" y="79996"/>
                  </a:cubicBezTo>
                  <a:close/>
                  <a:moveTo>
                    <a:pt x="8235" y="80692"/>
                  </a:moveTo>
                  <a:lnTo>
                    <a:pt x="8108" y="80756"/>
                  </a:lnTo>
                  <a:cubicBezTo>
                    <a:pt x="8171" y="80882"/>
                    <a:pt x="8266" y="81009"/>
                    <a:pt x="8330" y="81104"/>
                  </a:cubicBezTo>
                  <a:lnTo>
                    <a:pt x="8456" y="81041"/>
                  </a:lnTo>
                  <a:cubicBezTo>
                    <a:pt x="8393" y="80914"/>
                    <a:pt x="8330" y="80787"/>
                    <a:pt x="8235" y="80692"/>
                  </a:cubicBezTo>
                  <a:close/>
                  <a:moveTo>
                    <a:pt x="8678" y="81358"/>
                  </a:moveTo>
                  <a:lnTo>
                    <a:pt x="8551" y="81453"/>
                  </a:lnTo>
                  <a:cubicBezTo>
                    <a:pt x="8615" y="81579"/>
                    <a:pt x="8710" y="81674"/>
                    <a:pt x="8773" y="81801"/>
                  </a:cubicBezTo>
                  <a:lnTo>
                    <a:pt x="8900" y="81706"/>
                  </a:lnTo>
                  <a:cubicBezTo>
                    <a:pt x="8836" y="81579"/>
                    <a:pt x="8773" y="81484"/>
                    <a:pt x="8678" y="81358"/>
                  </a:cubicBezTo>
                  <a:close/>
                  <a:moveTo>
                    <a:pt x="9153" y="82054"/>
                  </a:moveTo>
                  <a:lnTo>
                    <a:pt x="8995" y="82149"/>
                  </a:lnTo>
                  <a:cubicBezTo>
                    <a:pt x="9090" y="82244"/>
                    <a:pt x="9153" y="82371"/>
                    <a:pt x="9248" y="82466"/>
                  </a:cubicBezTo>
                  <a:lnTo>
                    <a:pt x="9375" y="82371"/>
                  </a:lnTo>
                  <a:cubicBezTo>
                    <a:pt x="9280" y="82276"/>
                    <a:pt x="9216" y="82149"/>
                    <a:pt x="9153" y="82054"/>
                  </a:cubicBezTo>
                  <a:close/>
                  <a:moveTo>
                    <a:pt x="9596" y="82719"/>
                  </a:moveTo>
                  <a:lnTo>
                    <a:pt x="9470" y="82814"/>
                  </a:lnTo>
                  <a:lnTo>
                    <a:pt x="9691" y="83131"/>
                  </a:lnTo>
                  <a:lnTo>
                    <a:pt x="9850" y="83036"/>
                  </a:lnTo>
                  <a:cubicBezTo>
                    <a:pt x="9755" y="82941"/>
                    <a:pt x="9691" y="82814"/>
                    <a:pt x="9596" y="82719"/>
                  </a:cubicBezTo>
                  <a:close/>
                  <a:moveTo>
                    <a:pt x="10071" y="83384"/>
                  </a:moveTo>
                  <a:lnTo>
                    <a:pt x="9945" y="83479"/>
                  </a:lnTo>
                  <a:cubicBezTo>
                    <a:pt x="10040" y="83574"/>
                    <a:pt x="10103" y="83701"/>
                    <a:pt x="10198" y="83796"/>
                  </a:cubicBezTo>
                  <a:lnTo>
                    <a:pt x="10325" y="83701"/>
                  </a:lnTo>
                  <a:cubicBezTo>
                    <a:pt x="10230" y="83606"/>
                    <a:pt x="10166" y="83479"/>
                    <a:pt x="10071" y="83384"/>
                  </a:cubicBezTo>
                  <a:close/>
                  <a:moveTo>
                    <a:pt x="10546" y="84049"/>
                  </a:moveTo>
                  <a:lnTo>
                    <a:pt x="10420" y="84144"/>
                  </a:lnTo>
                  <a:cubicBezTo>
                    <a:pt x="10515" y="84239"/>
                    <a:pt x="10578" y="84366"/>
                    <a:pt x="10673" y="84461"/>
                  </a:cubicBezTo>
                  <a:lnTo>
                    <a:pt x="10800" y="84366"/>
                  </a:lnTo>
                  <a:cubicBezTo>
                    <a:pt x="10736" y="84271"/>
                    <a:pt x="10641" y="84144"/>
                    <a:pt x="10546" y="84049"/>
                  </a:cubicBezTo>
                  <a:close/>
                  <a:moveTo>
                    <a:pt x="11053" y="84683"/>
                  </a:moveTo>
                  <a:lnTo>
                    <a:pt x="10926" y="84778"/>
                  </a:lnTo>
                  <a:cubicBezTo>
                    <a:pt x="10990" y="84904"/>
                    <a:pt x="11085" y="84999"/>
                    <a:pt x="11180" y="85126"/>
                  </a:cubicBezTo>
                  <a:lnTo>
                    <a:pt x="11306" y="84999"/>
                  </a:lnTo>
                  <a:lnTo>
                    <a:pt x="11053" y="84683"/>
                  </a:lnTo>
                  <a:close/>
                  <a:moveTo>
                    <a:pt x="11560" y="85348"/>
                  </a:moveTo>
                  <a:lnTo>
                    <a:pt x="11433" y="85443"/>
                  </a:lnTo>
                  <a:cubicBezTo>
                    <a:pt x="11528" y="85538"/>
                    <a:pt x="11592" y="85664"/>
                    <a:pt x="11687" y="85759"/>
                  </a:cubicBezTo>
                  <a:lnTo>
                    <a:pt x="11813" y="85664"/>
                  </a:lnTo>
                  <a:cubicBezTo>
                    <a:pt x="11718" y="85538"/>
                    <a:pt x="11655" y="85443"/>
                    <a:pt x="11560" y="85348"/>
                  </a:cubicBezTo>
                  <a:close/>
                  <a:moveTo>
                    <a:pt x="12067" y="85981"/>
                  </a:moveTo>
                  <a:lnTo>
                    <a:pt x="11940" y="86076"/>
                  </a:lnTo>
                  <a:cubicBezTo>
                    <a:pt x="12035" y="86171"/>
                    <a:pt x="12130" y="86298"/>
                    <a:pt x="12193" y="86393"/>
                  </a:cubicBezTo>
                  <a:lnTo>
                    <a:pt x="12320" y="86298"/>
                  </a:lnTo>
                  <a:cubicBezTo>
                    <a:pt x="12257" y="86171"/>
                    <a:pt x="12162" y="86076"/>
                    <a:pt x="12067" y="85981"/>
                  </a:cubicBezTo>
                  <a:close/>
                  <a:moveTo>
                    <a:pt x="12605" y="86583"/>
                  </a:moveTo>
                  <a:lnTo>
                    <a:pt x="12478" y="86710"/>
                  </a:lnTo>
                  <a:cubicBezTo>
                    <a:pt x="12573" y="86805"/>
                    <a:pt x="12637" y="86900"/>
                    <a:pt x="12732" y="86995"/>
                  </a:cubicBezTo>
                  <a:lnTo>
                    <a:pt x="12858" y="86900"/>
                  </a:lnTo>
                  <a:cubicBezTo>
                    <a:pt x="12763" y="86805"/>
                    <a:pt x="12668" y="86710"/>
                    <a:pt x="12605" y="86583"/>
                  </a:cubicBezTo>
                  <a:close/>
                  <a:moveTo>
                    <a:pt x="13112" y="87216"/>
                  </a:moveTo>
                  <a:lnTo>
                    <a:pt x="13017" y="87311"/>
                  </a:lnTo>
                  <a:cubicBezTo>
                    <a:pt x="13080" y="87406"/>
                    <a:pt x="13175" y="87533"/>
                    <a:pt x="13270" y="87628"/>
                  </a:cubicBezTo>
                  <a:lnTo>
                    <a:pt x="13397" y="87533"/>
                  </a:lnTo>
                  <a:cubicBezTo>
                    <a:pt x="13302" y="87406"/>
                    <a:pt x="13207" y="87311"/>
                    <a:pt x="13112" y="87216"/>
                  </a:cubicBezTo>
                  <a:close/>
                  <a:moveTo>
                    <a:pt x="13682" y="87818"/>
                  </a:moveTo>
                  <a:lnTo>
                    <a:pt x="13555" y="87945"/>
                  </a:lnTo>
                  <a:cubicBezTo>
                    <a:pt x="13650" y="88040"/>
                    <a:pt x="13713" y="88135"/>
                    <a:pt x="13808" y="88230"/>
                  </a:cubicBezTo>
                  <a:lnTo>
                    <a:pt x="13935" y="88135"/>
                  </a:lnTo>
                  <a:cubicBezTo>
                    <a:pt x="13840" y="88008"/>
                    <a:pt x="13745" y="87913"/>
                    <a:pt x="13682" y="87818"/>
                  </a:cubicBezTo>
                  <a:close/>
                  <a:moveTo>
                    <a:pt x="14220" y="88420"/>
                  </a:moveTo>
                  <a:lnTo>
                    <a:pt x="14093" y="88546"/>
                  </a:lnTo>
                  <a:cubicBezTo>
                    <a:pt x="14188" y="88641"/>
                    <a:pt x="14283" y="88736"/>
                    <a:pt x="14378" y="88831"/>
                  </a:cubicBezTo>
                  <a:lnTo>
                    <a:pt x="14505" y="88736"/>
                  </a:lnTo>
                  <a:cubicBezTo>
                    <a:pt x="14410" y="88610"/>
                    <a:pt x="14315" y="88515"/>
                    <a:pt x="14220" y="88420"/>
                  </a:cubicBezTo>
                  <a:close/>
                  <a:moveTo>
                    <a:pt x="14758" y="89021"/>
                  </a:moveTo>
                  <a:lnTo>
                    <a:pt x="14663" y="89148"/>
                  </a:lnTo>
                  <a:cubicBezTo>
                    <a:pt x="14758" y="89243"/>
                    <a:pt x="14853" y="89338"/>
                    <a:pt x="14948" y="89433"/>
                  </a:cubicBezTo>
                  <a:lnTo>
                    <a:pt x="15075" y="89306"/>
                  </a:lnTo>
                  <a:cubicBezTo>
                    <a:pt x="14948" y="89211"/>
                    <a:pt x="14885" y="89116"/>
                    <a:pt x="14758" y="89021"/>
                  </a:cubicBezTo>
                  <a:close/>
                  <a:moveTo>
                    <a:pt x="15328" y="89591"/>
                  </a:moveTo>
                  <a:lnTo>
                    <a:pt x="15233" y="89718"/>
                  </a:lnTo>
                  <a:lnTo>
                    <a:pt x="15518" y="90003"/>
                  </a:lnTo>
                  <a:lnTo>
                    <a:pt x="15645" y="89908"/>
                  </a:lnTo>
                  <a:cubicBezTo>
                    <a:pt x="15550" y="89781"/>
                    <a:pt x="15455" y="89686"/>
                    <a:pt x="15328" y="89591"/>
                  </a:cubicBezTo>
                  <a:close/>
                  <a:moveTo>
                    <a:pt x="15930" y="90161"/>
                  </a:moveTo>
                  <a:lnTo>
                    <a:pt x="15804" y="90288"/>
                  </a:lnTo>
                  <a:cubicBezTo>
                    <a:pt x="15899" y="90383"/>
                    <a:pt x="15994" y="90478"/>
                    <a:pt x="16089" y="90573"/>
                  </a:cubicBezTo>
                  <a:lnTo>
                    <a:pt x="16215" y="90478"/>
                  </a:lnTo>
                  <a:cubicBezTo>
                    <a:pt x="16120" y="90383"/>
                    <a:pt x="16025" y="90256"/>
                    <a:pt x="15930" y="90161"/>
                  </a:cubicBezTo>
                  <a:close/>
                  <a:moveTo>
                    <a:pt x="16500" y="90732"/>
                  </a:moveTo>
                  <a:lnTo>
                    <a:pt x="16405" y="90858"/>
                  </a:lnTo>
                  <a:cubicBezTo>
                    <a:pt x="16500" y="90953"/>
                    <a:pt x="16595" y="91048"/>
                    <a:pt x="16690" y="91143"/>
                  </a:cubicBezTo>
                  <a:lnTo>
                    <a:pt x="16817" y="91017"/>
                  </a:lnTo>
                  <a:cubicBezTo>
                    <a:pt x="16722" y="90922"/>
                    <a:pt x="16627" y="90827"/>
                    <a:pt x="16500" y="90732"/>
                  </a:cubicBezTo>
                  <a:close/>
                  <a:moveTo>
                    <a:pt x="17102" y="91302"/>
                  </a:moveTo>
                  <a:lnTo>
                    <a:pt x="17007" y="91428"/>
                  </a:lnTo>
                  <a:cubicBezTo>
                    <a:pt x="17102" y="91523"/>
                    <a:pt x="17197" y="91618"/>
                    <a:pt x="17292" y="91713"/>
                  </a:cubicBezTo>
                  <a:lnTo>
                    <a:pt x="17419" y="91587"/>
                  </a:lnTo>
                  <a:cubicBezTo>
                    <a:pt x="17324" y="91492"/>
                    <a:pt x="17197" y="91397"/>
                    <a:pt x="17102" y="91302"/>
                  </a:cubicBezTo>
                  <a:close/>
                  <a:moveTo>
                    <a:pt x="17704" y="91840"/>
                  </a:moveTo>
                  <a:lnTo>
                    <a:pt x="17609" y="91967"/>
                  </a:lnTo>
                  <a:cubicBezTo>
                    <a:pt x="17704" y="92062"/>
                    <a:pt x="17799" y="92157"/>
                    <a:pt x="17925" y="92252"/>
                  </a:cubicBezTo>
                  <a:lnTo>
                    <a:pt x="18020" y="92125"/>
                  </a:lnTo>
                  <a:cubicBezTo>
                    <a:pt x="17925" y="92030"/>
                    <a:pt x="17830" y="91935"/>
                    <a:pt x="17704" y="91840"/>
                  </a:cubicBezTo>
                  <a:close/>
                  <a:moveTo>
                    <a:pt x="18337" y="92378"/>
                  </a:moveTo>
                  <a:lnTo>
                    <a:pt x="18210" y="92505"/>
                  </a:lnTo>
                  <a:cubicBezTo>
                    <a:pt x="18337" y="92600"/>
                    <a:pt x="18432" y="92695"/>
                    <a:pt x="18527" y="92790"/>
                  </a:cubicBezTo>
                  <a:lnTo>
                    <a:pt x="18622" y="92663"/>
                  </a:lnTo>
                  <a:cubicBezTo>
                    <a:pt x="18527" y="92568"/>
                    <a:pt x="18432" y="92473"/>
                    <a:pt x="18337" y="92378"/>
                  </a:cubicBezTo>
                  <a:close/>
                  <a:moveTo>
                    <a:pt x="18939" y="92917"/>
                  </a:moveTo>
                  <a:lnTo>
                    <a:pt x="18844" y="93043"/>
                  </a:lnTo>
                  <a:cubicBezTo>
                    <a:pt x="18939" y="93138"/>
                    <a:pt x="19065" y="93233"/>
                    <a:pt x="19160" y="93297"/>
                  </a:cubicBezTo>
                  <a:lnTo>
                    <a:pt x="19255" y="93170"/>
                  </a:lnTo>
                  <a:cubicBezTo>
                    <a:pt x="19160" y="93107"/>
                    <a:pt x="19065" y="93012"/>
                    <a:pt x="18939" y="92917"/>
                  </a:cubicBezTo>
                  <a:close/>
                  <a:moveTo>
                    <a:pt x="19572" y="93455"/>
                  </a:moveTo>
                  <a:lnTo>
                    <a:pt x="19477" y="93582"/>
                  </a:lnTo>
                  <a:cubicBezTo>
                    <a:pt x="19572" y="93645"/>
                    <a:pt x="19699" y="93740"/>
                    <a:pt x="19794" y="93835"/>
                  </a:cubicBezTo>
                  <a:lnTo>
                    <a:pt x="19889" y="93708"/>
                  </a:lnTo>
                  <a:cubicBezTo>
                    <a:pt x="19794" y="93613"/>
                    <a:pt x="19667" y="93518"/>
                    <a:pt x="19572" y="93455"/>
                  </a:cubicBezTo>
                  <a:close/>
                  <a:moveTo>
                    <a:pt x="20206" y="93962"/>
                  </a:moveTo>
                  <a:lnTo>
                    <a:pt x="20110" y="94088"/>
                  </a:lnTo>
                  <a:cubicBezTo>
                    <a:pt x="20237" y="94152"/>
                    <a:pt x="20332" y="94247"/>
                    <a:pt x="20427" y="94342"/>
                  </a:cubicBezTo>
                  <a:lnTo>
                    <a:pt x="20522" y="94215"/>
                  </a:lnTo>
                  <a:cubicBezTo>
                    <a:pt x="20427" y="94120"/>
                    <a:pt x="20332" y="94025"/>
                    <a:pt x="20206" y="93962"/>
                  </a:cubicBezTo>
                  <a:close/>
                  <a:moveTo>
                    <a:pt x="20871" y="94437"/>
                  </a:moveTo>
                  <a:lnTo>
                    <a:pt x="20776" y="94595"/>
                  </a:lnTo>
                  <a:cubicBezTo>
                    <a:pt x="20871" y="94658"/>
                    <a:pt x="20966" y="94753"/>
                    <a:pt x="21092" y="94817"/>
                  </a:cubicBezTo>
                  <a:lnTo>
                    <a:pt x="21187" y="94690"/>
                  </a:lnTo>
                  <a:cubicBezTo>
                    <a:pt x="21061" y="94627"/>
                    <a:pt x="20966" y="94532"/>
                    <a:pt x="20871" y="94437"/>
                  </a:cubicBezTo>
                  <a:close/>
                  <a:moveTo>
                    <a:pt x="21504" y="94943"/>
                  </a:moveTo>
                  <a:lnTo>
                    <a:pt x="21409" y="95070"/>
                  </a:lnTo>
                  <a:cubicBezTo>
                    <a:pt x="21536" y="95165"/>
                    <a:pt x="21631" y="95228"/>
                    <a:pt x="21757" y="95323"/>
                  </a:cubicBezTo>
                  <a:lnTo>
                    <a:pt x="21852" y="95197"/>
                  </a:lnTo>
                  <a:cubicBezTo>
                    <a:pt x="21726" y="95102"/>
                    <a:pt x="21631" y="95007"/>
                    <a:pt x="21504" y="94943"/>
                  </a:cubicBezTo>
                  <a:close/>
                  <a:moveTo>
                    <a:pt x="22169" y="95419"/>
                  </a:moveTo>
                  <a:lnTo>
                    <a:pt x="22074" y="95545"/>
                  </a:lnTo>
                  <a:cubicBezTo>
                    <a:pt x="22201" y="95640"/>
                    <a:pt x="22296" y="95704"/>
                    <a:pt x="22422" y="95799"/>
                  </a:cubicBezTo>
                  <a:lnTo>
                    <a:pt x="22517" y="95672"/>
                  </a:lnTo>
                  <a:cubicBezTo>
                    <a:pt x="22391" y="95577"/>
                    <a:pt x="22296" y="95514"/>
                    <a:pt x="22169" y="95419"/>
                  </a:cubicBezTo>
                  <a:close/>
                  <a:moveTo>
                    <a:pt x="22834" y="95894"/>
                  </a:moveTo>
                  <a:lnTo>
                    <a:pt x="22739" y="96020"/>
                  </a:lnTo>
                  <a:cubicBezTo>
                    <a:pt x="22866" y="96115"/>
                    <a:pt x="22992" y="96179"/>
                    <a:pt x="23087" y="96274"/>
                  </a:cubicBezTo>
                  <a:lnTo>
                    <a:pt x="23182" y="96115"/>
                  </a:lnTo>
                  <a:cubicBezTo>
                    <a:pt x="23056" y="96052"/>
                    <a:pt x="22961" y="95989"/>
                    <a:pt x="22834" y="95894"/>
                  </a:cubicBezTo>
                  <a:close/>
                  <a:moveTo>
                    <a:pt x="23531" y="96369"/>
                  </a:moveTo>
                  <a:lnTo>
                    <a:pt x="23436" y="96495"/>
                  </a:lnTo>
                  <a:lnTo>
                    <a:pt x="23784" y="96717"/>
                  </a:lnTo>
                  <a:lnTo>
                    <a:pt x="23879" y="96590"/>
                  </a:lnTo>
                  <a:cubicBezTo>
                    <a:pt x="23752" y="96495"/>
                    <a:pt x="23626" y="96432"/>
                    <a:pt x="23531" y="96369"/>
                  </a:cubicBezTo>
                  <a:close/>
                  <a:moveTo>
                    <a:pt x="24196" y="96812"/>
                  </a:moveTo>
                  <a:lnTo>
                    <a:pt x="24132" y="96939"/>
                  </a:lnTo>
                  <a:cubicBezTo>
                    <a:pt x="24227" y="97034"/>
                    <a:pt x="24354" y="97097"/>
                    <a:pt x="24449" y="97160"/>
                  </a:cubicBezTo>
                  <a:lnTo>
                    <a:pt x="24544" y="97034"/>
                  </a:lnTo>
                  <a:cubicBezTo>
                    <a:pt x="24449" y="96970"/>
                    <a:pt x="24322" y="96875"/>
                    <a:pt x="24196" y="96812"/>
                  </a:cubicBezTo>
                  <a:close/>
                  <a:moveTo>
                    <a:pt x="24893" y="97255"/>
                  </a:moveTo>
                  <a:lnTo>
                    <a:pt x="24798" y="97382"/>
                  </a:lnTo>
                  <a:cubicBezTo>
                    <a:pt x="24924" y="97445"/>
                    <a:pt x="25051" y="97540"/>
                    <a:pt x="25146" y="97604"/>
                  </a:cubicBezTo>
                  <a:lnTo>
                    <a:pt x="25241" y="97477"/>
                  </a:lnTo>
                  <a:cubicBezTo>
                    <a:pt x="25146" y="97382"/>
                    <a:pt x="25019" y="97319"/>
                    <a:pt x="24893" y="97255"/>
                  </a:cubicBezTo>
                  <a:close/>
                  <a:moveTo>
                    <a:pt x="25589" y="97667"/>
                  </a:moveTo>
                  <a:lnTo>
                    <a:pt x="25526" y="97825"/>
                  </a:lnTo>
                  <a:cubicBezTo>
                    <a:pt x="25621" y="97889"/>
                    <a:pt x="25748" y="97952"/>
                    <a:pt x="25874" y="98015"/>
                  </a:cubicBezTo>
                  <a:lnTo>
                    <a:pt x="25938" y="97889"/>
                  </a:lnTo>
                  <a:cubicBezTo>
                    <a:pt x="25843" y="97825"/>
                    <a:pt x="25716" y="97730"/>
                    <a:pt x="25589" y="97667"/>
                  </a:cubicBezTo>
                  <a:close/>
                  <a:moveTo>
                    <a:pt x="26318" y="98079"/>
                  </a:moveTo>
                  <a:lnTo>
                    <a:pt x="26223" y="98237"/>
                  </a:lnTo>
                  <a:cubicBezTo>
                    <a:pt x="26349" y="98300"/>
                    <a:pt x="26444" y="98364"/>
                    <a:pt x="26571" y="98427"/>
                  </a:cubicBezTo>
                  <a:lnTo>
                    <a:pt x="26666" y="98300"/>
                  </a:lnTo>
                  <a:cubicBezTo>
                    <a:pt x="26539" y="98237"/>
                    <a:pt x="26413" y="98174"/>
                    <a:pt x="26318" y="98079"/>
                  </a:cubicBezTo>
                  <a:close/>
                  <a:moveTo>
                    <a:pt x="27014" y="98490"/>
                  </a:moveTo>
                  <a:lnTo>
                    <a:pt x="26919" y="98649"/>
                  </a:lnTo>
                  <a:cubicBezTo>
                    <a:pt x="27046" y="98712"/>
                    <a:pt x="27173" y="98775"/>
                    <a:pt x="27299" y="98839"/>
                  </a:cubicBezTo>
                  <a:lnTo>
                    <a:pt x="27363" y="98680"/>
                  </a:lnTo>
                  <a:cubicBezTo>
                    <a:pt x="27268" y="98617"/>
                    <a:pt x="27141" y="98554"/>
                    <a:pt x="27014" y="98490"/>
                  </a:cubicBezTo>
                  <a:close/>
                  <a:moveTo>
                    <a:pt x="27743" y="98902"/>
                  </a:moveTo>
                  <a:lnTo>
                    <a:pt x="27648" y="99029"/>
                  </a:lnTo>
                  <a:cubicBezTo>
                    <a:pt x="27774" y="99092"/>
                    <a:pt x="27901" y="99155"/>
                    <a:pt x="28028" y="99219"/>
                  </a:cubicBezTo>
                  <a:lnTo>
                    <a:pt x="28091" y="99092"/>
                  </a:lnTo>
                  <a:cubicBezTo>
                    <a:pt x="27964" y="99029"/>
                    <a:pt x="27838" y="98965"/>
                    <a:pt x="27743" y="98902"/>
                  </a:cubicBezTo>
                  <a:close/>
                  <a:moveTo>
                    <a:pt x="28439" y="99282"/>
                  </a:moveTo>
                  <a:lnTo>
                    <a:pt x="28376" y="99409"/>
                  </a:lnTo>
                  <a:cubicBezTo>
                    <a:pt x="28503" y="99472"/>
                    <a:pt x="28629" y="99535"/>
                    <a:pt x="28756" y="99599"/>
                  </a:cubicBezTo>
                  <a:lnTo>
                    <a:pt x="28819" y="99472"/>
                  </a:lnTo>
                  <a:cubicBezTo>
                    <a:pt x="28693" y="99409"/>
                    <a:pt x="28566" y="99345"/>
                    <a:pt x="28439" y="99282"/>
                  </a:cubicBezTo>
                  <a:close/>
                  <a:moveTo>
                    <a:pt x="29168" y="99630"/>
                  </a:moveTo>
                  <a:lnTo>
                    <a:pt x="29105" y="99789"/>
                  </a:lnTo>
                  <a:cubicBezTo>
                    <a:pt x="29231" y="99852"/>
                    <a:pt x="29358" y="99915"/>
                    <a:pt x="29485" y="99979"/>
                  </a:cubicBezTo>
                  <a:lnTo>
                    <a:pt x="29548" y="99820"/>
                  </a:lnTo>
                  <a:cubicBezTo>
                    <a:pt x="29421" y="99757"/>
                    <a:pt x="29295" y="99694"/>
                    <a:pt x="29168" y="99630"/>
                  </a:cubicBezTo>
                  <a:close/>
                  <a:moveTo>
                    <a:pt x="29928" y="100010"/>
                  </a:moveTo>
                  <a:lnTo>
                    <a:pt x="29833" y="100137"/>
                  </a:lnTo>
                  <a:cubicBezTo>
                    <a:pt x="29960" y="100201"/>
                    <a:pt x="30086" y="100264"/>
                    <a:pt x="30213" y="100327"/>
                  </a:cubicBezTo>
                  <a:lnTo>
                    <a:pt x="30276" y="100169"/>
                  </a:lnTo>
                  <a:cubicBezTo>
                    <a:pt x="30150" y="100137"/>
                    <a:pt x="30055" y="100074"/>
                    <a:pt x="29928" y="100010"/>
                  </a:cubicBezTo>
                  <a:close/>
                  <a:moveTo>
                    <a:pt x="30656" y="100359"/>
                  </a:moveTo>
                  <a:lnTo>
                    <a:pt x="30593" y="100517"/>
                  </a:lnTo>
                  <a:cubicBezTo>
                    <a:pt x="30720" y="100549"/>
                    <a:pt x="30846" y="100612"/>
                    <a:pt x="30973" y="100676"/>
                  </a:cubicBezTo>
                  <a:lnTo>
                    <a:pt x="31036" y="100517"/>
                  </a:lnTo>
                  <a:cubicBezTo>
                    <a:pt x="30910" y="100454"/>
                    <a:pt x="30783" y="100422"/>
                    <a:pt x="30656" y="100359"/>
                  </a:cubicBezTo>
                  <a:close/>
                  <a:moveTo>
                    <a:pt x="31416" y="100676"/>
                  </a:moveTo>
                  <a:lnTo>
                    <a:pt x="31353" y="100834"/>
                  </a:lnTo>
                  <a:cubicBezTo>
                    <a:pt x="31480" y="100897"/>
                    <a:pt x="31575" y="100961"/>
                    <a:pt x="31701" y="100992"/>
                  </a:cubicBezTo>
                  <a:lnTo>
                    <a:pt x="31765" y="100866"/>
                  </a:lnTo>
                  <a:cubicBezTo>
                    <a:pt x="31670" y="100802"/>
                    <a:pt x="31543" y="100739"/>
                    <a:pt x="31416" y="100676"/>
                  </a:cubicBezTo>
                  <a:close/>
                  <a:moveTo>
                    <a:pt x="32145" y="101024"/>
                  </a:moveTo>
                  <a:lnTo>
                    <a:pt x="32081" y="101182"/>
                  </a:lnTo>
                  <a:cubicBezTo>
                    <a:pt x="32208" y="101214"/>
                    <a:pt x="32335" y="101277"/>
                    <a:pt x="32461" y="101341"/>
                  </a:cubicBezTo>
                  <a:lnTo>
                    <a:pt x="32525" y="101182"/>
                  </a:lnTo>
                  <a:cubicBezTo>
                    <a:pt x="32398" y="101119"/>
                    <a:pt x="32271" y="101056"/>
                    <a:pt x="32145" y="101024"/>
                  </a:cubicBezTo>
                  <a:close/>
                  <a:moveTo>
                    <a:pt x="32905" y="101341"/>
                  </a:moveTo>
                  <a:lnTo>
                    <a:pt x="32841" y="101467"/>
                  </a:lnTo>
                  <a:lnTo>
                    <a:pt x="33221" y="101626"/>
                  </a:lnTo>
                  <a:lnTo>
                    <a:pt x="33285" y="101467"/>
                  </a:lnTo>
                  <a:cubicBezTo>
                    <a:pt x="33158" y="101436"/>
                    <a:pt x="33031" y="101372"/>
                    <a:pt x="32905" y="101341"/>
                  </a:cubicBezTo>
                  <a:close/>
                  <a:moveTo>
                    <a:pt x="33665" y="101626"/>
                  </a:moveTo>
                  <a:lnTo>
                    <a:pt x="33602" y="101784"/>
                  </a:lnTo>
                  <a:cubicBezTo>
                    <a:pt x="33728" y="101847"/>
                    <a:pt x="33855" y="101879"/>
                    <a:pt x="33982" y="101942"/>
                  </a:cubicBezTo>
                  <a:lnTo>
                    <a:pt x="34045" y="101784"/>
                  </a:lnTo>
                  <a:cubicBezTo>
                    <a:pt x="33918" y="101721"/>
                    <a:pt x="33792" y="101689"/>
                    <a:pt x="33665" y="101626"/>
                  </a:cubicBezTo>
                  <a:close/>
                  <a:moveTo>
                    <a:pt x="34425" y="101911"/>
                  </a:moveTo>
                  <a:lnTo>
                    <a:pt x="34393" y="102069"/>
                  </a:lnTo>
                  <a:cubicBezTo>
                    <a:pt x="34520" y="102132"/>
                    <a:pt x="34647" y="102164"/>
                    <a:pt x="34773" y="102227"/>
                  </a:cubicBezTo>
                  <a:lnTo>
                    <a:pt x="34805" y="102069"/>
                  </a:lnTo>
                  <a:cubicBezTo>
                    <a:pt x="34678" y="102006"/>
                    <a:pt x="34552" y="101974"/>
                    <a:pt x="34425" y="101911"/>
                  </a:cubicBezTo>
                  <a:close/>
                  <a:moveTo>
                    <a:pt x="35217" y="102196"/>
                  </a:moveTo>
                  <a:lnTo>
                    <a:pt x="35153" y="102354"/>
                  </a:lnTo>
                  <a:cubicBezTo>
                    <a:pt x="35280" y="102386"/>
                    <a:pt x="35407" y="102449"/>
                    <a:pt x="35533" y="102481"/>
                  </a:cubicBezTo>
                  <a:lnTo>
                    <a:pt x="35597" y="102322"/>
                  </a:lnTo>
                  <a:cubicBezTo>
                    <a:pt x="35470" y="102291"/>
                    <a:pt x="35343" y="102227"/>
                    <a:pt x="35217" y="102196"/>
                  </a:cubicBezTo>
                  <a:close/>
                  <a:moveTo>
                    <a:pt x="35977" y="102449"/>
                  </a:moveTo>
                  <a:lnTo>
                    <a:pt x="35913" y="102607"/>
                  </a:lnTo>
                  <a:cubicBezTo>
                    <a:pt x="36040" y="102671"/>
                    <a:pt x="36198" y="102702"/>
                    <a:pt x="36325" y="102734"/>
                  </a:cubicBezTo>
                  <a:lnTo>
                    <a:pt x="36357" y="102576"/>
                  </a:lnTo>
                  <a:cubicBezTo>
                    <a:pt x="36230" y="102544"/>
                    <a:pt x="36103" y="102512"/>
                    <a:pt x="35977" y="102449"/>
                  </a:cubicBezTo>
                  <a:close/>
                  <a:moveTo>
                    <a:pt x="36768" y="102734"/>
                  </a:moveTo>
                  <a:lnTo>
                    <a:pt x="36705" y="102861"/>
                  </a:lnTo>
                  <a:cubicBezTo>
                    <a:pt x="36832" y="102924"/>
                    <a:pt x="36958" y="102956"/>
                    <a:pt x="37085" y="102987"/>
                  </a:cubicBezTo>
                  <a:lnTo>
                    <a:pt x="37148" y="102829"/>
                  </a:lnTo>
                  <a:cubicBezTo>
                    <a:pt x="37022" y="102797"/>
                    <a:pt x="36895" y="102766"/>
                    <a:pt x="36768" y="102734"/>
                  </a:cubicBezTo>
                  <a:close/>
                  <a:moveTo>
                    <a:pt x="37528" y="102956"/>
                  </a:moveTo>
                  <a:lnTo>
                    <a:pt x="37497" y="103114"/>
                  </a:lnTo>
                  <a:cubicBezTo>
                    <a:pt x="37623" y="103146"/>
                    <a:pt x="37750" y="103177"/>
                    <a:pt x="37877" y="103241"/>
                  </a:cubicBezTo>
                  <a:lnTo>
                    <a:pt x="37940" y="103082"/>
                  </a:lnTo>
                  <a:cubicBezTo>
                    <a:pt x="37814" y="103019"/>
                    <a:pt x="37655" y="102987"/>
                    <a:pt x="37528" y="102956"/>
                  </a:cubicBezTo>
                  <a:close/>
                  <a:moveTo>
                    <a:pt x="38320" y="103177"/>
                  </a:moveTo>
                  <a:lnTo>
                    <a:pt x="38257" y="103336"/>
                  </a:lnTo>
                  <a:cubicBezTo>
                    <a:pt x="38415" y="103367"/>
                    <a:pt x="38542" y="103431"/>
                    <a:pt x="38669" y="103462"/>
                  </a:cubicBezTo>
                  <a:lnTo>
                    <a:pt x="38700" y="103304"/>
                  </a:lnTo>
                  <a:cubicBezTo>
                    <a:pt x="38574" y="103272"/>
                    <a:pt x="38447" y="103209"/>
                    <a:pt x="38320" y="103177"/>
                  </a:cubicBezTo>
                  <a:close/>
                  <a:moveTo>
                    <a:pt x="39112" y="103399"/>
                  </a:moveTo>
                  <a:lnTo>
                    <a:pt x="39080" y="103557"/>
                  </a:lnTo>
                  <a:cubicBezTo>
                    <a:pt x="39207" y="103589"/>
                    <a:pt x="39334" y="103621"/>
                    <a:pt x="39460" y="103652"/>
                  </a:cubicBezTo>
                  <a:lnTo>
                    <a:pt x="39492" y="103494"/>
                  </a:lnTo>
                  <a:cubicBezTo>
                    <a:pt x="39365" y="103462"/>
                    <a:pt x="39239" y="103431"/>
                    <a:pt x="39112" y="103399"/>
                  </a:cubicBezTo>
                  <a:close/>
                  <a:moveTo>
                    <a:pt x="39904" y="103589"/>
                  </a:moveTo>
                  <a:lnTo>
                    <a:pt x="39840" y="103747"/>
                  </a:lnTo>
                  <a:cubicBezTo>
                    <a:pt x="39999" y="103779"/>
                    <a:pt x="40125" y="103842"/>
                    <a:pt x="40252" y="103874"/>
                  </a:cubicBezTo>
                  <a:lnTo>
                    <a:pt x="40284" y="103716"/>
                  </a:lnTo>
                  <a:cubicBezTo>
                    <a:pt x="40157" y="103684"/>
                    <a:pt x="40030" y="103652"/>
                    <a:pt x="39904" y="103589"/>
                  </a:cubicBezTo>
                  <a:close/>
                  <a:moveTo>
                    <a:pt x="40695" y="103811"/>
                  </a:moveTo>
                  <a:lnTo>
                    <a:pt x="40664" y="103969"/>
                  </a:lnTo>
                  <a:cubicBezTo>
                    <a:pt x="40790" y="104001"/>
                    <a:pt x="40917" y="104001"/>
                    <a:pt x="41044" y="104032"/>
                  </a:cubicBezTo>
                  <a:lnTo>
                    <a:pt x="41075" y="103874"/>
                  </a:lnTo>
                  <a:cubicBezTo>
                    <a:pt x="40949" y="103874"/>
                    <a:pt x="40822" y="103842"/>
                    <a:pt x="40695" y="103811"/>
                  </a:cubicBezTo>
                  <a:close/>
                  <a:moveTo>
                    <a:pt x="41487" y="103969"/>
                  </a:moveTo>
                  <a:lnTo>
                    <a:pt x="41455" y="104127"/>
                  </a:lnTo>
                  <a:cubicBezTo>
                    <a:pt x="41582" y="104159"/>
                    <a:pt x="41740" y="104191"/>
                    <a:pt x="41867" y="104222"/>
                  </a:cubicBezTo>
                  <a:lnTo>
                    <a:pt x="41899" y="104064"/>
                  </a:lnTo>
                  <a:cubicBezTo>
                    <a:pt x="41772" y="104032"/>
                    <a:pt x="41614" y="104001"/>
                    <a:pt x="41487" y="103969"/>
                  </a:cubicBezTo>
                  <a:close/>
                  <a:moveTo>
                    <a:pt x="63782" y="104001"/>
                  </a:moveTo>
                  <a:cubicBezTo>
                    <a:pt x="63624" y="104032"/>
                    <a:pt x="63497" y="104064"/>
                    <a:pt x="63370" y="104064"/>
                  </a:cubicBezTo>
                  <a:lnTo>
                    <a:pt x="63402" y="104222"/>
                  </a:lnTo>
                  <a:cubicBezTo>
                    <a:pt x="63529" y="104191"/>
                    <a:pt x="63655" y="104191"/>
                    <a:pt x="63814" y="104159"/>
                  </a:cubicBezTo>
                  <a:lnTo>
                    <a:pt x="63782" y="104001"/>
                  </a:lnTo>
                  <a:close/>
                  <a:moveTo>
                    <a:pt x="42279" y="104127"/>
                  </a:moveTo>
                  <a:lnTo>
                    <a:pt x="42247" y="104317"/>
                  </a:lnTo>
                  <a:cubicBezTo>
                    <a:pt x="42406" y="104317"/>
                    <a:pt x="42532" y="104349"/>
                    <a:pt x="42659" y="104381"/>
                  </a:cubicBezTo>
                  <a:lnTo>
                    <a:pt x="42691" y="104222"/>
                  </a:lnTo>
                  <a:cubicBezTo>
                    <a:pt x="42564" y="104191"/>
                    <a:pt x="42437" y="104159"/>
                    <a:pt x="42279" y="104127"/>
                  </a:cubicBezTo>
                  <a:close/>
                  <a:moveTo>
                    <a:pt x="62959" y="104159"/>
                  </a:moveTo>
                  <a:cubicBezTo>
                    <a:pt x="62832" y="104191"/>
                    <a:pt x="62705" y="104222"/>
                    <a:pt x="62579" y="104222"/>
                  </a:cubicBezTo>
                  <a:lnTo>
                    <a:pt x="62610" y="104412"/>
                  </a:lnTo>
                  <a:cubicBezTo>
                    <a:pt x="62737" y="104381"/>
                    <a:pt x="62864" y="104349"/>
                    <a:pt x="62990" y="104317"/>
                  </a:cubicBezTo>
                  <a:lnTo>
                    <a:pt x="62959" y="104159"/>
                  </a:lnTo>
                  <a:close/>
                  <a:moveTo>
                    <a:pt x="43102" y="104286"/>
                  </a:moveTo>
                  <a:lnTo>
                    <a:pt x="43071" y="104476"/>
                  </a:lnTo>
                  <a:lnTo>
                    <a:pt x="43482" y="104539"/>
                  </a:lnTo>
                  <a:lnTo>
                    <a:pt x="43482" y="104381"/>
                  </a:lnTo>
                  <a:cubicBezTo>
                    <a:pt x="43356" y="104349"/>
                    <a:pt x="43229" y="104317"/>
                    <a:pt x="43102" y="104286"/>
                  </a:cubicBezTo>
                  <a:close/>
                  <a:moveTo>
                    <a:pt x="62167" y="104317"/>
                  </a:moveTo>
                  <a:lnTo>
                    <a:pt x="61755" y="104381"/>
                  </a:lnTo>
                  <a:lnTo>
                    <a:pt x="61787" y="104539"/>
                  </a:lnTo>
                  <a:lnTo>
                    <a:pt x="62199" y="104476"/>
                  </a:lnTo>
                  <a:lnTo>
                    <a:pt x="62167" y="104317"/>
                  </a:lnTo>
                  <a:close/>
                  <a:moveTo>
                    <a:pt x="43894" y="104444"/>
                  </a:moveTo>
                  <a:lnTo>
                    <a:pt x="43862" y="104602"/>
                  </a:lnTo>
                  <a:cubicBezTo>
                    <a:pt x="44021" y="104634"/>
                    <a:pt x="44147" y="104634"/>
                    <a:pt x="44274" y="104666"/>
                  </a:cubicBezTo>
                  <a:lnTo>
                    <a:pt x="44306" y="104507"/>
                  </a:lnTo>
                  <a:cubicBezTo>
                    <a:pt x="44179" y="104476"/>
                    <a:pt x="44021" y="104476"/>
                    <a:pt x="43894" y="104444"/>
                  </a:cubicBezTo>
                  <a:close/>
                  <a:moveTo>
                    <a:pt x="61375" y="104444"/>
                  </a:moveTo>
                  <a:cubicBezTo>
                    <a:pt x="61217" y="104476"/>
                    <a:pt x="61090" y="104507"/>
                    <a:pt x="60964" y="104507"/>
                  </a:cubicBezTo>
                  <a:lnTo>
                    <a:pt x="60995" y="104666"/>
                  </a:lnTo>
                  <a:cubicBezTo>
                    <a:pt x="61122" y="104666"/>
                    <a:pt x="61249" y="104634"/>
                    <a:pt x="61407" y="104602"/>
                  </a:cubicBezTo>
                  <a:lnTo>
                    <a:pt x="61375" y="104444"/>
                  </a:lnTo>
                  <a:close/>
                  <a:moveTo>
                    <a:pt x="44717" y="104571"/>
                  </a:moveTo>
                  <a:lnTo>
                    <a:pt x="44686" y="104729"/>
                  </a:lnTo>
                  <a:lnTo>
                    <a:pt x="45097" y="104792"/>
                  </a:lnTo>
                  <a:lnTo>
                    <a:pt x="45097" y="104634"/>
                  </a:lnTo>
                  <a:lnTo>
                    <a:pt x="44717" y="104571"/>
                  </a:lnTo>
                  <a:close/>
                  <a:moveTo>
                    <a:pt x="60552" y="104571"/>
                  </a:moveTo>
                  <a:lnTo>
                    <a:pt x="60140" y="104634"/>
                  </a:lnTo>
                  <a:lnTo>
                    <a:pt x="60172" y="104792"/>
                  </a:lnTo>
                  <a:lnTo>
                    <a:pt x="60584" y="104729"/>
                  </a:lnTo>
                  <a:lnTo>
                    <a:pt x="60552" y="104571"/>
                  </a:lnTo>
                  <a:close/>
                  <a:moveTo>
                    <a:pt x="45509" y="104697"/>
                  </a:moveTo>
                  <a:lnTo>
                    <a:pt x="45477" y="104856"/>
                  </a:lnTo>
                  <a:cubicBezTo>
                    <a:pt x="45636" y="104856"/>
                    <a:pt x="45762" y="104887"/>
                    <a:pt x="45889" y="104887"/>
                  </a:cubicBezTo>
                  <a:lnTo>
                    <a:pt x="45921" y="104729"/>
                  </a:lnTo>
                  <a:cubicBezTo>
                    <a:pt x="45794" y="104729"/>
                    <a:pt x="45636" y="104697"/>
                    <a:pt x="45509" y="104697"/>
                  </a:cubicBezTo>
                  <a:close/>
                  <a:moveTo>
                    <a:pt x="59760" y="104697"/>
                  </a:moveTo>
                  <a:cubicBezTo>
                    <a:pt x="59602" y="104697"/>
                    <a:pt x="59475" y="104729"/>
                    <a:pt x="59348" y="104761"/>
                  </a:cubicBezTo>
                  <a:lnTo>
                    <a:pt x="59380" y="104919"/>
                  </a:lnTo>
                  <a:cubicBezTo>
                    <a:pt x="59507" y="104887"/>
                    <a:pt x="59633" y="104887"/>
                    <a:pt x="59760" y="104856"/>
                  </a:cubicBezTo>
                  <a:lnTo>
                    <a:pt x="59760" y="104697"/>
                  </a:lnTo>
                  <a:close/>
                  <a:moveTo>
                    <a:pt x="46332" y="104792"/>
                  </a:moveTo>
                  <a:lnTo>
                    <a:pt x="46301" y="104951"/>
                  </a:lnTo>
                  <a:cubicBezTo>
                    <a:pt x="46427" y="104983"/>
                    <a:pt x="46586" y="104983"/>
                    <a:pt x="46713" y="105014"/>
                  </a:cubicBezTo>
                  <a:lnTo>
                    <a:pt x="46744" y="104824"/>
                  </a:lnTo>
                  <a:cubicBezTo>
                    <a:pt x="46586" y="104824"/>
                    <a:pt x="46459" y="104792"/>
                    <a:pt x="46332" y="104792"/>
                  </a:cubicBezTo>
                  <a:close/>
                  <a:moveTo>
                    <a:pt x="58937" y="104792"/>
                  </a:moveTo>
                  <a:cubicBezTo>
                    <a:pt x="58810" y="104824"/>
                    <a:pt x="58683" y="104824"/>
                    <a:pt x="58525" y="104856"/>
                  </a:cubicBezTo>
                  <a:lnTo>
                    <a:pt x="58557" y="105014"/>
                  </a:lnTo>
                  <a:cubicBezTo>
                    <a:pt x="58683" y="104983"/>
                    <a:pt x="58842" y="104983"/>
                    <a:pt x="58968" y="104951"/>
                  </a:cubicBezTo>
                  <a:lnTo>
                    <a:pt x="58937" y="104792"/>
                  </a:lnTo>
                  <a:close/>
                  <a:moveTo>
                    <a:pt x="47124" y="104887"/>
                  </a:moveTo>
                  <a:lnTo>
                    <a:pt x="47124" y="105046"/>
                  </a:lnTo>
                  <a:cubicBezTo>
                    <a:pt x="47251" y="105046"/>
                    <a:pt x="47378" y="105078"/>
                    <a:pt x="47536" y="105078"/>
                  </a:cubicBezTo>
                  <a:lnTo>
                    <a:pt x="47536" y="104919"/>
                  </a:lnTo>
                  <a:cubicBezTo>
                    <a:pt x="47409" y="104919"/>
                    <a:pt x="47283" y="104887"/>
                    <a:pt x="47124" y="104887"/>
                  </a:cubicBezTo>
                  <a:close/>
                  <a:moveTo>
                    <a:pt x="58145" y="104887"/>
                  </a:moveTo>
                  <a:cubicBezTo>
                    <a:pt x="57987" y="104887"/>
                    <a:pt x="57860" y="104919"/>
                    <a:pt x="57733" y="104919"/>
                  </a:cubicBezTo>
                  <a:lnTo>
                    <a:pt x="57733" y="105078"/>
                  </a:lnTo>
                  <a:cubicBezTo>
                    <a:pt x="57860" y="105078"/>
                    <a:pt x="58018" y="105078"/>
                    <a:pt x="58145" y="105046"/>
                  </a:cubicBezTo>
                  <a:lnTo>
                    <a:pt x="58145" y="104887"/>
                  </a:lnTo>
                  <a:close/>
                  <a:moveTo>
                    <a:pt x="47948" y="104951"/>
                  </a:moveTo>
                  <a:lnTo>
                    <a:pt x="47948" y="105109"/>
                  </a:lnTo>
                  <a:cubicBezTo>
                    <a:pt x="48074" y="105141"/>
                    <a:pt x="48201" y="105141"/>
                    <a:pt x="48328" y="105173"/>
                  </a:cubicBezTo>
                  <a:lnTo>
                    <a:pt x="48359" y="104983"/>
                  </a:lnTo>
                  <a:lnTo>
                    <a:pt x="47948" y="104951"/>
                  </a:lnTo>
                  <a:close/>
                  <a:moveTo>
                    <a:pt x="57322" y="104983"/>
                  </a:moveTo>
                  <a:lnTo>
                    <a:pt x="56910" y="105014"/>
                  </a:lnTo>
                  <a:lnTo>
                    <a:pt x="56942" y="105173"/>
                  </a:lnTo>
                  <a:cubicBezTo>
                    <a:pt x="57068" y="105141"/>
                    <a:pt x="57195" y="105141"/>
                    <a:pt x="57322" y="105141"/>
                  </a:cubicBezTo>
                  <a:lnTo>
                    <a:pt x="57322" y="104983"/>
                  </a:lnTo>
                  <a:close/>
                  <a:moveTo>
                    <a:pt x="48771" y="105014"/>
                  </a:moveTo>
                  <a:lnTo>
                    <a:pt x="48739" y="105204"/>
                  </a:lnTo>
                  <a:lnTo>
                    <a:pt x="49151" y="105204"/>
                  </a:lnTo>
                  <a:lnTo>
                    <a:pt x="49183" y="105046"/>
                  </a:lnTo>
                  <a:cubicBezTo>
                    <a:pt x="49024" y="105046"/>
                    <a:pt x="48898" y="105046"/>
                    <a:pt x="48771" y="105014"/>
                  </a:cubicBezTo>
                  <a:close/>
                  <a:moveTo>
                    <a:pt x="56087" y="105046"/>
                  </a:moveTo>
                  <a:lnTo>
                    <a:pt x="56118" y="105236"/>
                  </a:lnTo>
                  <a:cubicBezTo>
                    <a:pt x="56245" y="105204"/>
                    <a:pt x="56372" y="105204"/>
                    <a:pt x="56530" y="105204"/>
                  </a:cubicBezTo>
                  <a:lnTo>
                    <a:pt x="56498" y="105046"/>
                  </a:lnTo>
                  <a:close/>
                  <a:moveTo>
                    <a:pt x="49563" y="105078"/>
                  </a:moveTo>
                  <a:lnTo>
                    <a:pt x="49563" y="105236"/>
                  </a:lnTo>
                  <a:cubicBezTo>
                    <a:pt x="49689" y="105236"/>
                    <a:pt x="49848" y="105268"/>
                    <a:pt x="49974" y="105268"/>
                  </a:cubicBezTo>
                  <a:lnTo>
                    <a:pt x="49974" y="105109"/>
                  </a:lnTo>
                  <a:cubicBezTo>
                    <a:pt x="49848" y="105109"/>
                    <a:pt x="49721" y="105078"/>
                    <a:pt x="49563" y="105078"/>
                  </a:cubicBezTo>
                  <a:close/>
                  <a:moveTo>
                    <a:pt x="55707" y="105078"/>
                  </a:moveTo>
                  <a:cubicBezTo>
                    <a:pt x="55548" y="105109"/>
                    <a:pt x="55422" y="105109"/>
                    <a:pt x="55295" y="105109"/>
                  </a:cubicBezTo>
                  <a:lnTo>
                    <a:pt x="55295" y="105268"/>
                  </a:lnTo>
                  <a:cubicBezTo>
                    <a:pt x="55422" y="105268"/>
                    <a:pt x="55580" y="105268"/>
                    <a:pt x="55707" y="105236"/>
                  </a:cubicBezTo>
                  <a:lnTo>
                    <a:pt x="55707" y="105078"/>
                  </a:lnTo>
                  <a:close/>
                  <a:moveTo>
                    <a:pt x="50386" y="105109"/>
                  </a:moveTo>
                  <a:lnTo>
                    <a:pt x="50386" y="105299"/>
                  </a:lnTo>
                  <a:lnTo>
                    <a:pt x="50798" y="105299"/>
                  </a:lnTo>
                  <a:lnTo>
                    <a:pt x="50798" y="105141"/>
                  </a:lnTo>
                  <a:cubicBezTo>
                    <a:pt x="50671" y="105141"/>
                    <a:pt x="50513" y="105141"/>
                    <a:pt x="50386" y="105109"/>
                  </a:cubicBezTo>
                  <a:close/>
                  <a:moveTo>
                    <a:pt x="54471" y="105141"/>
                  </a:moveTo>
                  <a:lnTo>
                    <a:pt x="54471" y="105299"/>
                  </a:lnTo>
                  <a:lnTo>
                    <a:pt x="54883" y="105299"/>
                  </a:lnTo>
                  <a:lnTo>
                    <a:pt x="54883" y="105141"/>
                  </a:lnTo>
                  <a:close/>
                  <a:moveTo>
                    <a:pt x="51210" y="105141"/>
                  </a:moveTo>
                  <a:lnTo>
                    <a:pt x="51210" y="105331"/>
                  </a:lnTo>
                  <a:lnTo>
                    <a:pt x="51621" y="105331"/>
                  </a:lnTo>
                  <a:lnTo>
                    <a:pt x="51621" y="105173"/>
                  </a:lnTo>
                  <a:cubicBezTo>
                    <a:pt x="51495" y="105173"/>
                    <a:pt x="51336" y="105141"/>
                    <a:pt x="51210" y="105141"/>
                  </a:cubicBezTo>
                  <a:close/>
                  <a:moveTo>
                    <a:pt x="52033" y="105173"/>
                  </a:moveTo>
                  <a:lnTo>
                    <a:pt x="52033" y="105331"/>
                  </a:lnTo>
                  <a:lnTo>
                    <a:pt x="52445" y="105331"/>
                  </a:lnTo>
                  <a:lnTo>
                    <a:pt x="52445" y="105173"/>
                  </a:lnTo>
                  <a:close/>
                  <a:moveTo>
                    <a:pt x="52825" y="105173"/>
                  </a:moveTo>
                  <a:lnTo>
                    <a:pt x="52825" y="105331"/>
                  </a:lnTo>
                  <a:lnTo>
                    <a:pt x="53236" y="105331"/>
                  </a:lnTo>
                  <a:lnTo>
                    <a:pt x="53236" y="105173"/>
                  </a:lnTo>
                  <a:close/>
                  <a:moveTo>
                    <a:pt x="54060" y="105141"/>
                  </a:moveTo>
                  <a:cubicBezTo>
                    <a:pt x="53933" y="105173"/>
                    <a:pt x="53806" y="105173"/>
                    <a:pt x="53648" y="105173"/>
                  </a:cubicBezTo>
                  <a:lnTo>
                    <a:pt x="53648" y="105331"/>
                  </a:lnTo>
                  <a:lnTo>
                    <a:pt x="54060" y="105331"/>
                  </a:lnTo>
                  <a:lnTo>
                    <a:pt x="54060" y="10514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4029700" y="4195100"/>
              <a:ext cx="6350" cy="4775"/>
            </a:xfrm>
            <a:custGeom>
              <a:avLst/>
              <a:gdLst/>
              <a:ahLst/>
              <a:cxnLst/>
              <a:rect l="l" t="t" r="r" b="b"/>
              <a:pathLst>
                <a:path w="254" h="191" extrusionOk="0">
                  <a:moveTo>
                    <a:pt x="222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32" y="190"/>
                  </a:lnTo>
                  <a:cubicBezTo>
                    <a:pt x="95" y="190"/>
                    <a:pt x="159" y="158"/>
                    <a:pt x="254" y="158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2459700" y="1628325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5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2681375" y="1800125"/>
              <a:ext cx="66525" cy="79200"/>
            </a:xfrm>
            <a:custGeom>
              <a:avLst/>
              <a:gdLst/>
              <a:ahLst/>
              <a:cxnLst/>
              <a:rect l="l" t="t" r="r" b="b"/>
              <a:pathLst>
                <a:path w="2661" h="3168" extrusionOk="0">
                  <a:moveTo>
                    <a:pt x="1" y="1"/>
                  </a:moveTo>
                  <a:lnTo>
                    <a:pt x="1" y="3168"/>
                  </a:lnTo>
                  <a:lnTo>
                    <a:pt x="2661" y="316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2724125" y="1842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91" y="1"/>
                    <a:pt x="128" y="32"/>
                    <a:pt x="96" y="64"/>
                  </a:cubicBezTo>
                  <a:cubicBezTo>
                    <a:pt x="33" y="127"/>
                    <a:pt x="1" y="191"/>
                    <a:pt x="1" y="254"/>
                  </a:cubicBezTo>
                  <a:cubicBezTo>
                    <a:pt x="1" y="349"/>
                    <a:pt x="33" y="413"/>
                    <a:pt x="96" y="476"/>
                  </a:cubicBezTo>
                  <a:cubicBezTo>
                    <a:pt x="128" y="508"/>
                    <a:pt x="191" y="539"/>
                    <a:pt x="286" y="539"/>
                  </a:cubicBezTo>
                  <a:cubicBezTo>
                    <a:pt x="349" y="539"/>
                    <a:pt x="413" y="508"/>
                    <a:pt x="476" y="476"/>
                  </a:cubicBezTo>
                  <a:cubicBezTo>
                    <a:pt x="508" y="413"/>
                    <a:pt x="539" y="349"/>
                    <a:pt x="539" y="254"/>
                  </a:cubicBezTo>
                  <a:cubicBezTo>
                    <a:pt x="539" y="191"/>
                    <a:pt x="508" y="127"/>
                    <a:pt x="476" y="64"/>
                  </a:cubicBezTo>
                  <a:cubicBezTo>
                    <a:pt x="413" y="32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69B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2714625" y="1742325"/>
              <a:ext cx="61800" cy="205100"/>
            </a:xfrm>
            <a:custGeom>
              <a:avLst/>
              <a:gdLst/>
              <a:ahLst/>
              <a:cxnLst/>
              <a:rect l="l" t="t" r="r" b="b"/>
              <a:pathLst>
                <a:path w="2472" h="8204" extrusionOk="0">
                  <a:moveTo>
                    <a:pt x="666" y="3769"/>
                  </a:moveTo>
                  <a:cubicBezTo>
                    <a:pt x="824" y="3769"/>
                    <a:pt x="951" y="3833"/>
                    <a:pt x="1046" y="3928"/>
                  </a:cubicBezTo>
                  <a:cubicBezTo>
                    <a:pt x="1141" y="4023"/>
                    <a:pt x="1173" y="4149"/>
                    <a:pt x="1173" y="4276"/>
                  </a:cubicBezTo>
                  <a:cubicBezTo>
                    <a:pt x="1173" y="4435"/>
                    <a:pt x="1141" y="4561"/>
                    <a:pt x="1046" y="4656"/>
                  </a:cubicBezTo>
                  <a:cubicBezTo>
                    <a:pt x="951" y="4751"/>
                    <a:pt x="824" y="4815"/>
                    <a:pt x="666" y="4815"/>
                  </a:cubicBezTo>
                  <a:cubicBezTo>
                    <a:pt x="508" y="4815"/>
                    <a:pt x="381" y="4751"/>
                    <a:pt x="286" y="4656"/>
                  </a:cubicBezTo>
                  <a:cubicBezTo>
                    <a:pt x="191" y="4561"/>
                    <a:pt x="128" y="4435"/>
                    <a:pt x="128" y="4276"/>
                  </a:cubicBezTo>
                  <a:cubicBezTo>
                    <a:pt x="128" y="4149"/>
                    <a:pt x="191" y="4023"/>
                    <a:pt x="286" y="3928"/>
                  </a:cubicBezTo>
                  <a:cubicBezTo>
                    <a:pt x="381" y="3833"/>
                    <a:pt x="508" y="3769"/>
                    <a:pt x="666" y="3769"/>
                  </a:cubicBez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444" y="2693"/>
                  </a:lnTo>
                  <a:lnTo>
                    <a:pt x="793" y="2693"/>
                  </a:lnTo>
                  <a:lnTo>
                    <a:pt x="1" y="4054"/>
                  </a:lnTo>
                  <a:lnTo>
                    <a:pt x="1" y="8203"/>
                  </a:lnTo>
                  <a:lnTo>
                    <a:pt x="33" y="8203"/>
                  </a:lnTo>
                  <a:lnTo>
                    <a:pt x="2471" y="5480"/>
                  </a:lnTo>
                  <a:lnTo>
                    <a:pt x="1458" y="5480"/>
                  </a:lnTo>
                  <a:lnTo>
                    <a:pt x="1458" y="888"/>
                  </a:lnTo>
                  <a:cubicBezTo>
                    <a:pt x="1458" y="413"/>
                    <a:pt x="1046" y="1"/>
                    <a:pt x="5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2653675" y="1742325"/>
              <a:ext cx="60975" cy="205100"/>
            </a:xfrm>
            <a:custGeom>
              <a:avLst/>
              <a:gdLst/>
              <a:ahLst/>
              <a:cxnLst/>
              <a:rect l="l" t="t" r="r" b="b"/>
              <a:pathLst>
                <a:path w="2439" h="8204" extrusionOk="0">
                  <a:moveTo>
                    <a:pt x="1805" y="2693"/>
                  </a:moveTo>
                  <a:cubicBezTo>
                    <a:pt x="1964" y="2693"/>
                    <a:pt x="2090" y="2756"/>
                    <a:pt x="2185" y="2851"/>
                  </a:cubicBezTo>
                  <a:cubicBezTo>
                    <a:pt x="2281" y="2946"/>
                    <a:pt x="2344" y="3073"/>
                    <a:pt x="2344" y="3231"/>
                  </a:cubicBezTo>
                  <a:cubicBezTo>
                    <a:pt x="2344" y="3358"/>
                    <a:pt x="2281" y="3484"/>
                    <a:pt x="2185" y="3579"/>
                  </a:cubicBezTo>
                  <a:cubicBezTo>
                    <a:pt x="2090" y="3674"/>
                    <a:pt x="1964" y="3738"/>
                    <a:pt x="1805" y="3738"/>
                  </a:cubicBezTo>
                  <a:cubicBezTo>
                    <a:pt x="1647" y="3738"/>
                    <a:pt x="1520" y="3674"/>
                    <a:pt x="1425" y="3579"/>
                  </a:cubicBezTo>
                  <a:cubicBezTo>
                    <a:pt x="1330" y="3484"/>
                    <a:pt x="1299" y="3358"/>
                    <a:pt x="1299" y="3231"/>
                  </a:cubicBezTo>
                  <a:cubicBezTo>
                    <a:pt x="1299" y="3073"/>
                    <a:pt x="1330" y="2946"/>
                    <a:pt x="1425" y="2851"/>
                  </a:cubicBezTo>
                  <a:cubicBezTo>
                    <a:pt x="1520" y="2756"/>
                    <a:pt x="1647" y="2693"/>
                    <a:pt x="1805" y="2693"/>
                  </a:cubicBezTo>
                  <a:close/>
                  <a:moveTo>
                    <a:pt x="1900" y="1"/>
                  </a:moveTo>
                  <a:cubicBezTo>
                    <a:pt x="1425" y="1"/>
                    <a:pt x="1014" y="413"/>
                    <a:pt x="1014" y="888"/>
                  </a:cubicBezTo>
                  <a:lnTo>
                    <a:pt x="1014" y="5480"/>
                  </a:lnTo>
                  <a:lnTo>
                    <a:pt x="0" y="5480"/>
                  </a:lnTo>
                  <a:lnTo>
                    <a:pt x="2439" y="8203"/>
                  </a:lnTo>
                  <a:lnTo>
                    <a:pt x="2439" y="4054"/>
                  </a:lnTo>
                  <a:lnTo>
                    <a:pt x="2027" y="4815"/>
                  </a:lnTo>
                  <a:lnTo>
                    <a:pt x="1679" y="4815"/>
                  </a:lnTo>
                  <a:lnTo>
                    <a:pt x="2439" y="345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2691675" y="181597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5" y="0"/>
                  </a:moveTo>
                  <a:cubicBezTo>
                    <a:pt x="190" y="0"/>
                    <a:pt x="127" y="32"/>
                    <a:pt x="95" y="63"/>
                  </a:cubicBezTo>
                  <a:cubicBezTo>
                    <a:pt x="32" y="127"/>
                    <a:pt x="0" y="190"/>
                    <a:pt x="0" y="285"/>
                  </a:cubicBezTo>
                  <a:cubicBezTo>
                    <a:pt x="0" y="348"/>
                    <a:pt x="32" y="412"/>
                    <a:pt x="95" y="475"/>
                  </a:cubicBezTo>
                  <a:cubicBezTo>
                    <a:pt x="127" y="507"/>
                    <a:pt x="190" y="538"/>
                    <a:pt x="285" y="538"/>
                  </a:cubicBezTo>
                  <a:cubicBezTo>
                    <a:pt x="349" y="538"/>
                    <a:pt x="412" y="507"/>
                    <a:pt x="475" y="475"/>
                  </a:cubicBezTo>
                  <a:cubicBezTo>
                    <a:pt x="539" y="412"/>
                    <a:pt x="539" y="348"/>
                    <a:pt x="539" y="285"/>
                  </a:cubicBezTo>
                  <a:cubicBezTo>
                    <a:pt x="539" y="190"/>
                    <a:pt x="539" y="127"/>
                    <a:pt x="475" y="63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2724925" y="1842875"/>
              <a:ext cx="12700" cy="13500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159" y="1"/>
                    <a:pt x="96" y="32"/>
                    <a:pt x="64" y="64"/>
                  </a:cubicBezTo>
                  <a:cubicBezTo>
                    <a:pt x="1" y="127"/>
                    <a:pt x="1" y="191"/>
                    <a:pt x="1" y="254"/>
                  </a:cubicBezTo>
                  <a:cubicBezTo>
                    <a:pt x="1" y="349"/>
                    <a:pt x="1" y="413"/>
                    <a:pt x="64" y="476"/>
                  </a:cubicBezTo>
                  <a:cubicBezTo>
                    <a:pt x="96" y="508"/>
                    <a:pt x="159" y="539"/>
                    <a:pt x="254" y="539"/>
                  </a:cubicBezTo>
                  <a:cubicBezTo>
                    <a:pt x="317" y="539"/>
                    <a:pt x="381" y="508"/>
                    <a:pt x="444" y="476"/>
                  </a:cubicBezTo>
                  <a:cubicBezTo>
                    <a:pt x="476" y="413"/>
                    <a:pt x="507" y="349"/>
                    <a:pt x="507" y="254"/>
                  </a:cubicBezTo>
                  <a:cubicBezTo>
                    <a:pt x="507" y="191"/>
                    <a:pt x="476" y="127"/>
                    <a:pt x="444" y="64"/>
                  </a:cubicBezTo>
                  <a:cubicBezTo>
                    <a:pt x="381" y="32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2609325" y="1957675"/>
              <a:ext cx="45150" cy="68125"/>
            </a:xfrm>
            <a:custGeom>
              <a:avLst/>
              <a:gdLst/>
              <a:ahLst/>
              <a:cxnLst/>
              <a:rect l="l" t="t" r="r" b="b"/>
              <a:pathLst>
                <a:path w="1806" h="2725" extrusionOk="0">
                  <a:moveTo>
                    <a:pt x="1046" y="1"/>
                  </a:moveTo>
                  <a:cubicBezTo>
                    <a:pt x="413" y="1"/>
                    <a:pt x="33" y="349"/>
                    <a:pt x="33" y="793"/>
                  </a:cubicBezTo>
                  <a:cubicBezTo>
                    <a:pt x="33" y="1173"/>
                    <a:pt x="318" y="1426"/>
                    <a:pt x="761" y="1584"/>
                  </a:cubicBezTo>
                  <a:cubicBezTo>
                    <a:pt x="1078" y="1679"/>
                    <a:pt x="1204" y="1774"/>
                    <a:pt x="1204" y="1964"/>
                  </a:cubicBezTo>
                  <a:cubicBezTo>
                    <a:pt x="1204" y="2123"/>
                    <a:pt x="1046" y="2249"/>
                    <a:pt x="793" y="2249"/>
                  </a:cubicBezTo>
                  <a:cubicBezTo>
                    <a:pt x="539" y="2249"/>
                    <a:pt x="286" y="2154"/>
                    <a:pt x="128" y="2059"/>
                  </a:cubicBezTo>
                  <a:lnTo>
                    <a:pt x="1" y="2566"/>
                  </a:lnTo>
                  <a:cubicBezTo>
                    <a:pt x="159" y="2629"/>
                    <a:pt x="444" y="2724"/>
                    <a:pt x="761" y="2724"/>
                  </a:cubicBezTo>
                  <a:cubicBezTo>
                    <a:pt x="1458" y="2724"/>
                    <a:pt x="1806" y="2344"/>
                    <a:pt x="1806" y="1901"/>
                  </a:cubicBezTo>
                  <a:cubicBezTo>
                    <a:pt x="1806" y="1521"/>
                    <a:pt x="1584" y="1299"/>
                    <a:pt x="1141" y="1109"/>
                  </a:cubicBezTo>
                  <a:cubicBezTo>
                    <a:pt x="793" y="983"/>
                    <a:pt x="634" y="919"/>
                    <a:pt x="634" y="761"/>
                  </a:cubicBezTo>
                  <a:cubicBezTo>
                    <a:pt x="634" y="603"/>
                    <a:pt x="761" y="508"/>
                    <a:pt x="1014" y="508"/>
                  </a:cubicBezTo>
                  <a:cubicBezTo>
                    <a:pt x="1268" y="508"/>
                    <a:pt x="1458" y="571"/>
                    <a:pt x="1584" y="634"/>
                  </a:cubicBezTo>
                  <a:lnTo>
                    <a:pt x="1711" y="159"/>
                  </a:lnTo>
                  <a:cubicBezTo>
                    <a:pt x="1553" y="64"/>
                    <a:pt x="1331" y="1"/>
                    <a:pt x="104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2660000" y="1959275"/>
              <a:ext cx="60200" cy="65725"/>
            </a:xfrm>
            <a:custGeom>
              <a:avLst/>
              <a:gdLst/>
              <a:ahLst/>
              <a:cxnLst/>
              <a:rect l="l" t="t" r="r" b="b"/>
              <a:pathLst>
                <a:path w="2408" h="2629" extrusionOk="0">
                  <a:moveTo>
                    <a:pt x="1172" y="444"/>
                  </a:moveTo>
                  <a:cubicBezTo>
                    <a:pt x="1204" y="602"/>
                    <a:pt x="1267" y="792"/>
                    <a:pt x="1299" y="950"/>
                  </a:cubicBezTo>
                  <a:lnTo>
                    <a:pt x="1457" y="1489"/>
                  </a:lnTo>
                  <a:lnTo>
                    <a:pt x="887" y="1489"/>
                  </a:lnTo>
                  <a:lnTo>
                    <a:pt x="1046" y="950"/>
                  </a:lnTo>
                  <a:cubicBezTo>
                    <a:pt x="1077" y="792"/>
                    <a:pt x="1109" y="602"/>
                    <a:pt x="1172" y="444"/>
                  </a:cubicBezTo>
                  <a:close/>
                  <a:moveTo>
                    <a:pt x="792" y="0"/>
                  </a:moveTo>
                  <a:lnTo>
                    <a:pt x="1" y="2629"/>
                  </a:lnTo>
                  <a:lnTo>
                    <a:pt x="602" y="2629"/>
                  </a:lnTo>
                  <a:lnTo>
                    <a:pt x="792" y="1964"/>
                  </a:lnTo>
                  <a:lnTo>
                    <a:pt x="1552" y="1964"/>
                  </a:lnTo>
                  <a:lnTo>
                    <a:pt x="1742" y="2629"/>
                  </a:lnTo>
                  <a:lnTo>
                    <a:pt x="2408" y="2629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2728875" y="1959275"/>
              <a:ext cx="41200" cy="65725"/>
            </a:xfrm>
            <a:custGeom>
              <a:avLst/>
              <a:gdLst/>
              <a:ahLst/>
              <a:cxnLst/>
              <a:rect l="l" t="t" r="r" b="b"/>
              <a:pathLst>
                <a:path w="1648" h="2629" extrusionOk="0">
                  <a:moveTo>
                    <a:pt x="1" y="0"/>
                  </a:moveTo>
                  <a:lnTo>
                    <a:pt x="1" y="2629"/>
                  </a:lnTo>
                  <a:lnTo>
                    <a:pt x="1648" y="2629"/>
                  </a:lnTo>
                  <a:lnTo>
                    <a:pt x="1648" y="2122"/>
                  </a:lnTo>
                  <a:lnTo>
                    <a:pt x="603" y="212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2778775" y="1959275"/>
              <a:ext cx="41975" cy="65725"/>
            </a:xfrm>
            <a:custGeom>
              <a:avLst/>
              <a:gdLst/>
              <a:ahLst/>
              <a:cxnLst/>
              <a:rect l="l" t="t" r="r" b="b"/>
              <a:pathLst>
                <a:path w="1679" h="2629" extrusionOk="0">
                  <a:moveTo>
                    <a:pt x="0" y="0"/>
                  </a:moveTo>
                  <a:lnTo>
                    <a:pt x="0" y="2629"/>
                  </a:lnTo>
                  <a:lnTo>
                    <a:pt x="1679" y="2629"/>
                  </a:lnTo>
                  <a:lnTo>
                    <a:pt x="1679" y="2122"/>
                  </a:lnTo>
                  <a:lnTo>
                    <a:pt x="602" y="2122"/>
                  </a:lnTo>
                  <a:lnTo>
                    <a:pt x="602" y="1520"/>
                  </a:lnTo>
                  <a:lnTo>
                    <a:pt x="1552" y="1520"/>
                  </a:lnTo>
                  <a:lnTo>
                    <a:pt x="1552" y="1014"/>
                  </a:lnTo>
                  <a:lnTo>
                    <a:pt x="602" y="1014"/>
                  </a:lnTo>
                  <a:lnTo>
                    <a:pt x="602" y="475"/>
                  </a:lnTo>
                  <a:lnTo>
                    <a:pt x="1615" y="475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3090700" y="2602150"/>
              <a:ext cx="1440975" cy="916825"/>
            </a:xfrm>
            <a:custGeom>
              <a:avLst/>
              <a:gdLst/>
              <a:ahLst/>
              <a:cxnLst/>
              <a:rect l="l" t="t" r="r" b="b"/>
              <a:pathLst>
                <a:path w="57639" h="36673" extrusionOk="0">
                  <a:moveTo>
                    <a:pt x="20807" y="0"/>
                  </a:moveTo>
                  <a:cubicBezTo>
                    <a:pt x="20776" y="1552"/>
                    <a:pt x="19160" y="2755"/>
                    <a:pt x="17165" y="2755"/>
                  </a:cubicBezTo>
                  <a:lnTo>
                    <a:pt x="16310" y="2755"/>
                  </a:lnTo>
                  <a:cubicBezTo>
                    <a:pt x="14315" y="2755"/>
                    <a:pt x="12700" y="1552"/>
                    <a:pt x="12668" y="32"/>
                  </a:cubicBezTo>
                  <a:cubicBezTo>
                    <a:pt x="12637" y="1552"/>
                    <a:pt x="11021" y="2755"/>
                    <a:pt x="9026" y="2755"/>
                  </a:cubicBezTo>
                  <a:lnTo>
                    <a:pt x="8171" y="2755"/>
                  </a:lnTo>
                  <a:cubicBezTo>
                    <a:pt x="6176" y="2755"/>
                    <a:pt x="4561" y="1552"/>
                    <a:pt x="4529" y="32"/>
                  </a:cubicBezTo>
                  <a:cubicBezTo>
                    <a:pt x="4529" y="127"/>
                    <a:pt x="4498" y="222"/>
                    <a:pt x="4498" y="317"/>
                  </a:cubicBezTo>
                  <a:cubicBezTo>
                    <a:pt x="4276" y="1679"/>
                    <a:pt x="2756" y="2755"/>
                    <a:pt x="887" y="2755"/>
                  </a:cubicBezTo>
                  <a:lnTo>
                    <a:pt x="1" y="2755"/>
                  </a:lnTo>
                  <a:lnTo>
                    <a:pt x="1" y="36673"/>
                  </a:lnTo>
                  <a:lnTo>
                    <a:pt x="57638" y="36673"/>
                  </a:lnTo>
                  <a:lnTo>
                    <a:pt x="57638" y="2755"/>
                  </a:lnTo>
                  <a:lnTo>
                    <a:pt x="57037" y="2755"/>
                  </a:lnTo>
                  <a:cubicBezTo>
                    <a:pt x="57012" y="2756"/>
                    <a:pt x="56987" y="2756"/>
                    <a:pt x="56962" y="2756"/>
                  </a:cubicBezTo>
                  <a:cubicBezTo>
                    <a:pt x="55001" y="2756"/>
                    <a:pt x="53426" y="1533"/>
                    <a:pt x="53395" y="0"/>
                  </a:cubicBezTo>
                  <a:cubicBezTo>
                    <a:pt x="53395" y="32"/>
                    <a:pt x="53363" y="64"/>
                    <a:pt x="53363" y="64"/>
                  </a:cubicBezTo>
                  <a:lnTo>
                    <a:pt x="53363" y="95"/>
                  </a:lnTo>
                  <a:cubicBezTo>
                    <a:pt x="53268" y="1584"/>
                    <a:pt x="51685" y="2755"/>
                    <a:pt x="49753" y="2755"/>
                  </a:cubicBezTo>
                  <a:lnTo>
                    <a:pt x="48866" y="2755"/>
                  </a:lnTo>
                  <a:cubicBezTo>
                    <a:pt x="46903" y="2755"/>
                    <a:pt x="45287" y="1520"/>
                    <a:pt x="45224" y="0"/>
                  </a:cubicBezTo>
                  <a:cubicBezTo>
                    <a:pt x="45192" y="1552"/>
                    <a:pt x="43577" y="2755"/>
                    <a:pt x="41614" y="2755"/>
                  </a:cubicBezTo>
                  <a:lnTo>
                    <a:pt x="40727" y="2755"/>
                  </a:lnTo>
                  <a:cubicBezTo>
                    <a:pt x="38732" y="2755"/>
                    <a:pt x="37117" y="1520"/>
                    <a:pt x="37085" y="0"/>
                  </a:cubicBezTo>
                  <a:cubicBezTo>
                    <a:pt x="37053" y="1552"/>
                    <a:pt x="35438" y="2755"/>
                    <a:pt x="33443" y="2755"/>
                  </a:cubicBezTo>
                  <a:lnTo>
                    <a:pt x="32588" y="2755"/>
                  </a:lnTo>
                  <a:cubicBezTo>
                    <a:pt x="30593" y="2755"/>
                    <a:pt x="28978" y="1552"/>
                    <a:pt x="28946" y="0"/>
                  </a:cubicBezTo>
                  <a:cubicBezTo>
                    <a:pt x="28915" y="1552"/>
                    <a:pt x="27299" y="2755"/>
                    <a:pt x="25304" y="2755"/>
                  </a:cubicBezTo>
                  <a:lnTo>
                    <a:pt x="24449" y="2755"/>
                  </a:lnTo>
                  <a:cubicBezTo>
                    <a:pt x="22454" y="2755"/>
                    <a:pt x="20839" y="1520"/>
                    <a:pt x="208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3089900" y="2341675"/>
              <a:ext cx="1440975" cy="330175"/>
            </a:xfrm>
            <a:custGeom>
              <a:avLst/>
              <a:gdLst/>
              <a:ahLst/>
              <a:cxnLst/>
              <a:rect l="l" t="t" r="r" b="b"/>
              <a:pathLst>
                <a:path w="57639" h="13207" extrusionOk="0">
                  <a:moveTo>
                    <a:pt x="1" y="0"/>
                  </a:moveTo>
                  <a:lnTo>
                    <a:pt x="1" y="13206"/>
                  </a:lnTo>
                  <a:lnTo>
                    <a:pt x="919" y="13206"/>
                  </a:lnTo>
                  <a:cubicBezTo>
                    <a:pt x="2756" y="13206"/>
                    <a:pt x="4308" y="12129"/>
                    <a:pt x="4530" y="10736"/>
                  </a:cubicBezTo>
                  <a:cubicBezTo>
                    <a:pt x="4530" y="10641"/>
                    <a:pt x="4561" y="10546"/>
                    <a:pt x="4561" y="10451"/>
                  </a:cubicBezTo>
                  <a:cubicBezTo>
                    <a:pt x="4593" y="11971"/>
                    <a:pt x="6208" y="13206"/>
                    <a:pt x="8172" y="13206"/>
                  </a:cubicBezTo>
                  <a:lnTo>
                    <a:pt x="9058" y="13206"/>
                  </a:lnTo>
                  <a:cubicBezTo>
                    <a:pt x="11022" y="13206"/>
                    <a:pt x="12637" y="11971"/>
                    <a:pt x="12700" y="10451"/>
                  </a:cubicBezTo>
                  <a:cubicBezTo>
                    <a:pt x="12732" y="11971"/>
                    <a:pt x="14347" y="13206"/>
                    <a:pt x="16342" y="13206"/>
                  </a:cubicBezTo>
                  <a:lnTo>
                    <a:pt x="17197" y="13206"/>
                  </a:lnTo>
                  <a:cubicBezTo>
                    <a:pt x="19192" y="13206"/>
                    <a:pt x="20808" y="11971"/>
                    <a:pt x="20839" y="10451"/>
                  </a:cubicBezTo>
                  <a:cubicBezTo>
                    <a:pt x="20871" y="11971"/>
                    <a:pt x="22486" y="13206"/>
                    <a:pt x="24481" y="13206"/>
                  </a:cubicBezTo>
                  <a:lnTo>
                    <a:pt x="25336" y="13206"/>
                  </a:lnTo>
                  <a:cubicBezTo>
                    <a:pt x="27331" y="13206"/>
                    <a:pt x="28947" y="11971"/>
                    <a:pt x="28978" y="10451"/>
                  </a:cubicBezTo>
                  <a:cubicBezTo>
                    <a:pt x="29010" y="11971"/>
                    <a:pt x="30625" y="13206"/>
                    <a:pt x="32620" y="13206"/>
                  </a:cubicBezTo>
                  <a:lnTo>
                    <a:pt x="33475" y="13206"/>
                  </a:lnTo>
                  <a:cubicBezTo>
                    <a:pt x="35470" y="13206"/>
                    <a:pt x="37085" y="11971"/>
                    <a:pt x="37117" y="10451"/>
                  </a:cubicBezTo>
                  <a:cubicBezTo>
                    <a:pt x="37149" y="11971"/>
                    <a:pt x="38764" y="13206"/>
                    <a:pt x="40759" y="13206"/>
                  </a:cubicBezTo>
                  <a:lnTo>
                    <a:pt x="41614" y="13206"/>
                  </a:lnTo>
                  <a:cubicBezTo>
                    <a:pt x="43609" y="13206"/>
                    <a:pt x="45224" y="11971"/>
                    <a:pt x="45256" y="10419"/>
                  </a:cubicBezTo>
                  <a:cubicBezTo>
                    <a:pt x="45288" y="11971"/>
                    <a:pt x="46903" y="13206"/>
                    <a:pt x="48898" y="13206"/>
                  </a:cubicBezTo>
                  <a:lnTo>
                    <a:pt x="49753" y="13206"/>
                  </a:lnTo>
                  <a:cubicBezTo>
                    <a:pt x="51717" y="13206"/>
                    <a:pt x="53300" y="12003"/>
                    <a:pt x="53395" y="10514"/>
                  </a:cubicBezTo>
                  <a:lnTo>
                    <a:pt x="53395" y="10483"/>
                  </a:lnTo>
                  <a:cubicBezTo>
                    <a:pt x="53395" y="10483"/>
                    <a:pt x="53395" y="10451"/>
                    <a:pt x="53395" y="10451"/>
                  </a:cubicBezTo>
                  <a:cubicBezTo>
                    <a:pt x="53427" y="11971"/>
                    <a:pt x="55042" y="13206"/>
                    <a:pt x="57037" y="13206"/>
                  </a:cubicBezTo>
                  <a:lnTo>
                    <a:pt x="57639" y="13206"/>
                  </a:lnTo>
                  <a:lnTo>
                    <a:pt x="576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3262500" y="2613225"/>
              <a:ext cx="1093400" cy="760875"/>
            </a:xfrm>
            <a:custGeom>
              <a:avLst/>
              <a:gdLst/>
              <a:ahLst/>
              <a:cxnLst/>
              <a:rect l="l" t="t" r="r" b="b"/>
              <a:pathLst>
                <a:path w="43736" h="30435" extrusionOk="0">
                  <a:moveTo>
                    <a:pt x="1" y="1"/>
                  </a:moveTo>
                  <a:lnTo>
                    <a:pt x="1" y="30434"/>
                  </a:lnTo>
                  <a:lnTo>
                    <a:pt x="286" y="30434"/>
                  </a:lnTo>
                  <a:lnTo>
                    <a:pt x="43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3269625" y="2613225"/>
              <a:ext cx="1089450" cy="760875"/>
            </a:xfrm>
            <a:custGeom>
              <a:avLst/>
              <a:gdLst/>
              <a:ahLst/>
              <a:cxnLst/>
              <a:rect l="l" t="t" r="r" b="b"/>
              <a:pathLst>
                <a:path w="43578" h="30435" extrusionOk="0">
                  <a:moveTo>
                    <a:pt x="43451" y="1"/>
                  </a:moveTo>
                  <a:lnTo>
                    <a:pt x="1" y="30434"/>
                  </a:lnTo>
                  <a:lnTo>
                    <a:pt x="43578" y="30434"/>
                  </a:lnTo>
                  <a:lnTo>
                    <a:pt x="435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3038450" y="3496800"/>
              <a:ext cx="1544675" cy="122725"/>
            </a:xfrm>
            <a:custGeom>
              <a:avLst/>
              <a:gdLst/>
              <a:ahLst/>
              <a:cxnLst/>
              <a:rect l="l" t="t" r="r" b="b"/>
              <a:pathLst>
                <a:path w="61787" h="4909" extrusionOk="0">
                  <a:moveTo>
                    <a:pt x="2439" y="0"/>
                  </a:moveTo>
                  <a:cubicBezTo>
                    <a:pt x="1077" y="0"/>
                    <a:pt x="0" y="1077"/>
                    <a:pt x="0" y="2439"/>
                  </a:cubicBezTo>
                  <a:cubicBezTo>
                    <a:pt x="0" y="3800"/>
                    <a:pt x="1077" y="4909"/>
                    <a:pt x="2439" y="4909"/>
                  </a:cubicBezTo>
                  <a:lnTo>
                    <a:pt x="59348" y="4909"/>
                  </a:lnTo>
                  <a:cubicBezTo>
                    <a:pt x="60710" y="4909"/>
                    <a:pt x="61787" y="3800"/>
                    <a:pt x="61787" y="2439"/>
                  </a:cubicBezTo>
                  <a:cubicBezTo>
                    <a:pt x="61787" y="1077"/>
                    <a:pt x="60710" y="0"/>
                    <a:pt x="593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3533275" y="2913300"/>
              <a:ext cx="555825" cy="319875"/>
            </a:xfrm>
            <a:custGeom>
              <a:avLst/>
              <a:gdLst/>
              <a:ahLst/>
              <a:cxnLst/>
              <a:rect l="l" t="t" r="r" b="b"/>
              <a:pathLst>
                <a:path w="22233" h="12795" extrusionOk="0">
                  <a:moveTo>
                    <a:pt x="1837" y="0"/>
                  </a:moveTo>
                  <a:cubicBezTo>
                    <a:pt x="824" y="0"/>
                    <a:pt x="1" y="760"/>
                    <a:pt x="1" y="1710"/>
                  </a:cubicBezTo>
                  <a:lnTo>
                    <a:pt x="1" y="11084"/>
                  </a:lnTo>
                  <a:cubicBezTo>
                    <a:pt x="1" y="12034"/>
                    <a:pt x="824" y="12794"/>
                    <a:pt x="1837" y="12794"/>
                  </a:cubicBezTo>
                  <a:lnTo>
                    <a:pt x="20396" y="12794"/>
                  </a:lnTo>
                  <a:cubicBezTo>
                    <a:pt x="21409" y="12794"/>
                    <a:pt x="22232" y="12034"/>
                    <a:pt x="22232" y="11084"/>
                  </a:cubicBezTo>
                  <a:lnTo>
                    <a:pt x="22232" y="1710"/>
                  </a:lnTo>
                  <a:cubicBezTo>
                    <a:pt x="22232" y="760"/>
                    <a:pt x="21409" y="0"/>
                    <a:pt x="20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3498450" y="2881625"/>
              <a:ext cx="625475" cy="389550"/>
            </a:xfrm>
            <a:custGeom>
              <a:avLst/>
              <a:gdLst/>
              <a:ahLst/>
              <a:cxnLst/>
              <a:rect l="l" t="t" r="r" b="b"/>
              <a:pathLst>
                <a:path w="25019" h="15582" extrusionOk="0">
                  <a:moveTo>
                    <a:pt x="21757" y="824"/>
                  </a:moveTo>
                  <a:cubicBezTo>
                    <a:pt x="22169" y="824"/>
                    <a:pt x="22580" y="919"/>
                    <a:pt x="22929" y="1109"/>
                  </a:cubicBezTo>
                  <a:cubicBezTo>
                    <a:pt x="23689" y="1489"/>
                    <a:pt x="24227" y="2249"/>
                    <a:pt x="24227" y="3136"/>
                  </a:cubicBezTo>
                  <a:lnTo>
                    <a:pt x="24227" y="12510"/>
                  </a:lnTo>
                  <a:lnTo>
                    <a:pt x="24195" y="12510"/>
                  </a:lnTo>
                  <a:cubicBezTo>
                    <a:pt x="24195" y="13776"/>
                    <a:pt x="23119" y="14821"/>
                    <a:pt x="21789" y="14821"/>
                  </a:cubicBezTo>
                  <a:lnTo>
                    <a:pt x="3230" y="14821"/>
                  </a:lnTo>
                  <a:cubicBezTo>
                    <a:pt x="2819" y="14821"/>
                    <a:pt x="2439" y="14695"/>
                    <a:pt x="2090" y="14536"/>
                  </a:cubicBezTo>
                  <a:cubicBezTo>
                    <a:pt x="1330" y="14125"/>
                    <a:pt x="792" y="13365"/>
                    <a:pt x="792" y="12510"/>
                  </a:cubicBezTo>
                  <a:lnTo>
                    <a:pt x="792" y="3104"/>
                  </a:lnTo>
                  <a:cubicBezTo>
                    <a:pt x="792" y="1837"/>
                    <a:pt x="1869" y="824"/>
                    <a:pt x="3199" y="824"/>
                  </a:cubicBezTo>
                  <a:close/>
                  <a:moveTo>
                    <a:pt x="2312" y="0"/>
                  </a:moveTo>
                  <a:cubicBezTo>
                    <a:pt x="1014" y="0"/>
                    <a:pt x="0" y="1045"/>
                    <a:pt x="0" y="2344"/>
                  </a:cubicBezTo>
                  <a:lnTo>
                    <a:pt x="0" y="13238"/>
                  </a:lnTo>
                  <a:cubicBezTo>
                    <a:pt x="0" y="14536"/>
                    <a:pt x="1014" y="15581"/>
                    <a:pt x="2312" y="15581"/>
                  </a:cubicBezTo>
                  <a:lnTo>
                    <a:pt x="22675" y="15581"/>
                  </a:lnTo>
                  <a:cubicBezTo>
                    <a:pt x="23974" y="15581"/>
                    <a:pt x="25019" y="14536"/>
                    <a:pt x="25019" y="13238"/>
                  </a:cubicBezTo>
                  <a:lnTo>
                    <a:pt x="25019" y="2344"/>
                  </a:lnTo>
                  <a:cubicBezTo>
                    <a:pt x="24987" y="1045"/>
                    <a:pt x="23974" y="0"/>
                    <a:pt x="2267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3834125" y="2994050"/>
              <a:ext cx="88700" cy="173400"/>
            </a:xfrm>
            <a:custGeom>
              <a:avLst/>
              <a:gdLst/>
              <a:ahLst/>
              <a:cxnLst/>
              <a:rect l="l" t="t" r="r" b="b"/>
              <a:pathLst>
                <a:path w="3548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3548" y="6936"/>
                  </a:lnTo>
                  <a:lnTo>
                    <a:pt x="3548" y="5669"/>
                  </a:lnTo>
                  <a:lnTo>
                    <a:pt x="1268" y="5669"/>
                  </a:lnTo>
                  <a:lnTo>
                    <a:pt x="1268" y="4022"/>
                  </a:lnTo>
                  <a:lnTo>
                    <a:pt x="3326" y="4022"/>
                  </a:lnTo>
                  <a:lnTo>
                    <a:pt x="3326" y="2724"/>
                  </a:lnTo>
                  <a:lnTo>
                    <a:pt x="1268" y="2724"/>
                  </a:lnTo>
                  <a:lnTo>
                    <a:pt x="1268" y="1299"/>
                  </a:lnTo>
                  <a:lnTo>
                    <a:pt x="3453" y="1299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3949725" y="2994050"/>
              <a:ext cx="114825" cy="173400"/>
            </a:xfrm>
            <a:custGeom>
              <a:avLst/>
              <a:gdLst/>
              <a:ahLst/>
              <a:cxnLst/>
              <a:rect l="l" t="t" r="r" b="b"/>
              <a:pathLst>
                <a:path w="4593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1141" y="6936"/>
                  </a:lnTo>
                  <a:lnTo>
                    <a:pt x="1141" y="4846"/>
                  </a:lnTo>
                  <a:cubicBezTo>
                    <a:pt x="1141" y="3737"/>
                    <a:pt x="1141" y="2756"/>
                    <a:pt x="1109" y="1837"/>
                  </a:cubicBezTo>
                  <a:lnTo>
                    <a:pt x="1109" y="1806"/>
                  </a:lnTo>
                  <a:cubicBezTo>
                    <a:pt x="1394" y="2629"/>
                    <a:pt x="1742" y="3516"/>
                    <a:pt x="2091" y="4276"/>
                  </a:cubicBezTo>
                  <a:lnTo>
                    <a:pt x="3294" y="6936"/>
                  </a:lnTo>
                  <a:lnTo>
                    <a:pt x="4593" y="6936"/>
                  </a:lnTo>
                  <a:lnTo>
                    <a:pt x="4593" y="0"/>
                  </a:lnTo>
                  <a:lnTo>
                    <a:pt x="3453" y="0"/>
                  </a:lnTo>
                  <a:lnTo>
                    <a:pt x="3453" y="2027"/>
                  </a:lnTo>
                  <a:cubicBezTo>
                    <a:pt x="3453" y="3072"/>
                    <a:pt x="3453" y="4022"/>
                    <a:pt x="3548" y="4941"/>
                  </a:cubicBezTo>
                  <a:lnTo>
                    <a:pt x="3516" y="4941"/>
                  </a:lnTo>
                  <a:cubicBezTo>
                    <a:pt x="3263" y="4149"/>
                    <a:pt x="2946" y="3294"/>
                    <a:pt x="2629" y="2534"/>
                  </a:cubicBezTo>
                  <a:lnTo>
                    <a:pt x="145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3709050" y="2993250"/>
              <a:ext cx="100575" cy="174200"/>
            </a:xfrm>
            <a:custGeom>
              <a:avLst/>
              <a:gdLst/>
              <a:ahLst/>
              <a:cxnLst/>
              <a:rect l="l" t="t" r="r" b="b"/>
              <a:pathLst>
                <a:path w="4023" h="6968" extrusionOk="0">
                  <a:moveTo>
                    <a:pt x="1774" y="1172"/>
                  </a:moveTo>
                  <a:cubicBezTo>
                    <a:pt x="2407" y="1172"/>
                    <a:pt x="2755" y="1552"/>
                    <a:pt x="2755" y="2186"/>
                  </a:cubicBezTo>
                  <a:cubicBezTo>
                    <a:pt x="2755" y="2883"/>
                    <a:pt x="2344" y="3326"/>
                    <a:pt x="1679" y="3326"/>
                  </a:cubicBezTo>
                  <a:cubicBezTo>
                    <a:pt x="1489" y="3326"/>
                    <a:pt x="1362" y="3294"/>
                    <a:pt x="1267" y="3294"/>
                  </a:cubicBezTo>
                  <a:lnTo>
                    <a:pt x="1267" y="1236"/>
                  </a:lnTo>
                  <a:cubicBezTo>
                    <a:pt x="1362" y="1204"/>
                    <a:pt x="1520" y="1172"/>
                    <a:pt x="1774" y="1172"/>
                  </a:cubicBezTo>
                  <a:close/>
                  <a:moveTo>
                    <a:pt x="1710" y="1"/>
                  </a:moveTo>
                  <a:cubicBezTo>
                    <a:pt x="950" y="1"/>
                    <a:pt x="412" y="32"/>
                    <a:pt x="0" y="127"/>
                  </a:cubicBezTo>
                  <a:lnTo>
                    <a:pt x="0" y="6968"/>
                  </a:lnTo>
                  <a:lnTo>
                    <a:pt x="1267" y="6968"/>
                  </a:lnTo>
                  <a:lnTo>
                    <a:pt x="1267" y="4498"/>
                  </a:lnTo>
                  <a:cubicBezTo>
                    <a:pt x="1362" y="4498"/>
                    <a:pt x="1520" y="4529"/>
                    <a:pt x="1679" y="4529"/>
                  </a:cubicBezTo>
                  <a:cubicBezTo>
                    <a:pt x="2439" y="4529"/>
                    <a:pt x="3072" y="4308"/>
                    <a:pt x="3515" y="3801"/>
                  </a:cubicBezTo>
                  <a:cubicBezTo>
                    <a:pt x="3832" y="3389"/>
                    <a:pt x="4022" y="2819"/>
                    <a:pt x="4022" y="2154"/>
                  </a:cubicBezTo>
                  <a:cubicBezTo>
                    <a:pt x="4022" y="1457"/>
                    <a:pt x="3769" y="887"/>
                    <a:pt x="3420" y="539"/>
                  </a:cubicBezTo>
                  <a:cubicBezTo>
                    <a:pt x="3040" y="159"/>
                    <a:pt x="2502" y="1"/>
                    <a:pt x="17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3549900" y="2991675"/>
              <a:ext cx="133825" cy="178950"/>
            </a:xfrm>
            <a:custGeom>
              <a:avLst/>
              <a:gdLst/>
              <a:ahLst/>
              <a:cxnLst/>
              <a:rect l="l" t="t" r="r" b="b"/>
              <a:pathLst>
                <a:path w="5353" h="7158" extrusionOk="0">
                  <a:moveTo>
                    <a:pt x="2693" y="1235"/>
                  </a:moveTo>
                  <a:cubicBezTo>
                    <a:pt x="3548" y="1235"/>
                    <a:pt x="4023" y="2312"/>
                    <a:pt x="4023" y="3547"/>
                  </a:cubicBezTo>
                  <a:cubicBezTo>
                    <a:pt x="4023" y="4909"/>
                    <a:pt x="3548" y="5891"/>
                    <a:pt x="2693" y="5891"/>
                  </a:cubicBezTo>
                  <a:cubicBezTo>
                    <a:pt x="1838" y="5891"/>
                    <a:pt x="1331" y="4941"/>
                    <a:pt x="1331" y="3579"/>
                  </a:cubicBezTo>
                  <a:cubicBezTo>
                    <a:pt x="1331" y="2249"/>
                    <a:pt x="1838" y="1235"/>
                    <a:pt x="2693" y="1235"/>
                  </a:cubicBezTo>
                  <a:close/>
                  <a:moveTo>
                    <a:pt x="2724" y="0"/>
                  </a:moveTo>
                  <a:cubicBezTo>
                    <a:pt x="1077" y="0"/>
                    <a:pt x="1" y="1552"/>
                    <a:pt x="1" y="3611"/>
                  </a:cubicBezTo>
                  <a:cubicBezTo>
                    <a:pt x="1" y="5606"/>
                    <a:pt x="982" y="7158"/>
                    <a:pt x="2629" y="7158"/>
                  </a:cubicBezTo>
                  <a:cubicBezTo>
                    <a:pt x="4244" y="7158"/>
                    <a:pt x="5353" y="5764"/>
                    <a:pt x="5353" y="3484"/>
                  </a:cubicBezTo>
                  <a:cubicBezTo>
                    <a:pt x="5353" y="1584"/>
                    <a:pt x="4434" y="0"/>
                    <a:pt x="27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3608500" y="2745450"/>
              <a:ext cx="371350" cy="136200"/>
            </a:xfrm>
            <a:custGeom>
              <a:avLst/>
              <a:gdLst/>
              <a:ahLst/>
              <a:cxnLst/>
              <a:rect l="l" t="t" r="r" b="b"/>
              <a:pathLst>
                <a:path w="14854" h="5448" extrusionOk="0">
                  <a:moveTo>
                    <a:pt x="7411" y="0"/>
                  </a:moveTo>
                  <a:cubicBezTo>
                    <a:pt x="6714" y="0"/>
                    <a:pt x="6144" y="570"/>
                    <a:pt x="6144" y="1267"/>
                  </a:cubicBezTo>
                  <a:lnTo>
                    <a:pt x="6144" y="1299"/>
                  </a:lnTo>
                  <a:lnTo>
                    <a:pt x="0" y="5447"/>
                  </a:lnTo>
                  <a:lnTo>
                    <a:pt x="1710" y="5447"/>
                  </a:lnTo>
                  <a:lnTo>
                    <a:pt x="6556" y="2186"/>
                  </a:lnTo>
                  <a:cubicBezTo>
                    <a:pt x="6777" y="2376"/>
                    <a:pt x="7094" y="2502"/>
                    <a:pt x="7411" y="2502"/>
                  </a:cubicBezTo>
                  <a:cubicBezTo>
                    <a:pt x="7759" y="2502"/>
                    <a:pt x="8076" y="2376"/>
                    <a:pt x="8329" y="2122"/>
                  </a:cubicBezTo>
                  <a:lnTo>
                    <a:pt x="12953" y="5447"/>
                  </a:lnTo>
                  <a:lnTo>
                    <a:pt x="14853" y="5447"/>
                  </a:lnTo>
                  <a:lnTo>
                    <a:pt x="8678" y="1204"/>
                  </a:lnTo>
                  <a:cubicBezTo>
                    <a:pt x="8646" y="539"/>
                    <a:pt x="8108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3761300" y="2744650"/>
              <a:ext cx="64950" cy="64950"/>
            </a:xfrm>
            <a:custGeom>
              <a:avLst/>
              <a:gdLst/>
              <a:ahLst/>
              <a:cxnLst/>
              <a:rect l="l" t="t" r="r" b="b"/>
              <a:pathLst>
                <a:path w="2598" h="2598" extrusionOk="0">
                  <a:moveTo>
                    <a:pt x="1299" y="1"/>
                  </a:moveTo>
                  <a:cubicBezTo>
                    <a:pt x="570" y="1"/>
                    <a:pt x="0" y="571"/>
                    <a:pt x="0" y="1299"/>
                  </a:cubicBezTo>
                  <a:cubicBezTo>
                    <a:pt x="0" y="1996"/>
                    <a:pt x="570" y="2598"/>
                    <a:pt x="1299" y="2598"/>
                  </a:cubicBezTo>
                  <a:cubicBezTo>
                    <a:pt x="1996" y="2598"/>
                    <a:pt x="2597" y="1996"/>
                    <a:pt x="2597" y="1299"/>
                  </a:cubicBezTo>
                  <a:cubicBezTo>
                    <a:pt x="2597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2946600" y="2258525"/>
              <a:ext cx="197975" cy="297750"/>
            </a:xfrm>
            <a:custGeom>
              <a:avLst/>
              <a:gdLst/>
              <a:ahLst/>
              <a:cxnLst/>
              <a:rect l="l" t="t" r="r" b="b"/>
              <a:pathLst>
                <a:path w="7919" h="11910" extrusionOk="0">
                  <a:moveTo>
                    <a:pt x="286" y="1"/>
                  </a:moveTo>
                  <a:lnTo>
                    <a:pt x="33" y="8140"/>
                  </a:lnTo>
                  <a:cubicBezTo>
                    <a:pt x="1" y="10198"/>
                    <a:pt x="1648" y="11877"/>
                    <a:pt x="3674" y="11908"/>
                  </a:cubicBezTo>
                  <a:lnTo>
                    <a:pt x="4055" y="11908"/>
                  </a:lnTo>
                  <a:cubicBezTo>
                    <a:pt x="4077" y="11909"/>
                    <a:pt x="4099" y="11909"/>
                    <a:pt x="4122" y="11909"/>
                  </a:cubicBezTo>
                  <a:cubicBezTo>
                    <a:pt x="5834" y="11909"/>
                    <a:pt x="7290" y="10716"/>
                    <a:pt x="7696" y="9090"/>
                  </a:cubicBezTo>
                  <a:cubicBezTo>
                    <a:pt x="7665" y="9058"/>
                    <a:pt x="7665" y="8995"/>
                    <a:pt x="7665" y="8963"/>
                  </a:cubicBezTo>
                  <a:cubicBezTo>
                    <a:pt x="7665" y="8868"/>
                    <a:pt x="7665" y="8805"/>
                    <a:pt x="7696" y="8742"/>
                  </a:cubicBezTo>
                  <a:cubicBezTo>
                    <a:pt x="7665" y="8678"/>
                    <a:pt x="7665" y="8615"/>
                    <a:pt x="7665" y="8520"/>
                  </a:cubicBezTo>
                  <a:cubicBezTo>
                    <a:pt x="7665" y="8457"/>
                    <a:pt x="7665" y="8362"/>
                    <a:pt x="7665" y="8267"/>
                  </a:cubicBezTo>
                  <a:lnTo>
                    <a:pt x="7918" y="9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3138200" y="2260900"/>
              <a:ext cx="197175" cy="298525"/>
            </a:xfrm>
            <a:custGeom>
              <a:avLst/>
              <a:gdLst/>
              <a:ahLst/>
              <a:cxnLst/>
              <a:rect l="l" t="t" r="r" b="b"/>
              <a:pathLst>
                <a:path w="7887" h="11941" extrusionOk="0">
                  <a:moveTo>
                    <a:pt x="254" y="1"/>
                  </a:moveTo>
                  <a:lnTo>
                    <a:pt x="1" y="8172"/>
                  </a:lnTo>
                  <a:cubicBezTo>
                    <a:pt x="1" y="8267"/>
                    <a:pt x="1" y="8362"/>
                    <a:pt x="1" y="8425"/>
                  </a:cubicBezTo>
                  <a:cubicBezTo>
                    <a:pt x="1" y="8488"/>
                    <a:pt x="1" y="8583"/>
                    <a:pt x="32" y="8647"/>
                  </a:cubicBezTo>
                  <a:cubicBezTo>
                    <a:pt x="32" y="8710"/>
                    <a:pt x="32" y="8773"/>
                    <a:pt x="64" y="8868"/>
                  </a:cubicBezTo>
                  <a:cubicBezTo>
                    <a:pt x="32" y="8900"/>
                    <a:pt x="32" y="8963"/>
                    <a:pt x="32" y="8995"/>
                  </a:cubicBezTo>
                  <a:cubicBezTo>
                    <a:pt x="381" y="10642"/>
                    <a:pt x="1838" y="11908"/>
                    <a:pt x="3579" y="11908"/>
                  </a:cubicBezTo>
                  <a:lnTo>
                    <a:pt x="3928" y="11940"/>
                  </a:lnTo>
                  <a:cubicBezTo>
                    <a:pt x="5891" y="11940"/>
                    <a:pt x="7570" y="10483"/>
                    <a:pt x="7760" y="8552"/>
                  </a:cubicBezTo>
                  <a:cubicBezTo>
                    <a:pt x="7665" y="8267"/>
                    <a:pt x="7633" y="7950"/>
                    <a:pt x="7633" y="7633"/>
                  </a:cubicBezTo>
                  <a:lnTo>
                    <a:pt x="7886" y="1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3138200" y="2465175"/>
              <a:ext cx="25" cy="6350"/>
            </a:xfrm>
            <a:custGeom>
              <a:avLst/>
              <a:gdLst/>
              <a:ahLst/>
              <a:cxnLst/>
              <a:rect l="l" t="t" r="r" b="b"/>
              <a:pathLst>
                <a:path w="1" h="254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cubicBezTo>
                    <a:pt x="1" y="191"/>
                    <a:pt x="1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3329025" y="2264075"/>
              <a:ext cx="197150" cy="281100"/>
            </a:xfrm>
            <a:custGeom>
              <a:avLst/>
              <a:gdLst/>
              <a:ahLst/>
              <a:cxnLst/>
              <a:rect l="l" t="t" r="r" b="b"/>
              <a:pathLst>
                <a:path w="7886" h="11244" extrusionOk="0">
                  <a:moveTo>
                    <a:pt x="253" y="1"/>
                  </a:moveTo>
                  <a:lnTo>
                    <a:pt x="0" y="7475"/>
                  </a:lnTo>
                  <a:cubicBezTo>
                    <a:pt x="0" y="7823"/>
                    <a:pt x="32" y="8140"/>
                    <a:pt x="95" y="8425"/>
                  </a:cubicBezTo>
                  <a:cubicBezTo>
                    <a:pt x="507" y="10040"/>
                    <a:pt x="1932" y="11211"/>
                    <a:pt x="3642" y="11243"/>
                  </a:cubicBezTo>
                  <a:lnTo>
                    <a:pt x="4022" y="11243"/>
                  </a:lnTo>
                  <a:cubicBezTo>
                    <a:pt x="4044" y="11244"/>
                    <a:pt x="4066" y="11244"/>
                    <a:pt x="4088" y="11244"/>
                  </a:cubicBezTo>
                  <a:cubicBezTo>
                    <a:pt x="5864" y="11244"/>
                    <a:pt x="7352" y="9987"/>
                    <a:pt x="7696" y="8298"/>
                  </a:cubicBezTo>
                  <a:cubicBezTo>
                    <a:pt x="7664" y="8076"/>
                    <a:pt x="7632" y="7823"/>
                    <a:pt x="7632" y="7601"/>
                  </a:cubicBezTo>
                  <a:lnTo>
                    <a:pt x="7886" y="9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3519825" y="2266450"/>
              <a:ext cx="197150" cy="281875"/>
            </a:xfrm>
            <a:custGeom>
              <a:avLst/>
              <a:gdLst/>
              <a:ahLst/>
              <a:cxnLst/>
              <a:rect l="l" t="t" r="r" b="b"/>
              <a:pathLst>
                <a:path w="7886" h="11275" extrusionOk="0">
                  <a:moveTo>
                    <a:pt x="254" y="1"/>
                  </a:moveTo>
                  <a:lnTo>
                    <a:pt x="0" y="7506"/>
                  </a:lnTo>
                  <a:cubicBezTo>
                    <a:pt x="0" y="7728"/>
                    <a:pt x="32" y="7981"/>
                    <a:pt x="64" y="8203"/>
                  </a:cubicBezTo>
                  <a:cubicBezTo>
                    <a:pt x="349" y="9913"/>
                    <a:pt x="1837" y="11243"/>
                    <a:pt x="3674" y="11243"/>
                  </a:cubicBezTo>
                  <a:lnTo>
                    <a:pt x="4022" y="11275"/>
                  </a:lnTo>
                  <a:cubicBezTo>
                    <a:pt x="5764" y="11275"/>
                    <a:pt x="7253" y="10071"/>
                    <a:pt x="7664" y="8456"/>
                  </a:cubicBezTo>
                  <a:cubicBezTo>
                    <a:pt x="7633" y="8298"/>
                    <a:pt x="7633" y="8108"/>
                    <a:pt x="7633" y="7950"/>
                  </a:cubicBezTo>
                  <a:lnTo>
                    <a:pt x="7886" y="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3710625" y="2268825"/>
              <a:ext cx="197175" cy="290600"/>
            </a:xfrm>
            <a:custGeom>
              <a:avLst/>
              <a:gdLst/>
              <a:ahLst/>
              <a:cxnLst/>
              <a:rect l="l" t="t" r="r" b="b"/>
              <a:pathLst>
                <a:path w="7887" h="11624" extrusionOk="0">
                  <a:moveTo>
                    <a:pt x="254" y="1"/>
                  </a:moveTo>
                  <a:lnTo>
                    <a:pt x="1" y="7855"/>
                  </a:lnTo>
                  <a:cubicBezTo>
                    <a:pt x="1" y="8013"/>
                    <a:pt x="1" y="8171"/>
                    <a:pt x="32" y="8361"/>
                  </a:cubicBezTo>
                  <a:cubicBezTo>
                    <a:pt x="254" y="10166"/>
                    <a:pt x="1774" y="11591"/>
                    <a:pt x="3642" y="11623"/>
                  </a:cubicBezTo>
                  <a:lnTo>
                    <a:pt x="4023" y="11623"/>
                  </a:lnTo>
                  <a:cubicBezTo>
                    <a:pt x="5828" y="11623"/>
                    <a:pt x="7348" y="10356"/>
                    <a:pt x="7696" y="8646"/>
                  </a:cubicBezTo>
                  <a:cubicBezTo>
                    <a:pt x="7664" y="8425"/>
                    <a:pt x="7633" y="8203"/>
                    <a:pt x="7633" y="7950"/>
                  </a:cubicBezTo>
                  <a:lnTo>
                    <a:pt x="7886" y="12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3901425" y="2272000"/>
              <a:ext cx="197175" cy="289800"/>
            </a:xfrm>
            <a:custGeom>
              <a:avLst/>
              <a:gdLst/>
              <a:ahLst/>
              <a:cxnLst/>
              <a:rect l="l" t="t" r="r" b="b"/>
              <a:pathLst>
                <a:path w="7887" h="11592" extrusionOk="0">
                  <a:moveTo>
                    <a:pt x="254" y="0"/>
                  </a:moveTo>
                  <a:lnTo>
                    <a:pt x="1" y="7823"/>
                  </a:lnTo>
                  <a:cubicBezTo>
                    <a:pt x="1" y="8076"/>
                    <a:pt x="32" y="8298"/>
                    <a:pt x="64" y="8519"/>
                  </a:cubicBezTo>
                  <a:cubicBezTo>
                    <a:pt x="349" y="10261"/>
                    <a:pt x="1838" y="11560"/>
                    <a:pt x="3643" y="11591"/>
                  </a:cubicBezTo>
                  <a:lnTo>
                    <a:pt x="4023" y="11591"/>
                  </a:lnTo>
                  <a:cubicBezTo>
                    <a:pt x="4043" y="11591"/>
                    <a:pt x="4063" y="11592"/>
                    <a:pt x="4083" y="11592"/>
                  </a:cubicBezTo>
                  <a:cubicBezTo>
                    <a:pt x="6020" y="11592"/>
                    <a:pt x="7634" y="10083"/>
                    <a:pt x="7760" y="8139"/>
                  </a:cubicBezTo>
                  <a:cubicBezTo>
                    <a:pt x="7696" y="7854"/>
                    <a:pt x="7633" y="7506"/>
                    <a:pt x="7633" y="7189"/>
                  </a:cubicBezTo>
                  <a:lnTo>
                    <a:pt x="7886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092250" y="2274375"/>
              <a:ext cx="197150" cy="271575"/>
            </a:xfrm>
            <a:custGeom>
              <a:avLst/>
              <a:gdLst/>
              <a:ahLst/>
              <a:cxnLst/>
              <a:rect l="l" t="t" r="r" b="b"/>
              <a:pathLst>
                <a:path w="7886" h="10863" extrusionOk="0">
                  <a:moveTo>
                    <a:pt x="253" y="0"/>
                  </a:moveTo>
                  <a:lnTo>
                    <a:pt x="0" y="7094"/>
                  </a:lnTo>
                  <a:cubicBezTo>
                    <a:pt x="0" y="7411"/>
                    <a:pt x="32" y="7759"/>
                    <a:pt x="127" y="8044"/>
                  </a:cubicBezTo>
                  <a:cubicBezTo>
                    <a:pt x="507" y="9628"/>
                    <a:pt x="1932" y="10831"/>
                    <a:pt x="3674" y="10831"/>
                  </a:cubicBezTo>
                  <a:lnTo>
                    <a:pt x="4022" y="10863"/>
                  </a:lnTo>
                  <a:cubicBezTo>
                    <a:pt x="5764" y="10863"/>
                    <a:pt x="7252" y="9659"/>
                    <a:pt x="7664" y="8044"/>
                  </a:cubicBezTo>
                  <a:cubicBezTo>
                    <a:pt x="7632" y="7854"/>
                    <a:pt x="7632" y="7696"/>
                    <a:pt x="7632" y="7538"/>
                  </a:cubicBezTo>
                  <a:lnTo>
                    <a:pt x="7886" y="9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83050" y="2276750"/>
              <a:ext cx="197150" cy="280300"/>
            </a:xfrm>
            <a:custGeom>
              <a:avLst/>
              <a:gdLst/>
              <a:ahLst/>
              <a:cxnLst/>
              <a:rect l="l" t="t" r="r" b="b"/>
              <a:pathLst>
                <a:path w="7886" h="11212" extrusionOk="0">
                  <a:moveTo>
                    <a:pt x="254" y="0"/>
                  </a:moveTo>
                  <a:lnTo>
                    <a:pt x="0" y="7443"/>
                  </a:lnTo>
                  <a:cubicBezTo>
                    <a:pt x="0" y="7601"/>
                    <a:pt x="32" y="7791"/>
                    <a:pt x="32" y="7949"/>
                  </a:cubicBezTo>
                  <a:cubicBezTo>
                    <a:pt x="254" y="9754"/>
                    <a:pt x="1774" y="11179"/>
                    <a:pt x="3674" y="11211"/>
                  </a:cubicBezTo>
                  <a:lnTo>
                    <a:pt x="4022" y="11211"/>
                  </a:lnTo>
                  <a:cubicBezTo>
                    <a:pt x="4044" y="11212"/>
                    <a:pt x="4065" y="11212"/>
                    <a:pt x="4087" y="11212"/>
                  </a:cubicBezTo>
                  <a:cubicBezTo>
                    <a:pt x="5864" y="11212"/>
                    <a:pt x="7352" y="9924"/>
                    <a:pt x="7696" y="8234"/>
                  </a:cubicBezTo>
                  <a:cubicBezTo>
                    <a:pt x="7664" y="8013"/>
                    <a:pt x="7633" y="7791"/>
                    <a:pt x="7633" y="7538"/>
                  </a:cubicBezTo>
                  <a:lnTo>
                    <a:pt x="7886" y="12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473850" y="2279925"/>
              <a:ext cx="200325" cy="279500"/>
            </a:xfrm>
            <a:custGeom>
              <a:avLst/>
              <a:gdLst/>
              <a:ahLst/>
              <a:cxnLst/>
              <a:rect l="l" t="t" r="r" b="b"/>
              <a:pathLst>
                <a:path w="8013" h="11180" extrusionOk="0">
                  <a:moveTo>
                    <a:pt x="254" y="0"/>
                  </a:moveTo>
                  <a:lnTo>
                    <a:pt x="1" y="7411"/>
                  </a:lnTo>
                  <a:cubicBezTo>
                    <a:pt x="1" y="7664"/>
                    <a:pt x="32" y="7886"/>
                    <a:pt x="64" y="8107"/>
                  </a:cubicBezTo>
                  <a:cubicBezTo>
                    <a:pt x="349" y="9849"/>
                    <a:pt x="1837" y="11147"/>
                    <a:pt x="3674" y="11179"/>
                  </a:cubicBezTo>
                  <a:lnTo>
                    <a:pt x="4022" y="11179"/>
                  </a:lnTo>
                  <a:cubicBezTo>
                    <a:pt x="4042" y="11179"/>
                    <a:pt x="4061" y="11180"/>
                    <a:pt x="4080" y="11180"/>
                  </a:cubicBezTo>
                  <a:cubicBezTo>
                    <a:pt x="6082" y="11180"/>
                    <a:pt x="7759" y="9545"/>
                    <a:pt x="7759" y="7537"/>
                  </a:cubicBezTo>
                  <a:lnTo>
                    <a:pt x="8013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2953725" y="2173825"/>
              <a:ext cx="276350" cy="87100"/>
            </a:xfrm>
            <a:custGeom>
              <a:avLst/>
              <a:gdLst/>
              <a:ahLst/>
              <a:cxnLst/>
              <a:rect l="l" t="t" r="r" b="b"/>
              <a:pathLst>
                <a:path w="11054" h="3484" extrusionOk="0">
                  <a:moveTo>
                    <a:pt x="5511" y="0"/>
                  </a:moveTo>
                  <a:lnTo>
                    <a:pt x="1" y="3262"/>
                  </a:lnTo>
                  <a:lnTo>
                    <a:pt x="1" y="3389"/>
                  </a:lnTo>
                  <a:lnTo>
                    <a:pt x="7633" y="3484"/>
                  </a:lnTo>
                  <a:lnTo>
                    <a:pt x="7633" y="3389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3144550" y="2173825"/>
              <a:ext cx="247825" cy="90275"/>
            </a:xfrm>
            <a:custGeom>
              <a:avLst/>
              <a:gdLst/>
              <a:ahLst/>
              <a:cxnLst/>
              <a:rect l="l" t="t" r="r" b="b"/>
              <a:pathLst>
                <a:path w="9913" h="3611" extrusionOk="0">
                  <a:moveTo>
                    <a:pt x="3420" y="0"/>
                  </a:moveTo>
                  <a:lnTo>
                    <a:pt x="0" y="3389"/>
                  </a:lnTo>
                  <a:lnTo>
                    <a:pt x="0" y="3484"/>
                  </a:lnTo>
                  <a:lnTo>
                    <a:pt x="7632" y="3611"/>
                  </a:lnTo>
                  <a:lnTo>
                    <a:pt x="7632" y="3484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3335350" y="2173825"/>
              <a:ext cx="224075" cy="92650"/>
            </a:xfrm>
            <a:custGeom>
              <a:avLst/>
              <a:gdLst/>
              <a:ahLst/>
              <a:cxnLst/>
              <a:rect l="l" t="t" r="r" b="b"/>
              <a:pathLst>
                <a:path w="8963" h="3706" extrusionOk="0">
                  <a:moveTo>
                    <a:pt x="2281" y="0"/>
                  </a:moveTo>
                  <a:lnTo>
                    <a:pt x="0" y="3484"/>
                  </a:lnTo>
                  <a:lnTo>
                    <a:pt x="0" y="3516"/>
                  </a:lnTo>
                  <a:lnTo>
                    <a:pt x="0" y="3611"/>
                  </a:lnTo>
                  <a:lnTo>
                    <a:pt x="7633" y="3706"/>
                  </a:lnTo>
                  <a:lnTo>
                    <a:pt x="7633" y="3579"/>
                  </a:lnTo>
                  <a:lnTo>
                    <a:pt x="896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3526150" y="2173825"/>
              <a:ext cx="191625" cy="95025"/>
            </a:xfrm>
            <a:custGeom>
              <a:avLst/>
              <a:gdLst/>
              <a:ahLst/>
              <a:cxnLst/>
              <a:rect l="l" t="t" r="r" b="b"/>
              <a:pathLst>
                <a:path w="7665" h="3801" extrusionOk="0">
                  <a:moveTo>
                    <a:pt x="1331" y="0"/>
                  </a:moveTo>
                  <a:lnTo>
                    <a:pt x="1" y="3579"/>
                  </a:lnTo>
                  <a:lnTo>
                    <a:pt x="1" y="3706"/>
                  </a:lnTo>
                  <a:lnTo>
                    <a:pt x="7633" y="3801"/>
                  </a:lnTo>
                  <a:lnTo>
                    <a:pt x="7633" y="3706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716950" y="2173825"/>
              <a:ext cx="191625" cy="98200"/>
            </a:xfrm>
            <a:custGeom>
              <a:avLst/>
              <a:gdLst/>
              <a:ahLst/>
              <a:cxnLst/>
              <a:rect l="l" t="t" r="r" b="b"/>
              <a:pathLst>
                <a:path w="7665" h="3928" extrusionOk="0">
                  <a:moveTo>
                    <a:pt x="33" y="0"/>
                  </a:moveTo>
                  <a:lnTo>
                    <a:pt x="1" y="3706"/>
                  </a:lnTo>
                  <a:lnTo>
                    <a:pt x="1" y="3801"/>
                  </a:lnTo>
                  <a:lnTo>
                    <a:pt x="7633" y="3927"/>
                  </a:lnTo>
                  <a:lnTo>
                    <a:pt x="7633" y="3896"/>
                  </a:lnTo>
                  <a:lnTo>
                    <a:pt x="7601" y="3896"/>
                  </a:lnTo>
                  <a:lnTo>
                    <a:pt x="7601" y="3801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906975" y="2173825"/>
              <a:ext cx="191625" cy="100575"/>
            </a:xfrm>
            <a:custGeom>
              <a:avLst/>
              <a:gdLst/>
              <a:ahLst/>
              <a:cxnLst/>
              <a:rect l="l" t="t" r="r" b="b"/>
              <a:pathLst>
                <a:path w="7665" h="4023" extrusionOk="0">
                  <a:moveTo>
                    <a:pt x="64" y="0"/>
                  </a:moveTo>
                  <a:lnTo>
                    <a:pt x="0" y="3801"/>
                  </a:lnTo>
                  <a:lnTo>
                    <a:pt x="32" y="3801"/>
                  </a:lnTo>
                  <a:lnTo>
                    <a:pt x="32" y="3896"/>
                  </a:lnTo>
                  <a:lnTo>
                    <a:pt x="32" y="3927"/>
                  </a:lnTo>
                  <a:lnTo>
                    <a:pt x="7664" y="4022"/>
                  </a:lnTo>
                  <a:lnTo>
                    <a:pt x="7664" y="389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4062150" y="2173825"/>
              <a:ext cx="227250" cy="102950"/>
            </a:xfrm>
            <a:custGeom>
              <a:avLst/>
              <a:gdLst/>
              <a:ahLst/>
              <a:cxnLst/>
              <a:rect l="l" t="t" r="r" b="b"/>
              <a:pathLst>
                <a:path w="9090" h="4118" extrusionOk="0">
                  <a:moveTo>
                    <a:pt x="1" y="0"/>
                  </a:moveTo>
                  <a:lnTo>
                    <a:pt x="1457" y="3896"/>
                  </a:lnTo>
                  <a:lnTo>
                    <a:pt x="1457" y="4022"/>
                  </a:lnTo>
                  <a:lnTo>
                    <a:pt x="9090" y="4117"/>
                  </a:lnTo>
                  <a:lnTo>
                    <a:pt x="9090" y="4022"/>
                  </a:lnTo>
                  <a:lnTo>
                    <a:pt x="7411" y="1457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4222875" y="2173825"/>
              <a:ext cx="257325" cy="106125"/>
            </a:xfrm>
            <a:custGeom>
              <a:avLst/>
              <a:gdLst/>
              <a:ahLst/>
              <a:cxnLst/>
              <a:rect l="l" t="t" r="r" b="b"/>
              <a:pathLst>
                <a:path w="10293" h="4245" extrusionOk="0">
                  <a:moveTo>
                    <a:pt x="0" y="0"/>
                  </a:moveTo>
                  <a:lnTo>
                    <a:pt x="982" y="1457"/>
                  </a:lnTo>
                  <a:lnTo>
                    <a:pt x="2661" y="4022"/>
                  </a:lnTo>
                  <a:lnTo>
                    <a:pt x="2661" y="4117"/>
                  </a:lnTo>
                  <a:lnTo>
                    <a:pt x="10293" y="4244"/>
                  </a:lnTo>
                  <a:lnTo>
                    <a:pt x="10293" y="4149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4373300" y="2173825"/>
              <a:ext cx="300875" cy="108500"/>
            </a:xfrm>
            <a:custGeom>
              <a:avLst/>
              <a:gdLst/>
              <a:ahLst/>
              <a:cxnLst/>
              <a:rect l="l" t="t" r="r" b="b"/>
              <a:pathLst>
                <a:path w="12035" h="4340" extrusionOk="0">
                  <a:moveTo>
                    <a:pt x="1" y="0"/>
                  </a:moveTo>
                  <a:lnTo>
                    <a:pt x="4276" y="4117"/>
                  </a:lnTo>
                  <a:lnTo>
                    <a:pt x="4276" y="4149"/>
                  </a:lnTo>
                  <a:lnTo>
                    <a:pt x="4276" y="4244"/>
                  </a:lnTo>
                  <a:lnTo>
                    <a:pt x="12035" y="4339"/>
                  </a:lnTo>
                  <a:lnTo>
                    <a:pt x="12035" y="4212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2159625" y="2554650"/>
              <a:ext cx="511500" cy="511475"/>
            </a:xfrm>
            <a:custGeom>
              <a:avLst/>
              <a:gdLst/>
              <a:ahLst/>
              <a:cxnLst/>
              <a:rect l="l" t="t" r="r" b="b"/>
              <a:pathLst>
                <a:path w="20460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61" y="20458"/>
                    <a:pt x="10230" y="20458"/>
                  </a:cubicBezTo>
                  <a:cubicBezTo>
                    <a:pt x="10990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174" y="7917"/>
                  </a:cubicBezTo>
                  <a:cubicBezTo>
                    <a:pt x="19129" y="3389"/>
                    <a:pt x="15075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2459700" y="3480950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6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4642500" y="1628325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5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4930675" y="25546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93" y="20458"/>
                    <a:pt x="10230" y="20458"/>
                  </a:cubicBezTo>
                  <a:cubicBezTo>
                    <a:pt x="11021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205" y="7917"/>
                  </a:cubicBezTo>
                  <a:cubicBezTo>
                    <a:pt x="19160" y="3389"/>
                    <a:pt x="15107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4642500" y="34809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6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2612500" y="3600500"/>
              <a:ext cx="170250" cy="92675"/>
            </a:xfrm>
            <a:custGeom>
              <a:avLst/>
              <a:gdLst/>
              <a:ahLst/>
              <a:cxnLst/>
              <a:rect l="l" t="t" r="r" b="b"/>
              <a:pathLst>
                <a:path w="6810" h="3707" extrusionOk="0">
                  <a:moveTo>
                    <a:pt x="4878" y="1"/>
                  </a:moveTo>
                  <a:lnTo>
                    <a:pt x="4244" y="476"/>
                  </a:lnTo>
                  <a:lnTo>
                    <a:pt x="1" y="3611"/>
                  </a:lnTo>
                  <a:lnTo>
                    <a:pt x="32" y="3706"/>
                  </a:lnTo>
                  <a:lnTo>
                    <a:pt x="1014" y="3516"/>
                  </a:lnTo>
                  <a:lnTo>
                    <a:pt x="1141" y="3484"/>
                  </a:lnTo>
                  <a:lnTo>
                    <a:pt x="2439" y="3231"/>
                  </a:lnTo>
                  <a:lnTo>
                    <a:pt x="3009" y="3104"/>
                  </a:lnTo>
                  <a:lnTo>
                    <a:pt x="3231" y="3041"/>
                  </a:lnTo>
                  <a:lnTo>
                    <a:pt x="4339" y="2819"/>
                  </a:lnTo>
                  <a:lnTo>
                    <a:pt x="4466" y="2788"/>
                  </a:lnTo>
                  <a:lnTo>
                    <a:pt x="5258" y="2629"/>
                  </a:lnTo>
                  <a:lnTo>
                    <a:pt x="5448" y="3611"/>
                  </a:lnTo>
                  <a:lnTo>
                    <a:pt x="6018" y="3199"/>
                  </a:lnTo>
                  <a:lnTo>
                    <a:pt x="6176" y="3104"/>
                  </a:lnTo>
                  <a:lnTo>
                    <a:pt x="6809" y="262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4"/>
            <p:cNvSpPr/>
            <p:nvPr/>
          </p:nvSpPr>
          <p:spPr>
            <a:xfrm>
              <a:off x="2606950" y="3594975"/>
              <a:ext cx="181350" cy="102950"/>
            </a:xfrm>
            <a:custGeom>
              <a:avLst/>
              <a:gdLst/>
              <a:ahLst/>
              <a:cxnLst/>
              <a:rect l="l" t="t" r="r" b="b"/>
              <a:pathLst>
                <a:path w="7254" h="4118" extrusionOk="0">
                  <a:moveTo>
                    <a:pt x="5068" y="443"/>
                  </a:moveTo>
                  <a:lnTo>
                    <a:pt x="6810" y="2819"/>
                  </a:lnTo>
                  <a:lnTo>
                    <a:pt x="5796" y="3579"/>
                  </a:lnTo>
                  <a:lnTo>
                    <a:pt x="5606" y="2660"/>
                  </a:lnTo>
                  <a:lnTo>
                    <a:pt x="698" y="3674"/>
                  </a:lnTo>
                  <a:lnTo>
                    <a:pt x="5068" y="443"/>
                  </a:lnTo>
                  <a:close/>
                  <a:moveTo>
                    <a:pt x="5163" y="0"/>
                  </a:moveTo>
                  <a:lnTo>
                    <a:pt x="1" y="3800"/>
                  </a:lnTo>
                  <a:lnTo>
                    <a:pt x="191" y="4117"/>
                  </a:lnTo>
                  <a:lnTo>
                    <a:pt x="5353" y="3040"/>
                  </a:lnTo>
                  <a:lnTo>
                    <a:pt x="5575" y="4117"/>
                  </a:lnTo>
                  <a:lnTo>
                    <a:pt x="7126" y="2977"/>
                  </a:lnTo>
                  <a:lnTo>
                    <a:pt x="7253" y="2882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4"/>
            <p:cNvSpPr/>
            <p:nvPr/>
          </p:nvSpPr>
          <p:spPr>
            <a:xfrm>
              <a:off x="2672675" y="3654375"/>
              <a:ext cx="48325" cy="26125"/>
            </a:xfrm>
            <a:custGeom>
              <a:avLst/>
              <a:gdLst/>
              <a:ahLst/>
              <a:cxnLst/>
              <a:rect l="l" t="t" r="r" b="b"/>
              <a:pathLst>
                <a:path w="1933" h="1045" extrusionOk="0">
                  <a:moveTo>
                    <a:pt x="997" y="1"/>
                  </a:moveTo>
                  <a:cubicBezTo>
                    <a:pt x="796" y="1"/>
                    <a:pt x="591" y="62"/>
                    <a:pt x="412" y="189"/>
                  </a:cubicBezTo>
                  <a:cubicBezTo>
                    <a:pt x="127" y="379"/>
                    <a:pt x="0" y="728"/>
                    <a:pt x="32" y="1044"/>
                  </a:cubicBezTo>
                  <a:lnTo>
                    <a:pt x="602" y="949"/>
                  </a:lnTo>
                  <a:cubicBezTo>
                    <a:pt x="507" y="823"/>
                    <a:pt x="539" y="664"/>
                    <a:pt x="634" y="569"/>
                  </a:cubicBezTo>
                  <a:lnTo>
                    <a:pt x="539" y="443"/>
                  </a:lnTo>
                  <a:lnTo>
                    <a:pt x="634" y="348"/>
                  </a:lnTo>
                  <a:lnTo>
                    <a:pt x="729" y="506"/>
                  </a:lnTo>
                  <a:cubicBezTo>
                    <a:pt x="792" y="443"/>
                    <a:pt x="887" y="411"/>
                    <a:pt x="950" y="411"/>
                  </a:cubicBezTo>
                  <a:lnTo>
                    <a:pt x="982" y="538"/>
                  </a:lnTo>
                  <a:cubicBezTo>
                    <a:pt x="919" y="538"/>
                    <a:pt x="855" y="538"/>
                    <a:pt x="760" y="601"/>
                  </a:cubicBezTo>
                  <a:cubicBezTo>
                    <a:pt x="634" y="696"/>
                    <a:pt x="665" y="759"/>
                    <a:pt x="697" y="823"/>
                  </a:cubicBezTo>
                  <a:cubicBezTo>
                    <a:pt x="729" y="886"/>
                    <a:pt x="760" y="886"/>
                    <a:pt x="824" y="886"/>
                  </a:cubicBezTo>
                  <a:lnTo>
                    <a:pt x="1932" y="664"/>
                  </a:lnTo>
                  <a:cubicBezTo>
                    <a:pt x="1901" y="569"/>
                    <a:pt x="1837" y="474"/>
                    <a:pt x="1774" y="379"/>
                  </a:cubicBezTo>
                  <a:cubicBezTo>
                    <a:pt x="1585" y="134"/>
                    <a:pt x="1295" y="1"/>
                    <a:pt x="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4"/>
            <p:cNvSpPr/>
            <p:nvPr/>
          </p:nvSpPr>
          <p:spPr>
            <a:xfrm>
              <a:off x="2612500" y="3600500"/>
              <a:ext cx="170250" cy="91075"/>
            </a:xfrm>
            <a:custGeom>
              <a:avLst/>
              <a:gdLst/>
              <a:ahLst/>
              <a:cxnLst/>
              <a:rect l="l" t="t" r="r" b="b"/>
              <a:pathLst>
                <a:path w="6810" h="3643" extrusionOk="0">
                  <a:moveTo>
                    <a:pt x="4878" y="1"/>
                  </a:moveTo>
                  <a:lnTo>
                    <a:pt x="5353" y="666"/>
                  </a:lnTo>
                  <a:cubicBezTo>
                    <a:pt x="5294" y="901"/>
                    <a:pt x="5045" y="1081"/>
                    <a:pt x="4782" y="1081"/>
                  </a:cubicBezTo>
                  <a:cubicBezTo>
                    <a:pt x="4761" y="1081"/>
                    <a:pt x="4740" y="1080"/>
                    <a:pt x="4719" y="1078"/>
                  </a:cubicBezTo>
                  <a:cubicBezTo>
                    <a:pt x="4593" y="1046"/>
                    <a:pt x="4434" y="951"/>
                    <a:pt x="4371" y="824"/>
                  </a:cubicBezTo>
                  <a:cubicBezTo>
                    <a:pt x="4276" y="729"/>
                    <a:pt x="4244" y="602"/>
                    <a:pt x="4244" y="476"/>
                  </a:cubicBezTo>
                  <a:lnTo>
                    <a:pt x="4072" y="604"/>
                  </a:lnTo>
                  <a:lnTo>
                    <a:pt x="4118" y="571"/>
                  </a:lnTo>
                  <a:cubicBezTo>
                    <a:pt x="4118" y="697"/>
                    <a:pt x="4181" y="824"/>
                    <a:pt x="4244" y="919"/>
                  </a:cubicBezTo>
                  <a:cubicBezTo>
                    <a:pt x="4371" y="1078"/>
                    <a:pt x="4529" y="1173"/>
                    <a:pt x="4719" y="1204"/>
                  </a:cubicBezTo>
                  <a:cubicBezTo>
                    <a:pt x="4753" y="1210"/>
                    <a:pt x="4787" y="1212"/>
                    <a:pt x="4820" y="1212"/>
                  </a:cubicBezTo>
                  <a:cubicBezTo>
                    <a:pt x="4976" y="1212"/>
                    <a:pt x="5127" y="1156"/>
                    <a:pt x="5258" y="1078"/>
                  </a:cubicBezTo>
                  <a:cubicBezTo>
                    <a:pt x="5348" y="1017"/>
                    <a:pt x="5410" y="900"/>
                    <a:pt x="5470" y="807"/>
                  </a:cubicBezTo>
                  <a:lnTo>
                    <a:pt x="5470" y="807"/>
                  </a:lnTo>
                  <a:lnTo>
                    <a:pt x="5961" y="1475"/>
                  </a:lnTo>
                  <a:lnTo>
                    <a:pt x="5961" y="1475"/>
                  </a:lnTo>
                  <a:lnTo>
                    <a:pt x="5479" y="792"/>
                  </a:lnTo>
                  <a:cubicBezTo>
                    <a:pt x="5476" y="797"/>
                    <a:pt x="5473" y="802"/>
                    <a:pt x="5470" y="807"/>
                  </a:cubicBezTo>
                  <a:lnTo>
                    <a:pt x="5470" y="807"/>
                  </a:lnTo>
                  <a:lnTo>
                    <a:pt x="4878" y="1"/>
                  </a:lnTo>
                  <a:close/>
                  <a:moveTo>
                    <a:pt x="4072" y="604"/>
                  </a:moveTo>
                  <a:lnTo>
                    <a:pt x="761" y="3041"/>
                  </a:lnTo>
                  <a:cubicBezTo>
                    <a:pt x="770" y="3046"/>
                    <a:pt x="779" y="3050"/>
                    <a:pt x="788" y="3055"/>
                  </a:cubicBezTo>
                  <a:lnTo>
                    <a:pt x="788" y="3055"/>
                  </a:lnTo>
                  <a:lnTo>
                    <a:pt x="4072" y="604"/>
                  </a:lnTo>
                  <a:close/>
                  <a:moveTo>
                    <a:pt x="5961" y="1475"/>
                  </a:moveTo>
                  <a:lnTo>
                    <a:pt x="6239" y="1869"/>
                  </a:lnTo>
                  <a:cubicBezTo>
                    <a:pt x="5954" y="1901"/>
                    <a:pt x="5669" y="2123"/>
                    <a:pt x="5638" y="2471"/>
                  </a:cubicBezTo>
                  <a:cubicBezTo>
                    <a:pt x="5606" y="2661"/>
                    <a:pt x="5638" y="2819"/>
                    <a:pt x="5764" y="2978"/>
                  </a:cubicBezTo>
                  <a:cubicBezTo>
                    <a:pt x="5828" y="3073"/>
                    <a:pt x="5923" y="3168"/>
                    <a:pt x="6018" y="3199"/>
                  </a:cubicBezTo>
                  <a:lnTo>
                    <a:pt x="6144" y="3104"/>
                  </a:lnTo>
                  <a:cubicBezTo>
                    <a:pt x="6049" y="3073"/>
                    <a:pt x="5954" y="3009"/>
                    <a:pt x="5891" y="2914"/>
                  </a:cubicBezTo>
                  <a:cubicBezTo>
                    <a:pt x="5796" y="2788"/>
                    <a:pt x="5733" y="2629"/>
                    <a:pt x="5764" y="2471"/>
                  </a:cubicBezTo>
                  <a:cubicBezTo>
                    <a:pt x="5828" y="2186"/>
                    <a:pt x="6049" y="1996"/>
                    <a:pt x="6334" y="1996"/>
                  </a:cubicBezTo>
                  <a:lnTo>
                    <a:pt x="6809" y="2629"/>
                  </a:lnTo>
                  <a:lnTo>
                    <a:pt x="5961" y="1475"/>
                  </a:lnTo>
                  <a:close/>
                  <a:moveTo>
                    <a:pt x="788" y="3055"/>
                  </a:moveTo>
                  <a:lnTo>
                    <a:pt x="636" y="3168"/>
                  </a:lnTo>
                  <a:lnTo>
                    <a:pt x="636" y="3168"/>
                  </a:lnTo>
                  <a:cubicBezTo>
                    <a:pt x="635" y="3168"/>
                    <a:pt x="635" y="3168"/>
                    <a:pt x="634" y="3168"/>
                  </a:cubicBezTo>
                  <a:lnTo>
                    <a:pt x="1" y="3643"/>
                  </a:lnTo>
                  <a:lnTo>
                    <a:pt x="636" y="3168"/>
                  </a:lnTo>
                  <a:lnTo>
                    <a:pt x="636" y="3168"/>
                  </a:lnTo>
                  <a:cubicBezTo>
                    <a:pt x="762" y="3200"/>
                    <a:pt x="856" y="3263"/>
                    <a:pt x="919" y="3358"/>
                  </a:cubicBezTo>
                  <a:cubicBezTo>
                    <a:pt x="951" y="3421"/>
                    <a:pt x="982" y="3453"/>
                    <a:pt x="1014" y="3516"/>
                  </a:cubicBezTo>
                  <a:lnTo>
                    <a:pt x="1141" y="3484"/>
                  </a:lnTo>
                  <a:cubicBezTo>
                    <a:pt x="1141" y="3421"/>
                    <a:pt x="1077" y="3358"/>
                    <a:pt x="1046" y="3294"/>
                  </a:cubicBezTo>
                  <a:cubicBezTo>
                    <a:pt x="987" y="3177"/>
                    <a:pt x="901" y="3114"/>
                    <a:pt x="788" y="30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4"/>
            <p:cNvSpPr/>
            <p:nvPr/>
          </p:nvSpPr>
          <p:spPr>
            <a:xfrm>
              <a:off x="2612500" y="3679675"/>
              <a:ext cx="25350" cy="13500"/>
            </a:xfrm>
            <a:custGeom>
              <a:avLst/>
              <a:gdLst/>
              <a:ahLst/>
              <a:cxnLst/>
              <a:rect l="l" t="t" r="r" b="b"/>
              <a:pathLst>
                <a:path w="1014" h="540" extrusionOk="0">
                  <a:moveTo>
                    <a:pt x="634" y="1"/>
                  </a:moveTo>
                  <a:lnTo>
                    <a:pt x="1" y="476"/>
                  </a:lnTo>
                  <a:lnTo>
                    <a:pt x="32" y="539"/>
                  </a:lnTo>
                  <a:lnTo>
                    <a:pt x="1014" y="349"/>
                  </a:lnTo>
                  <a:cubicBezTo>
                    <a:pt x="982" y="286"/>
                    <a:pt x="982" y="254"/>
                    <a:pt x="919" y="191"/>
                  </a:cubicBezTo>
                  <a:cubicBezTo>
                    <a:pt x="856" y="96"/>
                    <a:pt x="761" y="32"/>
                    <a:pt x="6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4"/>
            <p:cNvSpPr/>
            <p:nvPr/>
          </p:nvSpPr>
          <p:spPr>
            <a:xfrm>
              <a:off x="2718600" y="3600500"/>
              <a:ext cx="27725" cy="27025"/>
            </a:xfrm>
            <a:custGeom>
              <a:avLst/>
              <a:gdLst/>
              <a:ahLst/>
              <a:cxnLst/>
              <a:rect l="l" t="t" r="r" b="b"/>
              <a:pathLst>
                <a:path w="1109" h="1081" extrusionOk="0">
                  <a:moveTo>
                    <a:pt x="634" y="1"/>
                  </a:moveTo>
                  <a:lnTo>
                    <a:pt x="0" y="476"/>
                  </a:lnTo>
                  <a:cubicBezTo>
                    <a:pt x="0" y="602"/>
                    <a:pt x="32" y="729"/>
                    <a:pt x="127" y="824"/>
                  </a:cubicBezTo>
                  <a:cubicBezTo>
                    <a:pt x="190" y="951"/>
                    <a:pt x="349" y="1046"/>
                    <a:pt x="475" y="1078"/>
                  </a:cubicBezTo>
                  <a:cubicBezTo>
                    <a:pt x="496" y="1080"/>
                    <a:pt x="517" y="1081"/>
                    <a:pt x="538" y="1081"/>
                  </a:cubicBezTo>
                  <a:cubicBezTo>
                    <a:pt x="801" y="1081"/>
                    <a:pt x="1050" y="901"/>
                    <a:pt x="1109" y="666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4"/>
            <p:cNvSpPr/>
            <p:nvPr/>
          </p:nvSpPr>
          <p:spPr>
            <a:xfrm>
              <a:off x="2755800" y="3650375"/>
              <a:ext cx="26950" cy="27750"/>
            </a:xfrm>
            <a:custGeom>
              <a:avLst/>
              <a:gdLst/>
              <a:ahLst/>
              <a:cxnLst/>
              <a:rect l="l" t="t" r="r" b="b"/>
              <a:pathLst>
                <a:path w="1078" h="1110" extrusionOk="0">
                  <a:moveTo>
                    <a:pt x="634" y="1"/>
                  </a:moveTo>
                  <a:cubicBezTo>
                    <a:pt x="349" y="1"/>
                    <a:pt x="96" y="191"/>
                    <a:pt x="32" y="476"/>
                  </a:cubicBezTo>
                  <a:cubicBezTo>
                    <a:pt x="1" y="634"/>
                    <a:pt x="64" y="793"/>
                    <a:pt x="159" y="919"/>
                  </a:cubicBezTo>
                  <a:cubicBezTo>
                    <a:pt x="222" y="1014"/>
                    <a:pt x="317" y="1078"/>
                    <a:pt x="444" y="1109"/>
                  </a:cubicBezTo>
                  <a:lnTo>
                    <a:pt x="1077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4"/>
            <p:cNvSpPr/>
            <p:nvPr/>
          </p:nvSpPr>
          <p:spPr>
            <a:xfrm>
              <a:off x="2631500" y="3614750"/>
              <a:ext cx="137000" cy="76025"/>
            </a:xfrm>
            <a:custGeom>
              <a:avLst/>
              <a:gdLst/>
              <a:ahLst/>
              <a:cxnLst/>
              <a:rect l="l" t="t" r="r" b="b"/>
              <a:pathLst>
                <a:path w="5480" h="3041" extrusionOk="0">
                  <a:moveTo>
                    <a:pt x="3358" y="1"/>
                  </a:moveTo>
                  <a:lnTo>
                    <a:pt x="1" y="2503"/>
                  </a:lnTo>
                  <a:cubicBezTo>
                    <a:pt x="127" y="2534"/>
                    <a:pt x="222" y="2598"/>
                    <a:pt x="286" y="2724"/>
                  </a:cubicBezTo>
                  <a:cubicBezTo>
                    <a:pt x="349" y="2788"/>
                    <a:pt x="381" y="2851"/>
                    <a:pt x="381" y="2914"/>
                  </a:cubicBezTo>
                  <a:lnTo>
                    <a:pt x="1679" y="2661"/>
                  </a:lnTo>
                  <a:cubicBezTo>
                    <a:pt x="1647" y="2313"/>
                    <a:pt x="1774" y="1996"/>
                    <a:pt x="2059" y="1774"/>
                  </a:cubicBezTo>
                  <a:cubicBezTo>
                    <a:pt x="2238" y="1647"/>
                    <a:pt x="2443" y="1586"/>
                    <a:pt x="2644" y="1586"/>
                  </a:cubicBezTo>
                  <a:cubicBezTo>
                    <a:pt x="2942" y="1586"/>
                    <a:pt x="3232" y="1719"/>
                    <a:pt x="3421" y="1964"/>
                  </a:cubicBezTo>
                  <a:cubicBezTo>
                    <a:pt x="3484" y="2059"/>
                    <a:pt x="3548" y="2154"/>
                    <a:pt x="3579" y="2249"/>
                  </a:cubicBezTo>
                  <a:lnTo>
                    <a:pt x="3706" y="2218"/>
                  </a:lnTo>
                  <a:lnTo>
                    <a:pt x="4498" y="2059"/>
                  </a:lnTo>
                  <a:lnTo>
                    <a:pt x="4688" y="3041"/>
                  </a:lnTo>
                  <a:lnTo>
                    <a:pt x="5258" y="2629"/>
                  </a:lnTo>
                  <a:cubicBezTo>
                    <a:pt x="5163" y="2598"/>
                    <a:pt x="5068" y="2503"/>
                    <a:pt x="5004" y="2408"/>
                  </a:cubicBezTo>
                  <a:cubicBezTo>
                    <a:pt x="4878" y="2249"/>
                    <a:pt x="4846" y="2059"/>
                    <a:pt x="4878" y="1901"/>
                  </a:cubicBezTo>
                  <a:cubicBezTo>
                    <a:pt x="4909" y="1553"/>
                    <a:pt x="5194" y="1331"/>
                    <a:pt x="5479" y="1299"/>
                  </a:cubicBezTo>
                  <a:lnTo>
                    <a:pt x="4719" y="222"/>
                  </a:lnTo>
                  <a:cubicBezTo>
                    <a:pt x="4656" y="349"/>
                    <a:pt x="4593" y="444"/>
                    <a:pt x="4498" y="508"/>
                  </a:cubicBezTo>
                  <a:cubicBezTo>
                    <a:pt x="4367" y="586"/>
                    <a:pt x="4216" y="642"/>
                    <a:pt x="4060" y="642"/>
                  </a:cubicBezTo>
                  <a:cubicBezTo>
                    <a:pt x="4027" y="642"/>
                    <a:pt x="3993" y="640"/>
                    <a:pt x="3959" y="634"/>
                  </a:cubicBezTo>
                  <a:cubicBezTo>
                    <a:pt x="3769" y="603"/>
                    <a:pt x="3611" y="508"/>
                    <a:pt x="3484" y="349"/>
                  </a:cubicBezTo>
                  <a:cubicBezTo>
                    <a:pt x="3421" y="254"/>
                    <a:pt x="3358" y="127"/>
                    <a:pt x="33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4"/>
            <p:cNvSpPr/>
            <p:nvPr/>
          </p:nvSpPr>
          <p:spPr>
            <a:xfrm>
              <a:off x="2685350" y="3663050"/>
              <a:ext cx="11900" cy="15075"/>
            </a:xfrm>
            <a:custGeom>
              <a:avLst/>
              <a:gdLst/>
              <a:ahLst/>
              <a:cxnLst/>
              <a:rect l="l" t="t" r="r" b="b"/>
              <a:pathLst>
                <a:path w="476" h="603" extrusionOk="0">
                  <a:moveTo>
                    <a:pt x="127" y="1"/>
                  </a:moveTo>
                  <a:lnTo>
                    <a:pt x="32" y="96"/>
                  </a:lnTo>
                  <a:lnTo>
                    <a:pt x="127" y="222"/>
                  </a:lnTo>
                  <a:cubicBezTo>
                    <a:pt x="32" y="349"/>
                    <a:pt x="0" y="476"/>
                    <a:pt x="95" y="602"/>
                  </a:cubicBezTo>
                  <a:lnTo>
                    <a:pt x="317" y="539"/>
                  </a:lnTo>
                  <a:cubicBezTo>
                    <a:pt x="253" y="539"/>
                    <a:pt x="222" y="539"/>
                    <a:pt x="190" y="476"/>
                  </a:cubicBezTo>
                  <a:cubicBezTo>
                    <a:pt x="158" y="444"/>
                    <a:pt x="158" y="349"/>
                    <a:pt x="253" y="254"/>
                  </a:cubicBezTo>
                  <a:cubicBezTo>
                    <a:pt x="348" y="191"/>
                    <a:pt x="412" y="191"/>
                    <a:pt x="475" y="191"/>
                  </a:cubicBezTo>
                  <a:lnTo>
                    <a:pt x="443" y="64"/>
                  </a:lnTo>
                  <a:cubicBezTo>
                    <a:pt x="380" y="64"/>
                    <a:pt x="285" y="96"/>
                    <a:pt x="222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4"/>
            <p:cNvSpPr/>
            <p:nvPr/>
          </p:nvSpPr>
          <p:spPr>
            <a:xfrm>
              <a:off x="2647325" y="3621100"/>
              <a:ext cx="171850" cy="91075"/>
            </a:xfrm>
            <a:custGeom>
              <a:avLst/>
              <a:gdLst/>
              <a:ahLst/>
              <a:cxnLst/>
              <a:rect l="l" t="t" r="r" b="b"/>
              <a:pathLst>
                <a:path w="6874" h="3643" extrusionOk="0">
                  <a:moveTo>
                    <a:pt x="5670" y="0"/>
                  </a:moveTo>
                  <a:lnTo>
                    <a:pt x="4941" y="285"/>
                  </a:lnTo>
                  <a:lnTo>
                    <a:pt x="1" y="2185"/>
                  </a:lnTo>
                  <a:lnTo>
                    <a:pt x="33" y="2280"/>
                  </a:lnTo>
                  <a:lnTo>
                    <a:pt x="1014" y="2344"/>
                  </a:lnTo>
                  <a:lnTo>
                    <a:pt x="1173" y="2375"/>
                  </a:lnTo>
                  <a:lnTo>
                    <a:pt x="2471" y="2439"/>
                  </a:lnTo>
                  <a:lnTo>
                    <a:pt x="3041" y="2470"/>
                  </a:lnTo>
                  <a:lnTo>
                    <a:pt x="3263" y="2502"/>
                  </a:lnTo>
                  <a:lnTo>
                    <a:pt x="4403" y="2565"/>
                  </a:lnTo>
                  <a:lnTo>
                    <a:pt x="4530" y="2565"/>
                  </a:lnTo>
                  <a:lnTo>
                    <a:pt x="5321" y="2629"/>
                  </a:lnTo>
                  <a:lnTo>
                    <a:pt x="5353" y="2629"/>
                  </a:lnTo>
                  <a:lnTo>
                    <a:pt x="5290" y="3642"/>
                  </a:lnTo>
                  <a:lnTo>
                    <a:pt x="5923" y="3389"/>
                  </a:lnTo>
                  <a:lnTo>
                    <a:pt x="6081" y="3325"/>
                  </a:lnTo>
                  <a:lnTo>
                    <a:pt x="6841" y="3009"/>
                  </a:lnTo>
                  <a:lnTo>
                    <a:pt x="6873" y="3009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4"/>
            <p:cNvSpPr/>
            <p:nvPr/>
          </p:nvSpPr>
          <p:spPr>
            <a:xfrm>
              <a:off x="2641800" y="3615550"/>
              <a:ext cx="182125" cy="102150"/>
            </a:xfrm>
            <a:custGeom>
              <a:avLst/>
              <a:gdLst/>
              <a:ahLst/>
              <a:cxnLst/>
              <a:rect l="l" t="t" r="r" b="b"/>
              <a:pathLst>
                <a:path w="7285" h="4086" extrusionOk="0">
                  <a:moveTo>
                    <a:pt x="5827" y="412"/>
                  </a:moveTo>
                  <a:lnTo>
                    <a:pt x="6872" y="3136"/>
                  </a:lnTo>
                  <a:lnTo>
                    <a:pt x="5669" y="3611"/>
                  </a:lnTo>
                  <a:lnTo>
                    <a:pt x="5732" y="2692"/>
                  </a:lnTo>
                  <a:lnTo>
                    <a:pt x="729" y="2376"/>
                  </a:lnTo>
                  <a:lnTo>
                    <a:pt x="5827" y="412"/>
                  </a:lnTo>
                  <a:close/>
                  <a:moveTo>
                    <a:pt x="5986" y="0"/>
                  </a:moveTo>
                  <a:lnTo>
                    <a:pt x="0" y="2344"/>
                  </a:lnTo>
                  <a:lnTo>
                    <a:pt x="127" y="2661"/>
                  </a:lnTo>
                  <a:lnTo>
                    <a:pt x="5384" y="2977"/>
                  </a:lnTo>
                  <a:lnTo>
                    <a:pt x="5321" y="4086"/>
                  </a:lnTo>
                  <a:lnTo>
                    <a:pt x="5321" y="4086"/>
                  </a:lnTo>
                  <a:lnTo>
                    <a:pt x="7126" y="3389"/>
                  </a:lnTo>
                  <a:lnTo>
                    <a:pt x="7284" y="3326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4"/>
            <p:cNvSpPr/>
            <p:nvPr/>
          </p:nvSpPr>
          <p:spPr>
            <a:xfrm>
              <a:off x="2709100" y="3662250"/>
              <a:ext cx="48300" cy="23000"/>
            </a:xfrm>
            <a:custGeom>
              <a:avLst/>
              <a:gdLst/>
              <a:ahLst/>
              <a:cxnLst/>
              <a:rect l="l" t="t" r="r" b="b"/>
              <a:pathLst>
                <a:path w="1932" h="920" extrusionOk="0">
                  <a:moveTo>
                    <a:pt x="952" y="1"/>
                  </a:moveTo>
                  <a:cubicBezTo>
                    <a:pt x="835" y="1"/>
                    <a:pt x="717" y="21"/>
                    <a:pt x="602" y="64"/>
                  </a:cubicBezTo>
                  <a:cubicBezTo>
                    <a:pt x="285" y="191"/>
                    <a:pt x="64" y="476"/>
                    <a:pt x="0" y="793"/>
                  </a:cubicBezTo>
                  <a:lnTo>
                    <a:pt x="570" y="824"/>
                  </a:lnTo>
                  <a:cubicBezTo>
                    <a:pt x="507" y="698"/>
                    <a:pt x="570" y="571"/>
                    <a:pt x="697" y="476"/>
                  </a:cubicBezTo>
                  <a:lnTo>
                    <a:pt x="634" y="318"/>
                  </a:lnTo>
                  <a:lnTo>
                    <a:pt x="760" y="286"/>
                  </a:lnTo>
                  <a:lnTo>
                    <a:pt x="824" y="444"/>
                  </a:lnTo>
                  <a:cubicBezTo>
                    <a:pt x="879" y="407"/>
                    <a:pt x="924" y="392"/>
                    <a:pt x="964" y="392"/>
                  </a:cubicBezTo>
                  <a:cubicBezTo>
                    <a:pt x="993" y="392"/>
                    <a:pt x="1019" y="400"/>
                    <a:pt x="1045" y="413"/>
                  </a:cubicBezTo>
                  <a:lnTo>
                    <a:pt x="1045" y="539"/>
                  </a:lnTo>
                  <a:cubicBezTo>
                    <a:pt x="1029" y="523"/>
                    <a:pt x="998" y="516"/>
                    <a:pt x="958" y="516"/>
                  </a:cubicBezTo>
                  <a:cubicBezTo>
                    <a:pt x="919" y="516"/>
                    <a:pt x="871" y="523"/>
                    <a:pt x="824" y="539"/>
                  </a:cubicBezTo>
                  <a:cubicBezTo>
                    <a:pt x="697" y="603"/>
                    <a:pt x="697" y="698"/>
                    <a:pt x="697" y="761"/>
                  </a:cubicBezTo>
                  <a:cubicBezTo>
                    <a:pt x="729" y="793"/>
                    <a:pt x="760" y="824"/>
                    <a:pt x="792" y="856"/>
                  </a:cubicBezTo>
                  <a:lnTo>
                    <a:pt x="1932" y="919"/>
                  </a:lnTo>
                  <a:cubicBezTo>
                    <a:pt x="1932" y="824"/>
                    <a:pt x="1900" y="698"/>
                    <a:pt x="1869" y="603"/>
                  </a:cubicBezTo>
                  <a:cubicBezTo>
                    <a:pt x="1722" y="236"/>
                    <a:pt x="1348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4"/>
            <p:cNvSpPr/>
            <p:nvPr/>
          </p:nvSpPr>
          <p:spPr>
            <a:xfrm>
              <a:off x="2647325" y="3621100"/>
              <a:ext cx="171850" cy="84725"/>
            </a:xfrm>
            <a:custGeom>
              <a:avLst/>
              <a:gdLst/>
              <a:ahLst/>
              <a:cxnLst/>
              <a:rect l="l" t="t" r="r" b="b"/>
              <a:pathLst>
                <a:path w="6874" h="3389" extrusionOk="0">
                  <a:moveTo>
                    <a:pt x="5670" y="0"/>
                  </a:moveTo>
                  <a:lnTo>
                    <a:pt x="5978" y="771"/>
                  </a:lnTo>
                  <a:lnTo>
                    <a:pt x="5978" y="771"/>
                  </a:lnTo>
                  <a:cubicBezTo>
                    <a:pt x="5981" y="768"/>
                    <a:pt x="5984" y="764"/>
                    <a:pt x="5986" y="760"/>
                  </a:cubicBezTo>
                  <a:lnTo>
                    <a:pt x="5670" y="0"/>
                  </a:lnTo>
                  <a:close/>
                  <a:moveTo>
                    <a:pt x="3809" y="721"/>
                  </a:moveTo>
                  <a:lnTo>
                    <a:pt x="888" y="1837"/>
                  </a:lnTo>
                  <a:cubicBezTo>
                    <a:pt x="889" y="1839"/>
                    <a:pt x="891" y="1840"/>
                    <a:pt x="893" y="1842"/>
                  </a:cubicBezTo>
                  <a:lnTo>
                    <a:pt x="893" y="1842"/>
                  </a:lnTo>
                  <a:lnTo>
                    <a:pt x="3809" y="721"/>
                  </a:lnTo>
                  <a:close/>
                  <a:moveTo>
                    <a:pt x="729" y="190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35" y="1903"/>
                  </a:lnTo>
                  <a:lnTo>
                    <a:pt x="735" y="1903"/>
                  </a:lnTo>
                  <a:cubicBezTo>
                    <a:pt x="733" y="1902"/>
                    <a:pt x="731" y="1901"/>
                    <a:pt x="729" y="1900"/>
                  </a:cubicBezTo>
                  <a:close/>
                  <a:moveTo>
                    <a:pt x="893" y="1842"/>
                  </a:moveTo>
                  <a:lnTo>
                    <a:pt x="735" y="1903"/>
                  </a:lnTo>
                  <a:lnTo>
                    <a:pt x="735" y="1903"/>
                  </a:lnTo>
                  <a:cubicBezTo>
                    <a:pt x="858" y="1966"/>
                    <a:pt x="920" y="2060"/>
                    <a:pt x="983" y="2185"/>
                  </a:cubicBezTo>
                  <a:cubicBezTo>
                    <a:pt x="1014" y="2249"/>
                    <a:pt x="1014" y="2280"/>
                    <a:pt x="1014" y="2344"/>
                  </a:cubicBezTo>
                  <a:lnTo>
                    <a:pt x="1173" y="2344"/>
                  </a:lnTo>
                  <a:cubicBezTo>
                    <a:pt x="1141" y="2280"/>
                    <a:pt x="1141" y="2217"/>
                    <a:pt x="1109" y="2122"/>
                  </a:cubicBezTo>
                  <a:cubicBezTo>
                    <a:pt x="1078" y="2029"/>
                    <a:pt x="986" y="1935"/>
                    <a:pt x="893" y="1842"/>
                  </a:cubicBezTo>
                  <a:close/>
                  <a:moveTo>
                    <a:pt x="4941" y="285"/>
                  </a:moveTo>
                  <a:lnTo>
                    <a:pt x="3809" y="721"/>
                  </a:lnTo>
                  <a:lnTo>
                    <a:pt x="3809" y="721"/>
                  </a:lnTo>
                  <a:lnTo>
                    <a:pt x="4783" y="349"/>
                  </a:lnTo>
                  <a:lnTo>
                    <a:pt x="4783" y="349"/>
                  </a:lnTo>
                  <a:cubicBezTo>
                    <a:pt x="4751" y="475"/>
                    <a:pt x="4783" y="570"/>
                    <a:pt x="4815" y="697"/>
                  </a:cubicBezTo>
                  <a:cubicBezTo>
                    <a:pt x="4878" y="887"/>
                    <a:pt x="5005" y="1014"/>
                    <a:pt x="5195" y="1109"/>
                  </a:cubicBezTo>
                  <a:cubicBezTo>
                    <a:pt x="5290" y="1140"/>
                    <a:pt x="5385" y="1156"/>
                    <a:pt x="5476" y="1156"/>
                  </a:cubicBezTo>
                  <a:cubicBezTo>
                    <a:pt x="5567" y="1156"/>
                    <a:pt x="5654" y="1140"/>
                    <a:pt x="5733" y="1109"/>
                  </a:cubicBezTo>
                  <a:cubicBezTo>
                    <a:pt x="5852" y="1079"/>
                    <a:pt x="5943" y="994"/>
                    <a:pt x="6032" y="905"/>
                  </a:cubicBezTo>
                  <a:lnTo>
                    <a:pt x="6032" y="905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494" y="2119"/>
                    <a:pt x="6469" y="2118"/>
                    <a:pt x="6445" y="2118"/>
                  </a:cubicBezTo>
                  <a:cubicBezTo>
                    <a:pt x="6156" y="2118"/>
                    <a:pt x="5881" y="2273"/>
                    <a:pt x="5765" y="2534"/>
                  </a:cubicBezTo>
                  <a:cubicBezTo>
                    <a:pt x="5670" y="2724"/>
                    <a:pt x="5670" y="2914"/>
                    <a:pt x="5733" y="3104"/>
                  </a:cubicBezTo>
                  <a:cubicBezTo>
                    <a:pt x="5796" y="3199"/>
                    <a:pt x="5860" y="3294"/>
                    <a:pt x="5955" y="3389"/>
                  </a:cubicBezTo>
                  <a:lnTo>
                    <a:pt x="6113" y="3325"/>
                  </a:lnTo>
                  <a:cubicBezTo>
                    <a:pt x="5986" y="3262"/>
                    <a:pt x="5923" y="3167"/>
                    <a:pt x="5860" y="3040"/>
                  </a:cubicBezTo>
                  <a:cubicBezTo>
                    <a:pt x="5828" y="2914"/>
                    <a:pt x="5828" y="2755"/>
                    <a:pt x="5891" y="2597"/>
                  </a:cubicBezTo>
                  <a:cubicBezTo>
                    <a:pt x="5970" y="2387"/>
                    <a:pt x="6201" y="2264"/>
                    <a:pt x="6422" y="2264"/>
                  </a:cubicBezTo>
                  <a:cubicBezTo>
                    <a:pt x="6468" y="2264"/>
                    <a:pt x="6513" y="2269"/>
                    <a:pt x="6556" y="2280"/>
                  </a:cubicBezTo>
                  <a:lnTo>
                    <a:pt x="6841" y="3009"/>
                  </a:lnTo>
                  <a:lnTo>
                    <a:pt x="6873" y="3009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520" y="2122"/>
                    <a:pt x="6523" y="2122"/>
                    <a:pt x="6525" y="2122"/>
                  </a:cubicBezTo>
                  <a:lnTo>
                    <a:pt x="6050" y="887"/>
                  </a:lnTo>
                  <a:cubicBezTo>
                    <a:pt x="6044" y="893"/>
                    <a:pt x="6038" y="899"/>
                    <a:pt x="6032" y="905"/>
                  </a:cubicBezTo>
                  <a:lnTo>
                    <a:pt x="6032" y="905"/>
                  </a:lnTo>
                  <a:lnTo>
                    <a:pt x="5978" y="771"/>
                  </a:lnTo>
                  <a:lnTo>
                    <a:pt x="5978" y="771"/>
                  </a:lnTo>
                  <a:cubicBezTo>
                    <a:pt x="5860" y="928"/>
                    <a:pt x="5662" y="1019"/>
                    <a:pt x="5466" y="1019"/>
                  </a:cubicBezTo>
                  <a:cubicBezTo>
                    <a:pt x="5395" y="1019"/>
                    <a:pt x="5324" y="1007"/>
                    <a:pt x="5258" y="982"/>
                  </a:cubicBezTo>
                  <a:cubicBezTo>
                    <a:pt x="5100" y="919"/>
                    <a:pt x="5005" y="792"/>
                    <a:pt x="4941" y="665"/>
                  </a:cubicBezTo>
                  <a:cubicBezTo>
                    <a:pt x="4910" y="539"/>
                    <a:pt x="4910" y="412"/>
                    <a:pt x="4941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4"/>
            <p:cNvSpPr/>
            <p:nvPr/>
          </p:nvSpPr>
          <p:spPr>
            <a:xfrm>
              <a:off x="2647325" y="3668600"/>
              <a:ext cx="25375" cy="11100"/>
            </a:xfrm>
            <a:custGeom>
              <a:avLst/>
              <a:gdLst/>
              <a:ahLst/>
              <a:cxnLst/>
              <a:rect l="l" t="t" r="r" b="b"/>
              <a:pathLst>
                <a:path w="1015" h="444" extrusionOk="0">
                  <a:moveTo>
                    <a:pt x="729" y="0"/>
                  </a:moveTo>
                  <a:lnTo>
                    <a:pt x="1" y="285"/>
                  </a:lnTo>
                  <a:lnTo>
                    <a:pt x="33" y="380"/>
                  </a:lnTo>
                  <a:lnTo>
                    <a:pt x="1014" y="444"/>
                  </a:lnTo>
                  <a:cubicBezTo>
                    <a:pt x="1014" y="412"/>
                    <a:pt x="1014" y="349"/>
                    <a:pt x="983" y="285"/>
                  </a:cubicBezTo>
                  <a:cubicBezTo>
                    <a:pt x="919" y="159"/>
                    <a:pt x="856" y="64"/>
                    <a:pt x="72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4"/>
            <p:cNvSpPr/>
            <p:nvPr/>
          </p:nvSpPr>
          <p:spPr>
            <a:xfrm>
              <a:off x="2770050" y="3621100"/>
              <a:ext cx="26950" cy="25475"/>
            </a:xfrm>
            <a:custGeom>
              <a:avLst/>
              <a:gdLst/>
              <a:ahLst/>
              <a:cxnLst/>
              <a:rect l="l" t="t" r="r" b="b"/>
              <a:pathLst>
                <a:path w="1078" h="1019" extrusionOk="0">
                  <a:moveTo>
                    <a:pt x="761" y="0"/>
                  </a:moveTo>
                  <a:lnTo>
                    <a:pt x="32" y="285"/>
                  </a:lnTo>
                  <a:cubicBezTo>
                    <a:pt x="1" y="412"/>
                    <a:pt x="1" y="539"/>
                    <a:pt x="32" y="634"/>
                  </a:cubicBezTo>
                  <a:cubicBezTo>
                    <a:pt x="96" y="792"/>
                    <a:pt x="191" y="919"/>
                    <a:pt x="349" y="982"/>
                  </a:cubicBezTo>
                  <a:cubicBezTo>
                    <a:pt x="414" y="1006"/>
                    <a:pt x="483" y="1018"/>
                    <a:pt x="552" y="1018"/>
                  </a:cubicBezTo>
                  <a:cubicBezTo>
                    <a:pt x="754" y="1018"/>
                    <a:pt x="960" y="917"/>
                    <a:pt x="1077" y="729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4"/>
            <p:cNvSpPr/>
            <p:nvPr/>
          </p:nvSpPr>
          <p:spPr>
            <a:xfrm>
              <a:off x="2792225" y="3677700"/>
              <a:ext cx="26150" cy="26550"/>
            </a:xfrm>
            <a:custGeom>
              <a:avLst/>
              <a:gdLst/>
              <a:ahLst/>
              <a:cxnLst/>
              <a:rect l="l" t="t" r="r" b="b"/>
              <a:pathLst>
                <a:path w="1046" h="1062" extrusionOk="0">
                  <a:moveTo>
                    <a:pt x="626" y="0"/>
                  </a:moveTo>
                  <a:cubicBezTo>
                    <a:pt x="405" y="0"/>
                    <a:pt x="174" y="123"/>
                    <a:pt x="95" y="333"/>
                  </a:cubicBezTo>
                  <a:cubicBezTo>
                    <a:pt x="32" y="491"/>
                    <a:pt x="0" y="650"/>
                    <a:pt x="64" y="776"/>
                  </a:cubicBezTo>
                  <a:cubicBezTo>
                    <a:pt x="127" y="903"/>
                    <a:pt x="190" y="998"/>
                    <a:pt x="285" y="1061"/>
                  </a:cubicBezTo>
                  <a:lnTo>
                    <a:pt x="1045" y="745"/>
                  </a:lnTo>
                  <a:lnTo>
                    <a:pt x="760" y="16"/>
                  </a:lnTo>
                  <a:cubicBezTo>
                    <a:pt x="717" y="5"/>
                    <a:pt x="672" y="0"/>
                    <a:pt x="62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4"/>
            <p:cNvSpPr/>
            <p:nvPr/>
          </p:nvSpPr>
          <p:spPr>
            <a:xfrm>
              <a:off x="2669500" y="3629800"/>
              <a:ext cx="140175" cy="81575"/>
            </a:xfrm>
            <a:custGeom>
              <a:avLst/>
              <a:gdLst/>
              <a:ahLst/>
              <a:cxnLst/>
              <a:rect l="l" t="t" r="r" b="b"/>
              <a:pathLst>
                <a:path w="5607" h="3263" extrusionOk="0">
                  <a:moveTo>
                    <a:pt x="3896" y="1"/>
                  </a:moveTo>
                  <a:lnTo>
                    <a:pt x="1" y="1489"/>
                  </a:lnTo>
                  <a:cubicBezTo>
                    <a:pt x="96" y="1584"/>
                    <a:pt x="159" y="1679"/>
                    <a:pt x="222" y="1774"/>
                  </a:cubicBezTo>
                  <a:cubicBezTo>
                    <a:pt x="254" y="1869"/>
                    <a:pt x="254" y="1932"/>
                    <a:pt x="254" y="1996"/>
                  </a:cubicBezTo>
                  <a:lnTo>
                    <a:pt x="1584" y="2091"/>
                  </a:lnTo>
                  <a:cubicBezTo>
                    <a:pt x="1616" y="1774"/>
                    <a:pt x="1838" y="1489"/>
                    <a:pt x="2186" y="1331"/>
                  </a:cubicBezTo>
                  <a:cubicBezTo>
                    <a:pt x="2300" y="1288"/>
                    <a:pt x="2417" y="1268"/>
                    <a:pt x="2533" y="1268"/>
                  </a:cubicBezTo>
                  <a:cubicBezTo>
                    <a:pt x="2930" y="1268"/>
                    <a:pt x="3305" y="1508"/>
                    <a:pt x="3453" y="1901"/>
                  </a:cubicBezTo>
                  <a:cubicBezTo>
                    <a:pt x="3484" y="1996"/>
                    <a:pt x="3516" y="2091"/>
                    <a:pt x="3516" y="2217"/>
                  </a:cubicBezTo>
                  <a:lnTo>
                    <a:pt x="3643" y="2217"/>
                  </a:lnTo>
                  <a:lnTo>
                    <a:pt x="4434" y="2249"/>
                  </a:lnTo>
                  <a:lnTo>
                    <a:pt x="4371" y="3262"/>
                  </a:lnTo>
                  <a:lnTo>
                    <a:pt x="4371" y="3262"/>
                  </a:lnTo>
                  <a:lnTo>
                    <a:pt x="5036" y="3009"/>
                  </a:lnTo>
                  <a:cubicBezTo>
                    <a:pt x="4973" y="2946"/>
                    <a:pt x="4909" y="2851"/>
                    <a:pt x="4846" y="2756"/>
                  </a:cubicBezTo>
                  <a:cubicBezTo>
                    <a:pt x="4783" y="2566"/>
                    <a:pt x="4783" y="2376"/>
                    <a:pt x="4846" y="2186"/>
                  </a:cubicBezTo>
                  <a:cubicBezTo>
                    <a:pt x="4991" y="1925"/>
                    <a:pt x="5269" y="1770"/>
                    <a:pt x="5533" y="1770"/>
                  </a:cubicBezTo>
                  <a:cubicBezTo>
                    <a:pt x="5558" y="1770"/>
                    <a:pt x="5582" y="1771"/>
                    <a:pt x="5606" y="1774"/>
                  </a:cubicBezTo>
                  <a:lnTo>
                    <a:pt x="5131" y="539"/>
                  </a:lnTo>
                  <a:cubicBezTo>
                    <a:pt x="5068" y="634"/>
                    <a:pt x="4973" y="729"/>
                    <a:pt x="4846" y="761"/>
                  </a:cubicBezTo>
                  <a:cubicBezTo>
                    <a:pt x="4767" y="792"/>
                    <a:pt x="4680" y="808"/>
                    <a:pt x="4589" y="808"/>
                  </a:cubicBezTo>
                  <a:cubicBezTo>
                    <a:pt x="4498" y="808"/>
                    <a:pt x="4403" y="792"/>
                    <a:pt x="4308" y="761"/>
                  </a:cubicBezTo>
                  <a:cubicBezTo>
                    <a:pt x="4118" y="666"/>
                    <a:pt x="3991" y="539"/>
                    <a:pt x="3928" y="349"/>
                  </a:cubicBezTo>
                  <a:cubicBezTo>
                    <a:pt x="3864" y="222"/>
                    <a:pt x="3864" y="96"/>
                    <a:pt x="389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4"/>
            <p:cNvSpPr/>
            <p:nvPr/>
          </p:nvSpPr>
          <p:spPr>
            <a:xfrm>
              <a:off x="2721750" y="3669375"/>
              <a:ext cx="13500" cy="14275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1"/>
                  </a:moveTo>
                  <a:lnTo>
                    <a:pt x="159" y="33"/>
                  </a:lnTo>
                  <a:lnTo>
                    <a:pt x="223" y="191"/>
                  </a:lnTo>
                  <a:cubicBezTo>
                    <a:pt x="64" y="286"/>
                    <a:pt x="1" y="413"/>
                    <a:pt x="64" y="539"/>
                  </a:cubicBezTo>
                  <a:lnTo>
                    <a:pt x="286" y="571"/>
                  </a:lnTo>
                  <a:cubicBezTo>
                    <a:pt x="254" y="539"/>
                    <a:pt x="223" y="508"/>
                    <a:pt x="223" y="476"/>
                  </a:cubicBezTo>
                  <a:cubicBezTo>
                    <a:pt x="191" y="413"/>
                    <a:pt x="191" y="318"/>
                    <a:pt x="318" y="254"/>
                  </a:cubicBezTo>
                  <a:cubicBezTo>
                    <a:pt x="349" y="244"/>
                    <a:pt x="381" y="240"/>
                    <a:pt x="410" y="240"/>
                  </a:cubicBezTo>
                  <a:cubicBezTo>
                    <a:pt x="469" y="240"/>
                    <a:pt x="518" y="254"/>
                    <a:pt x="539" y="254"/>
                  </a:cubicBezTo>
                  <a:lnTo>
                    <a:pt x="539" y="128"/>
                  </a:lnTo>
                  <a:cubicBezTo>
                    <a:pt x="476" y="128"/>
                    <a:pt x="413" y="128"/>
                    <a:pt x="318" y="159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4"/>
            <p:cNvSpPr/>
            <p:nvPr/>
          </p:nvSpPr>
          <p:spPr>
            <a:xfrm>
              <a:off x="2570550" y="3687600"/>
              <a:ext cx="266025" cy="182900"/>
            </a:xfrm>
            <a:custGeom>
              <a:avLst/>
              <a:gdLst/>
              <a:ahLst/>
              <a:cxnLst/>
              <a:rect l="l" t="t" r="r" b="b"/>
              <a:pathLst>
                <a:path w="10641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10641" y="731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4"/>
            <p:cNvSpPr/>
            <p:nvPr/>
          </p:nvSpPr>
          <p:spPr>
            <a:xfrm>
              <a:off x="2570550" y="3673350"/>
              <a:ext cx="273950" cy="14275"/>
            </a:xfrm>
            <a:custGeom>
              <a:avLst/>
              <a:gdLst/>
              <a:ahLst/>
              <a:cxnLst/>
              <a:rect l="l" t="t" r="r" b="b"/>
              <a:pathLst>
                <a:path w="10958" h="571" extrusionOk="0">
                  <a:moveTo>
                    <a:pt x="222" y="0"/>
                  </a:moveTo>
                  <a:cubicBezTo>
                    <a:pt x="158" y="0"/>
                    <a:pt x="63" y="32"/>
                    <a:pt x="32" y="127"/>
                  </a:cubicBezTo>
                  <a:cubicBezTo>
                    <a:pt x="32" y="159"/>
                    <a:pt x="0" y="190"/>
                    <a:pt x="0" y="222"/>
                  </a:cubicBezTo>
                  <a:lnTo>
                    <a:pt x="0" y="570"/>
                  </a:lnTo>
                  <a:lnTo>
                    <a:pt x="10958" y="570"/>
                  </a:lnTo>
                  <a:lnTo>
                    <a:pt x="10958" y="222"/>
                  </a:lnTo>
                  <a:cubicBezTo>
                    <a:pt x="10958" y="95"/>
                    <a:pt x="10863" y="0"/>
                    <a:pt x="1073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4"/>
            <p:cNvSpPr/>
            <p:nvPr/>
          </p:nvSpPr>
          <p:spPr>
            <a:xfrm>
              <a:off x="2586375" y="3687600"/>
              <a:ext cx="258125" cy="182900"/>
            </a:xfrm>
            <a:custGeom>
              <a:avLst/>
              <a:gdLst/>
              <a:ahLst/>
              <a:cxnLst/>
              <a:rect l="l" t="t" r="r" b="b"/>
              <a:pathLst>
                <a:path w="10325" h="7316" extrusionOk="0">
                  <a:moveTo>
                    <a:pt x="0" y="0"/>
                  </a:moveTo>
                  <a:lnTo>
                    <a:pt x="10008" y="7316"/>
                  </a:lnTo>
                  <a:lnTo>
                    <a:pt x="10325" y="7316"/>
                  </a:lnTo>
                  <a:lnTo>
                    <a:pt x="1032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4"/>
            <p:cNvSpPr/>
            <p:nvPr/>
          </p:nvSpPr>
          <p:spPr>
            <a:xfrm>
              <a:off x="2570550" y="3870475"/>
              <a:ext cx="273950" cy="7950"/>
            </a:xfrm>
            <a:custGeom>
              <a:avLst/>
              <a:gdLst/>
              <a:ahLst/>
              <a:cxnLst/>
              <a:rect l="l" t="t" r="r" b="b"/>
              <a:pathLst>
                <a:path w="10958" h="318" extrusionOk="0">
                  <a:moveTo>
                    <a:pt x="0" y="1"/>
                  </a:moveTo>
                  <a:lnTo>
                    <a:pt x="0" y="64"/>
                  </a:lnTo>
                  <a:cubicBezTo>
                    <a:pt x="0" y="191"/>
                    <a:pt x="95" y="318"/>
                    <a:pt x="222" y="318"/>
                  </a:cubicBezTo>
                  <a:lnTo>
                    <a:pt x="10736" y="318"/>
                  </a:lnTo>
                  <a:cubicBezTo>
                    <a:pt x="10831" y="318"/>
                    <a:pt x="10894" y="286"/>
                    <a:pt x="10926" y="223"/>
                  </a:cubicBezTo>
                  <a:cubicBezTo>
                    <a:pt x="10958" y="159"/>
                    <a:pt x="10958" y="128"/>
                    <a:pt x="10958" y="64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4"/>
            <p:cNvSpPr/>
            <p:nvPr/>
          </p:nvSpPr>
          <p:spPr>
            <a:xfrm>
              <a:off x="2763725" y="3750925"/>
              <a:ext cx="95825" cy="49900"/>
            </a:xfrm>
            <a:custGeom>
              <a:avLst/>
              <a:gdLst/>
              <a:ahLst/>
              <a:cxnLst/>
              <a:rect l="l" t="t" r="r" b="b"/>
              <a:pathLst>
                <a:path w="3833" h="1996" extrusionOk="0"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743"/>
                  </a:lnTo>
                  <a:cubicBezTo>
                    <a:pt x="0" y="1869"/>
                    <a:pt x="95" y="1996"/>
                    <a:pt x="254" y="1996"/>
                  </a:cubicBezTo>
                  <a:lnTo>
                    <a:pt x="3579" y="1996"/>
                  </a:lnTo>
                  <a:cubicBezTo>
                    <a:pt x="3706" y="1996"/>
                    <a:pt x="3832" y="1869"/>
                    <a:pt x="3832" y="1743"/>
                  </a:cubicBezTo>
                  <a:lnTo>
                    <a:pt x="3832" y="254"/>
                  </a:lnTo>
                  <a:cubicBezTo>
                    <a:pt x="3832" y="128"/>
                    <a:pt x="3706" y="1"/>
                    <a:pt x="357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4"/>
            <p:cNvSpPr/>
            <p:nvPr/>
          </p:nvSpPr>
          <p:spPr>
            <a:xfrm>
              <a:off x="2771650" y="3762800"/>
              <a:ext cx="26150" cy="25375"/>
            </a:xfrm>
            <a:custGeom>
              <a:avLst/>
              <a:gdLst/>
              <a:ahLst/>
              <a:cxnLst/>
              <a:rect l="l" t="t" r="r" b="b"/>
              <a:pathLst>
                <a:path w="1046" h="1015" extrusionOk="0">
                  <a:moveTo>
                    <a:pt x="538" y="1"/>
                  </a:moveTo>
                  <a:cubicBezTo>
                    <a:pt x="253" y="1"/>
                    <a:pt x="0" y="223"/>
                    <a:pt x="0" y="508"/>
                  </a:cubicBezTo>
                  <a:cubicBezTo>
                    <a:pt x="0" y="793"/>
                    <a:pt x="253" y="1014"/>
                    <a:pt x="538" y="1014"/>
                  </a:cubicBezTo>
                  <a:cubicBezTo>
                    <a:pt x="792" y="1014"/>
                    <a:pt x="1045" y="793"/>
                    <a:pt x="1045" y="508"/>
                  </a:cubicBezTo>
                  <a:cubicBezTo>
                    <a:pt x="1045" y="223"/>
                    <a:pt x="79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5049425" y="2770775"/>
              <a:ext cx="299300" cy="143325"/>
            </a:xfrm>
            <a:custGeom>
              <a:avLst/>
              <a:gdLst/>
              <a:ahLst/>
              <a:cxnLst/>
              <a:rect l="l" t="t" r="r" b="b"/>
              <a:pathLst>
                <a:path w="11972" h="5733" extrusionOk="0">
                  <a:moveTo>
                    <a:pt x="2281" y="2344"/>
                  </a:moveTo>
                  <a:lnTo>
                    <a:pt x="2281" y="3896"/>
                  </a:lnTo>
                  <a:lnTo>
                    <a:pt x="1046" y="3896"/>
                  </a:lnTo>
                  <a:lnTo>
                    <a:pt x="856" y="2344"/>
                  </a:lnTo>
                  <a:close/>
                  <a:moveTo>
                    <a:pt x="4055" y="2344"/>
                  </a:moveTo>
                  <a:lnTo>
                    <a:pt x="4055" y="3896"/>
                  </a:lnTo>
                  <a:lnTo>
                    <a:pt x="2566" y="3896"/>
                  </a:lnTo>
                  <a:lnTo>
                    <a:pt x="2566" y="2344"/>
                  </a:lnTo>
                  <a:close/>
                  <a:moveTo>
                    <a:pt x="5860" y="2344"/>
                  </a:moveTo>
                  <a:lnTo>
                    <a:pt x="5860" y="3896"/>
                  </a:lnTo>
                  <a:lnTo>
                    <a:pt x="4371" y="3896"/>
                  </a:lnTo>
                  <a:lnTo>
                    <a:pt x="4371" y="2344"/>
                  </a:lnTo>
                  <a:close/>
                  <a:moveTo>
                    <a:pt x="7570" y="2344"/>
                  </a:moveTo>
                  <a:lnTo>
                    <a:pt x="7570" y="3896"/>
                  </a:lnTo>
                  <a:lnTo>
                    <a:pt x="6145" y="3896"/>
                  </a:lnTo>
                  <a:lnTo>
                    <a:pt x="6145" y="2344"/>
                  </a:lnTo>
                  <a:close/>
                  <a:moveTo>
                    <a:pt x="9375" y="2344"/>
                  </a:moveTo>
                  <a:lnTo>
                    <a:pt x="9375" y="3896"/>
                  </a:lnTo>
                  <a:lnTo>
                    <a:pt x="7887" y="3896"/>
                  </a:lnTo>
                  <a:lnTo>
                    <a:pt x="7887" y="2344"/>
                  </a:lnTo>
                  <a:close/>
                  <a:moveTo>
                    <a:pt x="11022" y="2344"/>
                  </a:moveTo>
                  <a:lnTo>
                    <a:pt x="10768" y="3928"/>
                  </a:lnTo>
                  <a:lnTo>
                    <a:pt x="9692" y="3896"/>
                  </a:lnTo>
                  <a:lnTo>
                    <a:pt x="9692" y="2344"/>
                  </a:lnTo>
                  <a:close/>
                  <a:moveTo>
                    <a:pt x="2281" y="4181"/>
                  </a:moveTo>
                  <a:lnTo>
                    <a:pt x="2281" y="5163"/>
                  </a:lnTo>
                  <a:lnTo>
                    <a:pt x="1204" y="5163"/>
                  </a:lnTo>
                  <a:lnTo>
                    <a:pt x="1078" y="4181"/>
                  </a:lnTo>
                  <a:close/>
                  <a:moveTo>
                    <a:pt x="4055" y="4181"/>
                  </a:moveTo>
                  <a:lnTo>
                    <a:pt x="4055" y="5163"/>
                  </a:lnTo>
                  <a:lnTo>
                    <a:pt x="2566" y="5163"/>
                  </a:lnTo>
                  <a:lnTo>
                    <a:pt x="2566" y="4181"/>
                  </a:lnTo>
                  <a:close/>
                  <a:moveTo>
                    <a:pt x="5860" y="4181"/>
                  </a:moveTo>
                  <a:lnTo>
                    <a:pt x="5860" y="5163"/>
                  </a:lnTo>
                  <a:lnTo>
                    <a:pt x="4371" y="5163"/>
                  </a:lnTo>
                  <a:lnTo>
                    <a:pt x="4371" y="4181"/>
                  </a:lnTo>
                  <a:close/>
                  <a:moveTo>
                    <a:pt x="6145" y="4181"/>
                  </a:moveTo>
                  <a:lnTo>
                    <a:pt x="7570" y="4213"/>
                  </a:lnTo>
                  <a:lnTo>
                    <a:pt x="7570" y="5163"/>
                  </a:lnTo>
                  <a:lnTo>
                    <a:pt x="6145" y="5163"/>
                  </a:lnTo>
                  <a:lnTo>
                    <a:pt x="6145" y="4181"/>
                  </a:lnTo>
                  <a:close/>
                  <a:moveTo>
                    <a:pt x="9375" y="4213"/>
                  </a:moveTo>
                  <a:lnTo>
                    <a:pt x="9375" y="5163"/>
                  </a:lnTo>
                  <a:lnTo>
                    <a:pt x="7887" y="5163"/>
                  </a:lnTo>
                  <a:lnTo>
                    <a:pt x="7887" y="4213"/>
                  </a:lnTo>
                  <a:close/>
                  <a:moveTo>
                    <a:pt x="10705" y="4213"/>
                  </a:moveTo>
                  <a:lnTo>
                    <a:pt x="10547" y="5163"/>
                  </a:lnTo>
                  <a:lnTo>
                    <a:pt x="9692" y="5163"/>
                  </a:lnTo>
                  <a:lnTo>
                    <a:pt x="9692" y="4213"/>
                  </a:lnTo>
                  <a:close/>
                  <a:moveTo>
                    <a:pt x="11687" y="1"/>
                  </a:moveTo>
                  <a:cubicBezTo>
                    <a:pt x="11528" y="1"/>
                    <a:pt x="11370" y="96"/>
                    <a:pt x="11338" y="254"/>
                  </a:cubicBezTo>
                  <a:lnTo>
                    <a:pt x="11053" y="2059"/>
                  </a:lnTo>
                  <a:lnTo>
                    <a:pt x="9660" y="2059"/>
                  </a:lnTo>
                  <a:lnTo>
                    <a:pt x="9660" y="476"/>
                  </a:lnTo>
                  <a:lnTo>
                    <a:pt x="9375" y="476"/>
                  </a:lnTo>
                  <a:lnTo>
                    <a:pt x="9375" y="2059"/>
                  </a:lnTo>
                  <a:lnTo>
                    <a:pt x="7887" y="2059"/>
                  </a:lnTo>
                  <a:lnTo>
                    <a:pt x="7887" y="412"/>
                  </a:lnTo>
                  <a:lnTo>
                    <a:pt x="7570" y="412"/>
                  </a:lnTo>
                  <a:lnTo>
                    <a:pt x="7570" y="2059"/>
                  </a:lnTo>
                  <a:lnTo>
                    <a:pt x="6145" y="2059"/>
                  </a:lnTo>
                  <a:lnTo>
                    <a:pt x="6145" y="444"/>
                  </a:lnTo>
                  <a:lnTo>
                    <a:pt x="5860" y="444"/>
                  </a:lnTo>
                  <a:lnTo>
                    <a:pt x="5860" y="2059"/>
                  </a:lnTo>
                  <a:lnTo>
                    <a:pt x="4371" y="2059"/>
                  </a:lnTo>
                  <a:lnTo>
                    <a:pt x="4371" y="444"/>
                  </a:lnTo>
                  <a:lnTo>
                    <a:pt x="4055" y="444"/>
                  </a:lnTo>
                  <a:lnTo>
                    <a:pt x="4055" y="2059"/>
                  </a:lnTo>
                  <a:lnTo>
                    <a:pt x="2598" y="2059"/>
                  </a:lnTo>
                  <a:lnTo>
                    <a:pt x="2598" y="412"/>
                  </a:lnTo>
                  <a:lnTo>
                    <a:pt x="2281" y="412"/>
                  </a:lnTo>
                  <a:lnTo>
                    <a:pt x="2281" y="2059"/>
                  </a:lnTo>
                  <a:lnTo>
                    <a:pt x="824" y="2059"/>
                  </a:lnTo>
                  <a:lnTo>
                    <a:pt x="603" y="349"/>
                  </a:lnTo>
                  <a:cubicBezTo>
                    <a:pt x="574" y="207"/>
                    <a:pt x="470" y="91"/>
                    <a:pt x="312" y="91"/>
                  </a:cubicBezTo>
                  <a:cubicBezTo>
                    <a:pt x="293" y="91"/>
                    <a:pt x="274" y="92"/>
                    <a:pt x="254" y="96"/>
                  </a:cubicBezTo>
                  <a:cubicBezTo>
                    <a:pt x="96" y="127"/>
                    <a:pt x="1" y="254"/>
                    <a:pt x="1" y="412"/>
                  </a:cubicBezTo>
                  <a:lnTo>
                    <a:pt x="666" y="5479"/>
                  </a:lnTo>
                  <a:cubicBezTo>
                    <a:pt x="698" y="5638"/>
                    <a:pt x="793" y="5733"/>
                    <a:pt x="951" y="5733"/>
                  </a:cubicBezTo>
                  <a:lnTo>
                    <a:pt x="10832" y="5733"/>
                  </a:lnTo>
                  <a:cubicBezTo>
                    <a:pt x="10958" y="5733"/>
                    <a:pt x="11085" y="5638"/>
                    <a:pt x="11117" y="5479"/>
                  </a:cubicBezTo>
                  <a:lnTo>
                    <a:pt x="11940" y="349"/>
                  </a:lnTo>
                  <a:cubicBezTo>
                    <a:pt x="11972" y="191"/>
                    <a:pt x="11845" y="32"/>
                    <a:pt x="116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4"/>
            <p:cNvSpPr/>
            <p:nvPr/>
          </p:nvSpPr>
          <p:spPr>
            <a:xfrm>
              <a:off x="5035975" y="2739900"/>
              <a:ext cx="325425" cy="46750"/>
            </a:xfrm>
            <a:custGeom>
              <a:avLst/>
              <a:gdLst/>
              <a:ahLst/>
              <a:cxnLst/>
              <a:rect l="l" t="t" r="r" b="b"/>
              <a:pathLst>
                <a:path w="13017" h="1870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426"/>
                    <a:pt x="412" y="1869"/>
                    <a:pt x="919" y="1869"/>
                  </a:cubicBezTo>
                  <a:lnTo>
                    <a:pt x="12098" y="1869"/>
                  </a:lnTo>
                  <a:cubicBezTo>
                    <a:pt x="12605" y="1869"/>
                    <a:pt x="13017" y="1426"/>
                    <a:pt x="13017" y="919"/>
                  </a:cubicBezTo>
                  <a:cubicBezTo>
                    <a:pt x="13017" y="412"/>
                    <a:pt x="12605" y="1"/>
                    <a:pt x="120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4"/>
            <p:cNvSpPr/>
            <p:nvPr/>
          </p:nvSpPr>
          <p:spPr>
            <a:xfrm>
              <a:off x="5092975" y="2677250"/>
              <a:ext cx="93450" cy="88800"/>
            </a:xfrm>
            <a:custGeom>
              <a:avLst/>
              <a:gdLst/>
              <a:ahLst/>
              <a:cxnLst/>
              <a:rect l="l" t="t" r="r" b="b"/>
              <a:pathLst>
                <a:path w="3738" h="3552" extrusionOk="0">
                  <a:moveTo>
                    <a:pt x="3259" y="1"/>
                  </a:moveTo>
                  <a:cubicBezTo>
                    <a:pt x="3149" y="1"/>
                    <a:pt x="3037" y="41"/>
                    <a:pt x="2946" y="132"/>
                  </a:cubicBezTo>
                  <a:lnTo>
                    <a:pt x="191" y="2792"/>
                  </a:lnTo>
                  <a:cubicBezTo>
                    <a:pt x="1" y="2950"/>
                    <a:pt x="1" y="3235"/>
                    <a:pt x="159" y="3425"/>
                  </a:cubicBezTo>
                  <a:cubicBezTo>
                    <a:pt x="254" y="3488"/>
                    <a:pt x="381" y="3552"/>
                    <a:pt x="476" y="3552"/>
                  </a:cubicBezTo>
                  <a:cubicBezTo>
                    <a:pt x="602" y="3552"/>
                    <a:pt x="697" y="3488"/>
                    <a:pt x="792" y="3425"/>
                  </a:cubicBezTo>
                  <a:lnTo>
                    <a:pt x="3579" y="765"/>
                  </a:lnTo>
                  <a:cubicBezTo>
                    <a:pt x="3738" y="607"/>
                    <a:pt x="3738" y="322"/>
                    <a:pt x="3579" y="132"/>
                  </a:cubicBezTo>
                  <a:cubicBezTo>
                    <a:pt x="3497" y="49"/>
                    <a:pt x="3379" y="1"/>
                    <a:pt x="325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4"/>
            <p:cNvSpPr/>
            <p:nvPr/>
          </p:nvSpPr>
          <p:spPr>
            <a:xfrm>
              <a:off x="5203025" y="2674475"/>
              <a:ext cx="92650" cy="92375"/>
            </a:xfrm>
            <a:custGeom>
              <a:avLst/>
              <a:gdLst/>
              <a:ahLst/>
              <a:cxnLst/>
              <a:rect l="l" t="t" r="r" b="b"/>
              <a:pathLst>
                <a:path w="3706" h="3695" extrusionOk="0">
                  <a:moveTo>
                    <a:pt x="476" y="1"/>
                  </a:moveTo>
                  <a:cubicBezTo>
                    <a:pt x="371" y="1"/>
                    <a:pt x="266" y="40"/>
                    <a:pt x="191" y="116"/>
                  </a:cubicBezTo>
                  <a:cubicBezTo>
                    <a:pt x="1" y="306"/>
                    <a:pt x="1" y="591"/>
                    <a:pt x="159" y="749"/>
                  </a:cubicBezTo>
                  <a:lnTo>
                    <a:pt x="2914" y="3536"/>
                  </a:lnTo>
                  <a:cubicBezTo>
                    <a:pt x="3009" y="3631"/>
                    <a:pt x="3104" y="3694"/>
                    <a:pt x="3231" y="3694"/>
                  </a:cubicBezTo>
                  <a:cubicBezTo>
                    <a:pt x="3358" y="3694"/>
                    <a:pt x="3453" y="3631"/>
                    <a:pt x="3548" y="3568"/>
                  </a:cubicBezTo>
                  <a:cubicBezTo>
                    <a:pt x="3706" y="3378"/>
                    <a:pt x="3706" y="3093"/>
                    <a:pt x="3548" y="2934"/>
                  </a:cubicBezTo>
                  <a:lnTo>
                    <a:pt x="792" y="148"/>
                  </a:lnTo>
                  <a:cubicBezTo>
                    <a:pt x="710" y="48"/>
                    <a:pt x="592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4784200" y="3613175"/>
              <a:ext cx="247050" cy="246250"/>
            </a:xfrm>
            <a:custGeom>
              <a:avLst/>
              <a:gdLst/>
              <a:ahLst/>
              <a:cxnLst/>
              <a:rect l="l" t="t" r="r" b="b"/>
              <a:pathLst>
                <a:path w="9882" h="9850" extrusionOk="0">
                  <a:moveTo>
                    <a:pt x="4941" y="0"/>
                  </a:moveTo>
                  <a:cubicBezTo>
                    <a:pt x="2218" y="0"/>
                    <a:pt x="1" y="2186"/>
                    <a:pt x="1" y="4909"/>
                  </a:cubicBezTo>
                  <a:cubicBezTo>
                    <a:pt x="1" y="7633"/>
                    <a:pt x="2218" y="9849"/>
                    <a:pt x="4941" y="9849"/>
                  </a:cubicBezTo>
                  <a:cubicBezTo>
                    <a:pt x="6620" y="9849"/>
                    <a:pt x="8108" y="8994"/>
                    <a:pt x="8995" y="7728"/>
                  </a:cubicBezTo>
                  <a:cubicBezTo>
                    <a:pt x="9343" y="7221"/>
                    <a:pt x="9565" y="6683"/>
                    <a:pt x="9723" y="6113"/>
                  </a:cubicBezTo>
                  <a:cubicBezTo>
                    <a:pt x="9755" y="5954"/>
                    <a:pt x="9787" y="5828"/>
                    <a:pt x="9818" y="5669"/>
                  </a:cubicBezTo>
                  <a:cubicBezTo>
                    <a:pt x="9850" y="5416"/>
                    <a:pt x="9882" y="5162"/>
                    <a:pt x="9882" y="4909"/>
                  </a:cubicBezTo>
                  <a:cubicBezTo>
                    <a:pt x="9882" y="4561"/>
                    <a:pt x="9818" y="4212"/>
                    <a:pt x="9755" y="3864"/>
                  </a:cubicBezTo>
                  <a:cubicBezTo>
                    <a:pt x="9723" y="3706"/>
                    <a:pt x="9692" y="3547"/>
                    <a:pt x="9628" y="3421"/>
                  </a:cubicBezTo>
                  <a:cubicBezTo>
                    <a:pt x="9407" y="2692"/>
                    <a:pt x="9026" y="2059"/>
                    <a:pt x="8520" y="1521"/>
                  </a:cubicBezTo>
                  <a:cubicBezTo>
                    <a:pt x="7633" y="602"/>
                    <a:pt x="6335" y="0"/>
                    <a:pt x="494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4812700" y="364167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444"/>
                  </a:moveTo>
                  <a:cubicBezTo>
                    <a:pt x="5638" y="444"/>
                    <a:pt x="7126" y="1964"/>
                    <a:pt x="7126" y="3769"/>
                  </a:cubicBezTo>
                  <a:cubicBezTo>
                    <a:pt x="7126" y="5606"/>
                    <a:pt x="5638" y="7094"/>
                    <a:pt x="3801" y="7094"/>
                  </a:cubicBezTo>
                  <a:cubicBezTo>
                    <a:pt x="1964" y="7094"/>
                    <a:pt x="476" y="5606"/>
                    <a:pt x="476" y="3769"/>
                  </a:cubicBezTo>
                  <a:cubicBezTo>
                    <a:pt x="476" y="1964"/>
                    <a:pt x="1964" y="444"/>
                    <a:pt x="3801" y="444"/>
                  </a:cubicBezTo>
                  <a:close/>
                  <a:moveTo>
                    <a:pt x="3801" y="1"/>
                  </a:moveTo>
                  <a:cubicBezTo>
                    <a:pt x="1711" y="1"/>
                    <a:pt x="1" y="1679"/>
                    <a:pt x="1" y="3769"/>
                  </a:cubicBezTo>
                  <a:cubicBezTo>
                    <a:pt x="1" y="5859"/>
                    <a:pt x="1711" y="7569"/>
                    <a:pt x="3801" y="7569"/>
                  </a:cubicBezTo>
                  <a:cubicBezTo>
                    <a:pt x="5891" y="7569"/>
                    <a:pt x="7601" y="5859"/>
                    <a:pt x="7601" y="3769"/>
                  </a:cubicBezTo>
                  <a:cubicBezTo>
                    <a:pt x="7601" y="1679"/>
                    <a:pt x="5891" y="1"/>
                    <a:pt x="3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4876050" y="3678100"/>
              <a:ext cx="63350" cy="116400"/>
            </a:xfrm>
            <a:custGeom>
              <a:avLst/>
              <a:gdLst/>
              <a:ahLst/>
              <a:cxnLst/>
              <a:rect l="l" t="t" r="r" b="b"/>
              <a:pathLst>
                <a:path w="2534" h="4656" extrusionOk="0">
                  <a:moveTo>
                    <a:pt x="982" y="0"/>
                  </a:moveTo>
                  <a:lnTo>
                    <a:pt x="982" y="539"/>
                  </a:lnTo>
                  <a:cubicBezTo>
                    <a:pt x="380" y="665"/>
                    <a:pt x="32" y="1045"/>
                    <a:pt x="32" y="1552"/>
                  </a:cubicBezTo>
                  <a:cubicBezTo>
                    <a:pt x="32" y="2090"/>
                    <a:pt x="444" y="2407"/>
                    <a:pt x="1045" y="2597"/>
                  </a:cubicBezTo>
                  <a:cubicBezTo>
                    <a:pt x="1489" y="2756"/>
                    <a:pt x="1647" y="2882"/>
                    <a:pt x="1647" y="3104"/>
                  </a:cubicBezTo>
                  <a:cubicBezTo>
                    <a:pt x="1647" y="3326"/>
                    <a:pt x="1426" y="3452"/>
                    <a:pt x="1109" y="3452"/>
                  </a:cubicBezTo>
                  <a:cubicBezTo>
                    <a:pt x="729" y="3452"/>
                    <a:pt x="412" y="3326"/>
                    <a:pt x="159" y="3199"/>
                  </a:cubicBezTo>
                  <a:lnTo>
                    <a:pt x="0" y="3864"/>
                  </a:lnTo>
                  <a:cubicBezTo>
                    <a:pt x="222" y="3991"/>
                    <a:pt x="570" y="4086"/>
                    <a:pt x="950" y="4117"/>
                  </a:cubicBezTo>
                  <a:lnTo>
                    <a:pt x="950" y="4656"/>
                  </a:lnTo>
                  <a:lnTo>
                    <a:pt x="1521" y="4656"/>
                  </a:lnTo>
                  <a:lnTo>
                    <a:pt x="1521" y="4054"/>
                  </a:lnTo>
                  <a:cubicBezTo>
                    <a:pt x="2186" y="3959"/>
                    <a:pt x="2534" y="3516"/>
                    <a:pt x="2534" y="3009"/>
                  </a:cubicBezTo>
                  <a:cubicBezTo>
                    <a:pt x="2534" y="2502"/>
                    <a:pt x="2249" y="2185"/>
                    <a:pt x="1584" y="1964"/>
                  </a:cubicBezTo>
                  <a:cubicBezTo>
                    <a:pt x="1109" y="1774"/>
                    <a:pt x="887" y="1647"/>
                    <a:pt x="887" y="1457"/>
                  </a:cubicBezTo>
                  <a:cubicBezTo>
                    <a:pt x="887" y="1299"/>
                    <a:pt x="1014" y="1140"/>
                    <a:pt x="1394" y="1140"/>
                  </a:cubicBezTo>
                  <a:cubicBezTo>
                    <a:pt x="1806" y="1140"/>
                    <a:pt x="2059" y="1267"/>
                    <a:pt x="2217" y="1330"/>
                  </a:cubicBezTo>
                  <a:lnTo>
                    <a:pt x="2376" y="697"/>
                  </a:lnTo>
                  <a:cubicBezTo>
                    <a:pt x="2186" y="602"/>
                    <a:pt x="1932" y="507"/>
                    <a:pt x="1552" y="507"/>
                  </a:cubicBezTo>
                  <a:lnTo>
                    <a:pt x="1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2350450" y="2747825"/>
              <a:ext cx="202700" cy="8725"/>
            </a:xfrm>
            <a:custGeom>
              <a:avLst/>
              <a:gdLst/>
              <a:ahLst/>
              <a:cxnLst/>
              <a:rect l="l" t="t" r="r" b="b"/>
              <a:pathLst>
                <a:path w="8108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9"/>
                    <a:pt x="127" y="349"/>
                  </a:cubicBezTo>
                  <a:lnTo>
                    <a:pt x="7949" y="349"/>
                  </a:lnTo>
                  <a:cubicBezTo>
                    <a:pt x="8044" y="349"/>
                    <a:pt x="8107" y="285"/>
                    <a:pt x="8107" y="190"/>
                  </a:cubicBezTo>
                  <a:cubicBezTo>
                    <a:pt x="8107" y="95"/>
                    <a:pt x="8044" y="0"/>
                    <a:pt x="794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2359950" y="2781875"/>
              <a:ext cx="180525" cy="8725"/>
            </a:xfrm>
            <a:custGeom>
              <a:avLst/>
              <a:gdLst/>
              <a:ahLst/>
              <a:cxnLst/>
              <a:rect l="l" t="t" r="r" b="b"/>
              <a:pathLst>
                <a:path w="7221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8"/>
                    <a:pt x="127" y="348"/>
                  </a:cubicBezTo>
                  <a:lnTo>
                    <a:pt x="7094" y="348"/>
                  </a:lnTo>
                  <a:cubicBezTo>
                    <a:pt x="7157" y="348"/>
                    <a:pt x="7221" y="285"/>
                    <a:pt x="7221" y="190"/>
                  </a:cubicBezTo>
                  <a:cubicBezTo>
                    <a:pt x="7221" y="95"/>
                    <a:pt x="7157" y="0"/>
                    <a:pt x="709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2367075" y="2815900"/>
              <a:ext cx="160725" cy="8750"/>
            </a:xfrm>
            <a:custGeom>
              <a:avLst/>
              <a:gdLst/>
              <a:ahLst/>
              <a:cxnLst/>
              <a:rect l="l" t="t" r="r" b="b"/>
              <a:pathLst>
                <a:path w="6429" h="350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95" y="349"/>
                    <a:pt x="158" y="349"/>
                  </a:cubicBezTo>
                  <a:lnTo>
                    <a:pt x="6271" y="349"/>
                  </a:lnTo>
                  <a:cubicBezTo>
                    <a:pt x="6366" y="349"/>
                    <a:pt x="6429" y="286"/>
                    <a:pt x="6429" y="191"/>
                  </a:cubicBezTo>
                  <a:cubicBezTo>
                    <a:pt x="6429" y="96"/>
                    <a:pt x="6366" y="1"/>
                    <a:pt x="62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2382100" y="2754150"/>
              <a:ext cx="18250" cy="91075"/>
            </a:xfrm>
            <a:custGeom>
              <a:avLst/>
              <a:gdLst/>
              <a:ahLst/>
              <a:cxnLst/>
              <a:rect l="l" t="t" r="r" b="b"/>
              <a:pathLst>
                <a:path w="730" h="3643" extrusionOk="0">
                  <a:moveTo>
                    <a:pt x="318" y="1"/>
                  </a:moveTo>
                  <a:lnTo>
                    <a:pt x="1" y="32"/>
                  </a:lnTo>
                  <a:lnTo>
                    <a:pt x="413" y="3579"/>
                  </a:lnTo>
                  <a:lnTo>
                    <a:pt x="729" y="364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2412200" y="2754150"/>
              <a:ext cx="12675" cy="91875"/>
            </a:xfrm>
            <a:custGeom>
              <a:avLst/>
              <a:gdLst/>
              <a:ahLst/>
              <a:cxnLst/>
              <a:rect l="l" t="t" r="r" b="b"/>
              <a:pathLst>
                <a:path w="507" h="3675" extrusionOk="0">
                  <a:moveTo>
                    <a:pt x="285" y="1"/>
                  </a:moveTo>
                  <a:lnTo>
                    <a:pt x="0" y="32"/>
                  </a:lnTo>
                  <a:lnTo>
                    <a:pt x="190" y="3674"/>
                  </a:lnTo>
                  <a:lnTo>
                    <a:pt x="507" y="361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2441500" y="2753375"/>
              <a:ext cx="7150" cy="93425"/>
            </a:xfrm>
            <a:custGeom>
              <a:avLst/>
              <a:gdLst/>
              <a:ahLst/>
              <a:cxnLst/>
              <a:rect l="l" t="t" r="r" b="b"/>
              <a:pathLst>
                <a:path w="286" h="3737" extrusionOk="0">
                  <a:moveTo>
                    <a:pt x="0" y="0"/>
                  </a:moveTo>
                  <a:lnTo>
                    <a:pt x="0" y="3737"/>
                  </a:lnTo>
                  <a:lnTo>
                    <a:pt x="285" y="370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2461275" y="2752575"/>
              <a:ext cx="21400" cy="95025"/>
            </a:xfrm>
            <a:custGeom>
              <a:avLst/>
              <a:gdLst/>
              <a:ahLst/>
              <a:cxnLst/>
              <a:rect l="l" t="t" r="r" b="b"/>
              <a:pathLst>
                <a:path w="856" h="3801" extrusionOk="0">
                  <a:moveTo>
                    <a:pt x="571" y="0"/>
                  </a:moveTo>
                  <a:lnTo>
                    <a:pt x="1" y="3801"/>
                  </a:lnTo>
                  <a:lnTo>
                    <a:pt x="317" y="3674"/>
                  </a:lnTo>
                  <a:lnTo>
                    <a:pt x="856" y="6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2484250" y="2752575"/>
              <a:ext cx="30100" cy="95825"/>
            </a:xfrm>
            <a:custGeom>
              <a:avLst/>
              <a:gdLst/>
              <a:ahLst/>
              <a:cxnLst/>
              <a:rect l="l" t="t" r="r" b="b"/>
              <a:pathLst>
                <a:path w="1204" h="3833" extrusionOk="0">
                  <a:moveTo>
                    <a:pt x="919" y="0"/>
                  </a:moveTo>
                  <a:lnTo>
                    <a:pt x="0" y="3832"/>
                  </a:lnTo>
                  <a:lnTo>
                    <a:pt x="317" y="3737"/>
                  </a:lnTo>
                  <a:lnTo>
                    <a:pt x="1204" y="9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2508000" y="2751000"/>
              <a:ext cx="37225" cy="95800"/>
            </a:xfrm>
            <a:custGeom>
              <a:avLst/>
              <a:gdLst/>
              <a:ahLst/>
              <a:cxnLst/>
              <a:rect l="l" t="t" r="r" b="b"/>
              <a:pathLst>
                <a:path w="1489" h="3832" extrusionOk="0">
                  <a:moveTo>
                    <a:pt x="1204" y="0"/>
                  </a:moveTo>
                  <a:lnTo>
                    <a:pt x="0" y="3705"/>
                  </a:lnTo>
                  <a:lnTo>
                    <a:pt x="285" y="3832"/>
                  </a:lnTo>
                  <a:lnTo>
                    <a:pt x="1489" y="12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2342525" y="2740700"/>
              <a:ext cx="194000" cy="108475"/>
            </a:xfrm>
            <a:custGeom>
              <a:avLst/>
              <a:gdLst/>
              <a:ahLst/>
              <a:cxnLst/>
              <a:rect l="l" t="t" r="r" b="b"/>
              <a:pathLst>
                <a:path w="7760" h="4339" extrusionOk="0">
                  <a:moveTo>
                    <a:pt x="380" y="0"/>
                  </a:moveTo>
                  <a:cubicBezTo>
                    <a:pt x="349" y="190"/>
                    <a:pt x="190" y="222"/>
                    <a:pt x="0" y="254"/>
                  </a:cubicBezTo>
                  <a:lnTo>
                    <a:pt x="1235" y="4181"/>
                  </a:lnTo>
                  <a:cubicBezTo>
                    <a:pt x="1267" y="4276"/>
                    <a:pt x="1330" y="4339"/>
                    <a:pt x="1425" y="4339"/>
                  </a:cubicBezTo>
                  <a:lnTo>
                    <a:pt x="7538" y="4339"/>
                  </a:lnTo>
                  <a:cubicBezTo>
                    <a:pt x="7664" y="4339"/>
                    <a:pt x="7759" y="4244"/>
                    <a:pt x="7759" y="4117"/>
                  </a:cubicBezTo>
                  <a:cubicBezTo>
                    <a:pt x="7759" y="3959"/>
                    <a:pt x="7664" y="3864"/>
                    <a:pt x="7538" y="3864"/>
                  </a:cubicBezTo>
                  <a:lnTo>
                    <a:pt x="1584" y="386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2264150" y="2732775"/>
              <a:ext cx="89475" cy="17450"/>
            </a:xfrm>
            <a:custGeom>
              <a:avLst/>
              <a:gdLst/>
              <a:ahLst/>
              <a:cxnLst/>
              <a:rect l="l" t="t" r="r" b="b"/>
              <a:pathLst>
                <a:path w="3579" h="698" extrusionOk="0">
                  <a:moveTo>
                    <a:pt x="380" y="1"/>
                  </a:moveTo>
                  <a:cubicBezTo>
                    <a:pt x="190" y="1"/>
                    <a:pt x="0" y="159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3230" y="697"/>
                  </a:lnTo>
                  <a:cubicBezTo>
                    <a:pt x="3420" y="697"/>
                    <a:pt x="3547" y="571"/>
                    <a:pt x="3579" y="381"/>
                  </a:cubicBezTo>
                  <a:cubicBezTo>
                    <a:pt x="3579" y="381"/>
                    <a:pt x="3579" y="381"/>
                    <a:pt x="3579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389" y="32"/>
                    <a:pt x="3294" y="1"/>
                    <a:pt x="31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2369450" y="2842825"/>
              <a:ext cx="119575" cy="65750"/>
            </a:xfrm>
            <a:custGeom>
              <a:avLst/>
              <a:gdLst/>
              <a:ahLst/>
              <a:cxnLst/>
              <a:rect l="l" t="t" r="r" b="b"/>
              <a:pathLst>
                <a:path w="4783" h="2630" extrusionOk="0">
                  <a:moveTo>
                    <a:pt x="570" y="1"/>
                  </a:moveTo>
                  <a:lnTo>
                    <a:pt x="0" y="2629"/>
                  </a:lnTo>
                  <a:lnTo>
                    <a:pt x="4782" y="2629"/>
                  </a:lnTo>
                  <a:lnTo>
                    <a:pt x="4782" y="2281"/>
                  </a:lnTo>
                  <a:lnTo>
                    <a:pt x="412" y="2281"/>
                  </a:lnTo>
                  <a:lnTo>
                    <a:pt x="887" y="6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235440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1" y="1743"/>
                    <a:pt x="1711" y="1331"/>
                    <a:pt x="1711" y="856"/>
                  </a:cubicBezTo>
                  <a:cubicBezTo>
                    <a:pt x="1711" y="412"/>
                    <a:pt x="1331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2359950" y="2888750"/>
              <a:ext cx="31675" cy="32475"/>
            </a:xfrm>
            <a:custGeom>
              <a:avLst/>
              <a:gdLst/>
              <a:ahLst/>
              <a:cxnLst/>
              <a:rect l="l" t="t" r="r" b="b"/>
              <a:pathLst>
                <a:path w="1267" h="1299" extrusionOk="0">
                  <a:moveTo>
                    <a:pt x="633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33" y="1299"/>
                  </a:cubicBezTo>
                  <a:cubicBezTo>
                    <a:pt x="982" y="1299"/>
                    <a:pt x="1267" y="1014"/>
                    <a:pt x="1267" y="634"/>
                  </a:cubicBezTo>
                  <a:cubicBezTo>
                    <a:pt x="1267" y="285"/>
                    <a:pt x="982" y="0"/>
                    <a:pt x="633" y="0"/>
                  </a:cubicBezTo>
                  <a:close/>
                </a:path>
              </a:pathLst>
            </a:custGeom>
            <a:solidFill>
              <a:srgbClr val="579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246525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0" y="1743"/>
                    <a:pt x="1710" y="1331"/>
                    <a:pt x="1710" y="856"/>
                  </a:cubicBezTo>
                  <a:cubicBezTo>
                    <a:pt x="1710" y="412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2470775" y="2888750"/>
              <a:ext cx="31700" cy="32475"/>
            </a:xfrm>
            <a:custGeom>
              <a:avLst/>
              <a:gdLst/>
              <a:ahLst/>
              <a:cxnLst/>
              <a:rect l="l" t="t" r="r" b="b"/>
              <a:pathLst>
                <a:path w="1268" h="1299" extrusionOk="0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1014"/>
                    <a:pt x="286" y="1299"/>
                    <a:pt x="634" y="1299"/>
                  </a:cubicBezTo>
                  <a:cubicBezTo>
                    <a:pt x="983" y="1299"/>
                    <a:pt x="1268" y="1014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4789750" y="1876125"/>
              <a:ext cx="216950" cy="2400"/>
            </a:xfrm>
            <a:custGeom>
              <a:avLst/>
              <a:gdLst/>
              <a:ahLst/>
              <a:cxnLst/>
              <a:rect l="l" t="t" r="r" b="b"/>
              <a:pathLst>
                <a:path w="8678" h="96" extrusionOk="0">
                  <a:moveTo>
                    <a:pt x="0" y="1"/>
                  </a:moveTo>
                  <a:lnTo>
                    <a:pt x="0" y="96"/>
                  </a:lnTo>
                  <a:lnTo>
                    <a:pt x="8678" y="96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4789750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0" y="1"/>
                  </a:moveTo>
                  <a:lnTo>
                    <a:pt x="0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4906925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4906925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1" y="1"/>
                  </a:moveTo>
                  <a:lnTo>
                    <a:pt x="1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4789750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4789750" y="1878500"/>
              <a:ext cx="216950" cy="10325"/>
            </a:xfrm>
            <a:custGeom>
              <a:avLst/>
              <a:gdLst/>
              <a:ahLst/>
              <a:cxnLst/>
              <a:rect l="l" t="t" r="r" b="b"/>
              <a:pathLst>
                <a:path w="8678" h="413" extrusionOk="0">
                  <a:moveTo>
                    <a:pt x="0" y="1"/>
                  </a:moveTo>
                  <a:lnTo>
                    <a:pt x="0" y="413"/>
                  </a:lnTo>
                  <a:lnTo>
                    <a:pt x="3991" y="413"/>
                  </a:lnTo>
                  <a:lnTo>
                    <a:pt x="3991" y="96"/>
                  </a:lnTo>
                  <a:lnTo>
                    <a:pt x="4719" y="96"/>
                  </a:lnTo>
                  <a:lnTo>
                    <a:pt x="4719" y="413"/>
                  </a:lnTo>
                  <a:lnTo>
                    <a:pt x="8678" y="413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4888725" y="1880875"/>
              <a:ext cx="18225" cy="7950"/>
            </a:xfrm>
            <a:custGeom>
              <a:avLst/>
              <a:gdLst/>
              <a:ahLst/>
              <a:cxnLst/>
              <a:rect l="l" t="t" r="r" b="b"/>
              <a:pathLst>
                <a:path w="729" h="318" extrusionOk="0">
                  <a:moveTo>
                    <a:pt x="0" y="1"/>
                  </a:moveTo>
                  <a:lnTo>
                    <a:pt x="0" y="318"/>
                  </a:lnTo>
                  <a:lnTo>
                    <a:pt x="729" y="31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4888725" y="1810425"/>
              <a:ext cx="18225" cy="70475"/>
            </a:xfrm>
            <a:custGeom>
              <a:avLst/>
              <a:gdLst/>
              <a:ahLst/>
              <a:cxnLst/>
              <a:rect l="l" t="t" r="r" b="b"/>
              <a:pathLst>
                <a:path w="72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729" y="2819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4789750" y="1878500"/>
              <a:ext cx="216950" cy="147300"/>
            </a:xfrm>
            <a:custGeom>
              <a:avLst/>
              <a:gdLst/>
              <a:ahLst/>
              <a:cxnLst/>
              <a:rect l="l" t="t" r="r" b="b"/>
              <a:pathLst>
                <a:path w="8678" h="5892" extrusionOk="0">
                  <a:moveTo>
                    <a:pt x="3991" y="1"/>
                  </a:moveTo>
                  <a:lnTo>
                    <a:pt x="3991" y="1426"/>
                  </a:lnTo>
                  <a:lnTo>
                    <a:pt x="0" y="1426"/>
                  </a:lnTo>
                  <a:lnTo>
                    <a:pt x="0" y="2154"/>
                  </a:lnTo>
                  <a:lnTo>
                    <a:pt x="3991" y="2154"/>
                  </a:lnTo>
                  <a:lnTo>
                    <a:pt x="3991" y="5891"/>
                  </a:lnTo>
                  <a:lnTo>
                    <a:pt x="4719" y="5891"/>
                  </a:lnTo>
                  <a:lnTo>
                    <a:pt x="4719" y="2154"/>
                  </a:lnTo>
                  <a:lnTo>
                    <a:pt x="8678" y="2154"/>
                  </a:lnTo>
                  <a:lnTo>
                    <a:pt x="8678" y="1426"/>
                  </a:lnTo>
                  <a:lnTo>
                    <a:pt x="4719" y="1426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4906925" y="1810425"/>
              <a:ext cx="122750" cy="70475"/>
            </a:xfrm>
            <a:custGeom>
              <a:avLst/>
              <a:gdLst/>
              <a:ahLst/>
              <a:cxnLst/>
              <a:rect l="l" t="t" r="r" b="b"/>
              <a:pathLst>
                <a:path w="4910" h="2819" extrusionOk="0">
                  <a:moveTo>
                    <a:pt x="1" y="0"/>
                  </a:moveTo>
                  <a:lnTo>
                    <a:pt x="1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4766800" y="1810425"/>
              <a:ext cx="122725" cy="70475"/>
            </a:xfrm>
            <a:custGeom>
              <a:avLst/>
              <a:gdLst/>
              <a:ahLst/>
              <a:cxnLst/>
              <a:rect l="l" t="t" r="r" b="b"/>
              <a:pathLst>
                <a:path w="490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4904550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982" y="1"/>
                  </a:moveTo>
                  <a:lnTo>
                    <a:pt x="0" y="2218"/>
                  </a:lnTo>
                  <a:lnTo>
                    <a:pt x="127" y="2629"/>
                  </a:lnTo>
                  <a:lnTo>
                    <a:pt x="2027" y="120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4899800" y="1766525"/>
              <a:ext cx="86325" cy="44725"/>
            </a:xfrm>
            <a:custGeom>
              <a:avLst/>
              <a:gdLst/>
              <a:ahLst/>
              <a:cxnLst/>
              <a:rect l="l" t="t" r="r" b="b"/>
              <a:pathLst>
                <a:path w="3453" h="1789" extrusionOk="0">
                  <a:moveTo>
                    <a:pt x="2662" y="0"/>
                  </a:moveTo>
                  <a:cubicBezTo>
                    <a:pt x="1863" y="0"/>
                    <a:pt x="0" y="1756"/>
                    <a:pt x="0" y="1756"/>
                  </a:cubicBezTo>
                  <a:lnTo>
                    <a:pt x="3294" y="1788"/>
                  </a:lnTo>
                  <a:cubicBezTo>
                    <a:pt x="3294" y="1788"/>
                    <a:pt x="3452" y="395"/>
                    <a:pt x="2851" y="46"/>
                  </a:cubicBezTo>
                  <a:cubicBezTo>
                    <a:pt x="2798" y="15"/>
                    <a:pt x="2734" y="0"/>
                    <a:pt x="26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4840425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1045" y="1"/>
                  </a:moveTo>
                  <a:lnTo>
                    <a:pt x="0" y="1204"/>
                  </a:lnTo>
                  <a:lnTo>
                    <a:pt x="1900" y="2629"/>
                  </a:lnTo>
                  <a:lnTo>
                    <a:pt x="2027" y="2218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4810325" y="1766525"/>
              <a:ext cx="85550" cy="43925"/>
            </a:xfrm>
            <a:custGeom>
              <a:avLst/>
              <a:gdLst/>
              <a:ahLst/>
              <a:cxnLst/>
              <a:rect l="l" t="t" r="r" b="b"/>
              <a:pathLst>
                <a:path w="3422" h="1757" extrusionOk="0">
                  <a:moveTo>
                    <a:pt x="784" y="0"/>
                  </a:moveTo>
                  <a:cubicBezTo>
                    <a:pt x="714" y="0"/>
                    <a:pt x="653" y="15"/>
                    <a:pt x="603" y="46"/>
                  </a:cubicBezTo>
                  <a:cubicBezTo>
                    <a:pt x="1" y="395"/>
                    <a:pt x="128" y="1756"/>
                    <a:pt x="128" y="1756"/>
                  </a:cubicBezTo>
                  <a:lnTo>
                    <a:pt x="3421" y="1756"/>
                  </a:lnTo>
                  <a:cubicBezTo>
                    <a:pt x="3421" y="1756"/>
                    <a:pt x="1558" y="0"/>
                    <a:pt x="7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4887925" y="1796975"/>
              <a:ext cx="22975" cy="14275"/>
            </a:xfrm>
            <a:custGeom>
              <a:avLst/>
              <a:gdLst/>
              <a:ahLst/>
              <a:cxnLst/>
              <a:rect l="l" t="t" r="r" b="b"/>
              <a:pathLst>
                <a:path w="919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lnTo>
                    <a:pt x="634" y="570"/>
                  </a:lnTo>
                  <a:cubicBezTo>
                    <a:pt x="792" y="570"/>
                    <a:pt x="919" y="443"/>
                    <a:pt x="919" y="285"/>
                  </a:cubicBezTo>
                  <a:cubicBezTo>
                    <a:pt x="919" y="127"/>
                    <a:pt x="792" y="0"/>
                    <a:pt x="63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627876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3" name="Google Shape;3133;p34"/>
          <p:cNvSpPr txBox="1"/>
          <p:nvPr/>
        </p:nvSpPr>
        <p:spPr>
          <a:xfrm>
            <a:off x="627876" y="162164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27875" y="253507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5" name="Google Shape;3135;p34"/>
          <p:cNvSpPr txBox="1"/>
          <p:nvPr/>
        </p:nvSpPr>
        <p:spPr>
          <a:xfrm>
            <a:off x="627875" y="279576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627875" y="369540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7" name="Google Shape;3137;p34"/>
          <p:cNvSpPr txBox="1"/>
          <p:nvPr/>
        </p:nvSpPr>
        <p:spPr>
          <a:xfrm>
            <a:off x="62787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868825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9" name="Google Shape;3139;p34"/>
          <p:cNvSpPr txBox="1"/>
          <p:nvPr/>
        </p:nvSpPr>
        <p:spPr>
          <a:xfrm>
            <a:off x="6868825" y="162164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0" name="Google Shape;3140;p34"/>
          <p:cNvSpPr txBox="1"/>
          <p:nvPr/>
        </p:nvSpPr>
        <p:spPr>
          <a:xfrm>
            <a:off x="6868825" y="2535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1" name="Google Shape;3141;p34"/>
          <p:cNvSpPr txBox="1"/>
          <p:nvPr/>
        </p:nvSpPr>
        <p:spPr>
          <a:xfrm>
            <a:off x="6868825" y="2795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2" name="Google Shape;3142;p34"/>
          <p:cNvSpPr txBox="1"/>
          <p:nvPr/>
        </p:nvSpPr>
        <p:spPr>
          <a:xfrm>
            <a:off x="6868825" y="36954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3" name="Google Shape;3143;p34"/>
          <p:cNvSpPr txBox="1"/>
          <p:nvPr/>
        </p:nvSpPr>
        <p:spPr>
          <a:xfrm>
            <a:off x="686882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9" name="Google Shape;3149;p35"/>
          <p:cNvSpPr/>
          <p:nvPr/>
        </p:nvSpPr>
        <p:spPr>
          <a:xfrm>
            <a:off x="457167" y="1193369"/>
            <a:ext cx="1054838" cy="1916951"/>
          </a:xfrm>
          <a:custGeom>
            <a:avLst/>
            <a:gdLst/>
            <a:ahLst/>
            <a:cxnLst/>
            <a:rect l="l" t="t" r="r" b="b"/>
            <a:pathLst>
              <a:path w="31734" h="57670" extrusionOk="0">
                <a:moveTo>
                  <a:pt x="2566" y="1"/>
                </a:moveTo>
                <a:cubicBezTo>
                  <a:pt x="1141" y="1"/>
                  <a:pt x="1" y="1141"/>
                  <a:pt x="1" y="2566"/>
                </a:cubicBezTo>
                <a:lnTo>
                  <a:pt x="1" y="55104"/>
                </a:lnTo>
                <a:cubicBezTo>
                  <a:pt x="1" y="56529"/>
                  <a:pt x="1141" y="57670"/>
                  <a:pt x="2566" y="57670"/>
                </a:cubicBezTo>
                <a:lnTo>
                  <a:pt x="29168" y="57670"/>
                </a:lnTo>
                <a:cubicBezTo>
                  <a:pt x="30561" y="57670"/>
                  <a:pt x="31733" y="56529"/>
                  <a:pt x="31733" y="55104"/>
                </a:cubicBezTo>
                <a:lnTo>
                  <a:pt x="31733" y="2566"/>
                </a:lnTo>
                <a:cubicBezTo>
                  <a:pt x="31733" y="1141"/>
                  <a:pt x="30561" y="1"/>
                  <a:pt x="2916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5"/>
          <p:cNvSpPr/>
          <p:nvPr/>
        </p:nvSpPr>
        <p:spPr>
          <a:xfrm>
            <a:off x="506662" y="1339692"/>
            <a:ext cx="954786" cy="1585349"/>
          </a:xfrm>
          <a:custGeom>
            <a:avLst/>
            <a:gdLst/>
            <a:ahLst/>
            <a:cxnLst/>
            <a:rect l="l" t="t" r="r" b="b"/>
            <a:pathLst>
              <a:path w="28724" h="47694" extrusionOk="0">
                <a:moveTo>
                  <a:pt x="0" y="0"/>
                </a:moveTo>
                <a:lnTo>
                  <a:pt x="0" y="47694"/>
                </a:lnTo>
                <a:lnTo>
                  <a:pt x="28724" y="47694"/>
                </a:lnTo>
                <a:lnTo>
                  <a:pt x="287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5"/>
          <p:cNvSpPr/>
          <p:nvPr/>
        </p:nvSpPr>
        <p:spPr>
          <a:xfrm>
            <a:off x="506662" y="1338628"/>
            <a:ext cx="954786" cy="120063"/>
          </a:xfrm>
          <a:custGeom>
            <a:avLst/>
            <a:gdLst/>
            <a:ahLst/>
            <a:cxnLst/>
            <a:rect l="l" t="t" r="r" b="b"/>
            <a:pathLst>
              <a:path w="28724" h="3612" extrusionOk="0">
                <a:moveTo>
                  <a:pt x="0" y="1"/>
                </a:moveTo>
                <a:lnTo>
                  <a:pt x="0" y="3611"/>
                </a:lnTo>
                <a:lnTo>
                  <a:pt x="28724" y="3611"/>
                </a:lnTo>
                <a:lnTo>
                  <a:pt x="28724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5"/>
          <p:cNvSpPr/>
          <p:nvPr/>
        </p:nvSpPr>
        <p:spPr>
          <a:xfrm>
            <a:off x="577164" y="1910256"/>
            <a:ext cx="805339" cy="172649"/>
          </a:xfrm>
          <a:custGeom>
            <a:avLst/>
            <a:gdLst/>
            <a:ahLst/>
            <a:cxnLst/>
            <a:rect l="l" t="t" r="r" b="b"/>
            <a:pathLst>
              <a:path w="24228" h="5194" extrusionOk="0">
                <a:moveTo>
                  <a:pt x="729" y="0"/>
                </a:moveTo>
                <a:cubicBezTo>
                  <a:pt x="318" y="0"/>
                  <a:pt x="1" y="317"/>
                  <a:pt x="1" y="728"/>
                </a:cubicBezTo>
                <a:lnTo>
                  <a:pt x="1" y="4434"/>
                </a:lnTo>
                <a:cubicBezTo>
                  <a:pt x="1" y="4845"/>
                  <a:pt x="318" y="5194"/>
                  <a:pt x="729" y="5194"/>
                </a:cubicBezTo>
                <a:lnTo>
                  <a:pt x="23468" y="5194"/>
                </a:lnTo>
                <a:cubicBezTo>
                  <a:pt x="23879" y="5194"/>
                  <a:pt x="24228" y="4845"/>
                  <a:pt x="24228" y="4434"/>
                </a:cubicBezTo>
                <a:lnTo>
                  <a:pt x="24228" y="728"/>
                </a:lnTo>
                <a:cubicBezTo>
                  <a:pt x="24228" y="317"/>
                  <a:pt x="23879" y="0"/>
                  <a:pt x="2346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5"/>
          <p:cNvSpPr/>
          <p:nvPr/>
        </p:nvSpPr>
        <p:spPr>
          <a:xfrm>
            <a:off x="577164" y="2147091"/>
            <a:ext cx="805339" cy="173712"/>
          </a:xfrm>
          <a:custGeom>
            <a:avLst/>
            <a:gdLst/>
            <a:ahLst/>
            <a:cxnLst/>
            <a:rect l="l" t="t" r="r" b="b"/>
            <a:pathLst>
              <a:path w="24228" h="5226" extrusionOk="0">
                <a:moveTo>
                  <a:pt x="729" y="1"/>
                </a:moveTo>
                <a:cubicBezTo>
                  <a:pt x="318" y="1"/>
                  <a:pt x="1" y="349"/>
                  <a:pt x="1" y="761"/>
                </a:cubicBezTo>
                <a:lnTo>
                  <a:pt x="1" y="4466"/>
                </a:lnTo>
                <a:cubicBezTo>
                  <a:pt x="1" y="4878"/>
                  <a:pt x="318" y="5226"/>
                  <a:pt x="729" y="5226"/>
                </a:cubicBezTo>
                <a:lnTo>
                  <a:pt x="23468" y="5226"/>
                </a:lnTo>
                <a:cubicBezTo>
                  <a:pt x="23879" y="5226"/>
                  <a:pt x="24228" y="4878"/>
                  <a:pt x="24228" y="4466"/>
                </a:cubicBezTo>
                <a:lnTo>
                  <a:pt x="24228" y="761"/>
                </a:lnTo>
                <a:cubicBezTo>
                  <a:pt x="24228" y="349"/>
                  <a:pt x="23879" y="1"/>
                  <a:pt x="2346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5"/>
          <p:cNvSpPr/>
          <p:nvPr/>
        </p:nvSpPr>
        <p:spPr>
          <a:xfrm>
            <a:off x="788770" y="2601848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94"/>
                </a:cubicBezTo>
                <a:cubicBezTo>
                  <a:pt x="0" y="5099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99"/>
                  <a:pt x="12003" y="3294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5"/>
          <p:cNvSpPr/>
          <p:nvPr/>
        </p:nvSpPr>
        <p:spPr>
          <a:xfrm>
            <a:off x="788770" y="2576586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62"/>
                </a:cubicBezTo>
                <a:cubicBezTo>
                  <a:pt x="0" y="5067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67"/>
                  <a:pt x="12003" y="3262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5"/>
          <p:cNvSpPr/>
          <p:nvPr/>
        </p:nvSpPr>
        <p:spPr>
          <a:xfrm>
            <a:off x="785612" y="2983975"/>
            <a:ext cx="397949" cy="67411"/>
          </a:xfrm>
          <a:custGeom>
            <a:avLst/>
            <a:gdLst/>
            <a:ahLst/>
            <a:cxnLst/>
            <a:rect l="l" t="t" r="r" b="b"/>
            <a:pathLst>
              <a:path w="11972" h="2028" extrusionOk="0">
                <a:moveTo>
                  <a:pt x="982" y="0"/>
                </a:moveTo>
                <a:cubicBezTo>
                  <a:pt x="444" y="0"/>
                  <a:pt x="0" y="475"/>
                  <a:pt x="0" y="1014"/>
                </a:cubicBezTo>
                <a:cubicBezTo>
                  <a:pt x="0" y="1552"/>
                  <a:pt x="444" y="2027"/>
                  <a:pt x="982" y="2027"/>
                </a:cubicBezTo>
                <a:lnTo>
                  <a:pt x="10958" y="2027"/>
                </a:lnTo>
                <a:cubicBezTo>
                  <a:pt x="11528" y="2027"/>
                  <a:pt x="11971" y="1552"/>
                  <a:pt x="11971" y="1014"/>
                </a:cubicBezTo>
                <a:cubicBezTo>
                  <a:pt x="11971" y="475"/>
                  <a:pt x="11528" y="0"/>
                  <a:pt x="10958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5"/>
          <p:cNvSpPr/>
          <p:nvPr/>
        </p:nvSpPr>
        <p:spPr>
          <a:xfrm>
            <a:off x="967734" y="1245988"/>
            <a:ext cx="32642" cy="33739"/>
          </a:xfrm>
          <a:custGeom>
            <a:avLst/>
            <a:gdLst/>
            <a:ahLst/>
            <a:cxnLst/>
            <a:rect l="l" t="t" r="r" b="b"/>
            <a:pathLst>
              <a:path w="982" h="1015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cubicBezTo>
                  <a:pt x="760" y="1014"/>
                  <a:pt x="982" y="793"/>
                  <a:pt x="982" y="508"/>
                </a:cubicBezTo>
                <a:cubicBezTo>
                  <a:pt x="982" y="223"/>
                  <a:pt x="760" y="1"/>
                  <a:pt x="50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5"/>
          <p:cNvSpPr/>
          <p:nvPr/>
        </p:nvSpPr>
        <p:spPr>
          <a:xfrm>
            <a:off x="64138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5"/>
          <p:cNvSpPr/>
          <p:nvPr/>
        </p:nvSpPr>
        <p:spPr>
          <a:xfrm>
            <a:off x="715077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5"/>
          <p:cNvSpPr/>
          <p:nvPr/>
        </p:nvSpPr>
        <p:spPr>
          <a:xfrm>
            <a:off x="788770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5"/>
          <p:cNvSpPr/>
          <p:nvPr/>
        </p:nvSpPr>
        <p:spPr>
          <a:xfrm>
            <a:off x="86246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5"/>
          <p:cNvSpPr/>
          <p:nvPr/>
        </p:nvSpPr>
        <p:spPr>
          <a:xfrm>
            <a:off x="936156" y="2211311"/>
            <a:ext cx="51588" cy="53716"/>
          </a:xfrm>
          <a:custGeom>
            <a:avLst/>
            <a:gdLst/>
            <a:ahLst/>
            <a:cxnLst/>
            <a:rect l="l" t="t" r="r" b="b"/>
            <a:pathLst>
              <a:path w="1552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8" y="254"/>
                </a:lnTo>
                <a:lnTo>
                  <a:pt x="0" y="570"/>
                </a:lnTo>
                <a:lnTo>
                  <a:pt x="443" y="824"/>
                </a:lnTo>
                <a:lnTo>
                  <a:pt x="0" y="1077"/>
                </a:lnTo>
                <a:lnTo>
                  <a:pt x="158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5"/>
          <p:cNvSpPr/>
          <p:nvPr/>
        </p:nvSpPr>
        <p:spPr>
          <a:xfrm>
            <a:off x="1009816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5"/>
          <p:cNvSpPr/>
          <p:nvPr/>
        </p:nvSpPr>
        <p:spPr>
          <a:xfrm>
            <a:off x="1083509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5"/>
          <p:cNvSpPr/>
          <p:nvPr/>
        </p:nvSpPr>
        <p:spPr>
          <a:xfrm>
            <a:off x="1156138" y="2211311"/>
            <a:ext cx="52685" cy="53716"/>
          </a:xfrm>
          <a:custGeom>
            <a:avLst/>
            <a:gdLst/>
            <a:ahLst/>
            <a:cxnLst/>
            <a:rect l="l" t="t" r="r" b="b"/>
            <a:pathLst>
              <a:path w="1585" h="1616" extrusionOk="0">
                <a:moveTo>
                  <a:pt x="603" y="0"/>
                </a:moveTo>
                <a:lnTo>
                  <a:pt x="634" y="507"/>
                </a:lnTo>
                <a:lnTo>
                  <a:pt x="634" y="507"/>
                </a:lnTo>
                <a:lnTo>
                  <a:pt x="191" y="254"/>
                </a:lnTo>
                <a:lnTo>
                  <a:pt x="1" y="570"/>
                </a:lnTo>
                <a:lnTo>
                  <a:pt x="476" y="824"/>
                </a:lnTo>
                <a:lnTo>
                  <a:pt x="1" y="1077"/>
                </a:lnTo>
                <a:lnTo>
                  <a:pt x="191" y="1362"/>
                </a:lnTo>
                <a:lnTo>
                  <a:pt x="634" y="1109"/>
                </a:lnTo>
                <a:lnTo>
                  <a:pt x="634" y="1109"/>
                </a:lnTo>
                <a:lnTo>
                  <a:pt x="603" y="1615"/>
                </a:lnTo>
                <a:lnTo>
                  <a:pt x="951" y="1615"/>
                </a:lnTo>
                <a:lnTo>
                  <a:pt x="951" y="1109"/>
                </a:lnTo>
                <a:lnTo>
                  <a:pt x="1394" y="1394"/>
                </a:lnTo>
                <a:lnTo>
                  <a:pt x="1584" y="1077"/>
                </a:lnTo>
                <a:lnTo>
                  <a:pt x="1109" y="824"/>
                </a:lnTo>
                <a:lnTo>
                  <a:pt x="1584" y="570"/>
                </a:lnTo>
                <a:lnTo>
                  <a:pt x="1394" y="254"/>
                </a:lnTo>
                <a:lnTo>
                  <a:pt x="951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5"/>
          <p:cNvSpPr/>
          <p:nvPr/>
        </p:nvSpPr>
        <p:spPr>
          <a:xfrm>
            <a:off x="643511" y="1968127"/>
            <a:ext cx="58968" cy="68474"/>
          </a:xfrm>
          <a:custGeom>
            <a:avLst/>
            <a:gdLst/>
            <a:ahLst/>
            <a:cxnLst/>
            <a:rect l="l" t="t" r="r" b="b"/>
            <a:pathLst>
              <a:path w="1774" h="2060" extrusionOk="0">
                <a:moveTo>
                  <a:pt x="0" y="1"/>
                </a:moveTo>
                <a:lnTo>
                  <a:pt x="0" y="1204"/>
                </a:lnTo>
                <a:cubicBezTo>
                  <a:pt x="0" y="1363"/>
                  <a:pt x="32" y="1521"/>
                  <a:pt x="95" y="1648"/>
                </a:cubicBezTo>
                <a:cubicBezTo>
                  <a:pt x="190" y="1774"/>
                  <a:pt x="285" y="1869"/>
                  <a:pt x="412" y="1933"/>
                </a:cubicBezTo>
                <a:cubicBezTo>
                  <a:pt x="538" y="2028"/>
                  <a:pt x="697" y="2059"/>
                  <a:pt x="887" y="2059"/>
                </a:cubicBezTo>
                <a:cubicBezTo>
                  <a:pt x="1077" y="2059"/>
                  <a:pt x="1235" y="2028"/>
                  <a:pt x="1362" y="1933"/>
                </a:cubicBezTo>
                <a:cubicBezTo>
                  <a:pt x="1489" y="1869"/>
                  <a:pt x="1584" y="1774"/>
                  <a:pt x="1679" y="1648"/>
                </a:cubicBezTo>
                <a:cubicBezTo>
                  <a:pt x="1742" y="1521"/>
                  <a:pt x="1774" y="1363"/>
                  <a:pt x="1774" y="1204"/>
                </a:cubicBezTo>
                <a:lnTo>
                  <a:pt x="1774" y="1"/>
                </a:lnTo>
                <a:lnTo>
                  <a:pt x="1394" y="1"/>
                </a:lnTo>
                <a:lnTo>
                  <a:pt x="1394" y="1204"/>
                </a:lnTo>
                <a:cubicBezTo>
                  <a:pt x="1394" y="1363"/>
                  <a:pt x="1330" y="1489"/>
                  <a:pt x="1267" y="1584"/>
                </a:cubicBezTo>
                <a:cubicBezTo>
                  <a:pt x="1172" y="1648"/>
                  <a:pt x="1045" y="1711"/>
                  <a:pt x="887" y="1711"/>
                </a:cubicBezTo>
                <a:cubicBezTo>
                  <a:pt x="729" y="1711"/>
                  <a:pt x="634" y="1648"/>
                  <a:pt x="538" y="1584"/>
                </a:cubicBezTo>
                <a:cubicBezTo>
                  <a:pt x="443" y="1489"/>
                  <a:pt x="380" y="1363"/>
                  <a:pt x="380" y="1204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5"/>
          <p:cNvSpPr/>
          <p:nvPr/>
        </p:nvSpPr>
        <p:spPr>
          <a:xfrm>
            <a:off x="711919" y="1982886"/>
            <a:ext cx="41085" cy="52652"/>
          </a:xfrm>
          <a:custGeom>
            <a:avLst/>
            <a:gdLst/>
            <a:ahLst/>
            <a:cxnLst/>
            <a:rect l="l" t="t" r="r" b="b"/>
            <a:pathLst>
              <a:path w="1236" h="1584" extrusionOk="0">
                <a:moveTo>
                  <a:pt x="666" y="0"/>
                </a:moveTo>
                <a:cubicBezTo>
                  <a:pt x="476" y="0"/>
                  <a:pt x="349" y="32"/>
                  <a:pt x="222" y="127"/>
                </a:cubicBezTo>
                <a:cubicBezTo>
                  <a:pt x="127" y="222"/>
                  <a:pt x="64" y="317"/>
                  <a:pt x="64" y="475"/>
                </a:cubicBezTo>
                <a:cubicBezTo>
                  <a:pt x="64" y="570"/>
                  <a:pt x="96" y="665"/>
                  <a:pt x="127" y="729"/>
                </a:cubicBezTo>
                <a:cubicBezTo>
                  <a:pt x="191" y="792"/>
                  <a:pt x="254" y="824"/>
                  <a:pt x="317" y="855"/>
                </a:cubicBezTo>
                <a:cubicBezTo>
                  <a:pt x="381" y="887"/>
                  <a:pt x="476" y="919"/>
                  <a:pt x="571" y="950"/>
                </a:cubicBezTo>
                <a:cubicBezTo>
                  <a:pt x="666" y="982"/>
                  <a:pt x="761" y="1014"/>
                  <a:pt x="792" y="1045"/>
                </a:cubicBezTo>
                <a:cubicBezTo>
                  <a:pt x="856" y="1077"/>
                  <a:pt x="887" y="1109"/>
                  <a:pt x="887" y="1172"/>
                </a:cubicBezTo>
                <a:cubicBezTo>
                  <a:pt x="887" y="1204"/>
                  <a:pt x="856" y="1235"/>
                  <a:pt x="824" y="1267"/>
                </a:cubicBezTo>
                <a:cubicBezTo>
                  <a:pt x="761" y="1299"/>
                  <a:pt x="729" y="1299"/>
                  <a:pt x="634" y="1299"/>
                </a:cubicBezTo>
                <a:cubicBezTo>
                  <a:pt x="571" y="1299"/>
                  <a:pt x="476" y="1299"/>
                  <a:pt x="381" y="1267"/>
                </a:cubicBezTo>
                <a:cubicBezTo>
                  <a:pt x="286" y="1235"/>
                  <a:pt x="191" y="1172"/>
                  <a:pt x="127" y="1109"/>
                </a:cubicBezTo>
                <a:lnTo>
                  <a:pt x="1" y="1394"/>
                </a:lnTo>
                <a:cubicBezTo>
                  <a:pt x="64" y="1457"/>
                  <a:pt x="159" y="1489"/>
                  <a:pt x="286" y="1552"/>
                </a:cubicBezTo>
                <a:cubicBezTo>
                  <a:pt x="412" y="1584"/>
                  <a:pt x="507" y="1584"/>
                  <a:pt x="634" y="1584"/>
                </a:cubicBezTo>
                <a:cubicBezTo>
                  <a:pt x="824" y="1584"/>
                  <a:pt x="951" y="1552"/>
                  <a:pt x="1077" y="1489"/>
                </a:cubicBezTo>
                <a:cubicBezTo>
                  <a:pt x="1172" y="1394"/>
                  <a:pt x="1236" y="1267"/>
                  <a:pt x="1236" y="1140"/>
                </a:cubicBezTo>
                <a:cubicBezTo>
                  <a:pt x="1236" y="1014"/>
                  <a:pt x="1236" y="950"/>
                  <a:pt x="1172" y="887"/>
                </a:cubicBezTo>
                <a:cubicBezTo>
                  <a:pt x="1109" y="824"/>
                  <a:pt x="1077" y="760"/>
                  <a:pt x="982" y="729"/>
                </a:cubicBezTo>
                <a:cubicBezTo>
                  <a:pt x="919" y="697"/>
                  <a:pt x="824" y="665"/>
                  <a:pt x="729" y="634"/>
                </a:cubicBezTo>
                <a:cubicBezTo>
                  <a:pt x="634" y="602"/>
                  <a:pt x="539" y="570"/>
                  <a:pt x="507" y="539"/>
                </a:cubicBezTo>
                <a:cubicBezTo>
                  <a:pt x="444" y="539"/>
                  <a:pt x="412" y="475"/>
                  <a:pt x="412" y="444"/>
                </a:cubicBezTo>
                <a:cubicBezTo>
                  <a:pt x="412" y="380"/>
                  <a:pt x="444" y="349"/>
                  <a:pt x="476" y="349"/>
                </a:cubicBezTo>
                <a:cubicBezTo>
                  <a:pt x="507" y="317"/>
                  <a:pt x="571" y="317"/>
                  <a:pt x="634" y="317"/>
                </a:cubicBezTo>
                <a:cubicBezTo>
                  <a:pt x="697" y="317"/>
                  <a:pt x="792" y="317"/>
                  <a:pt x="856" y="349"/>
                </a:cubicBezTo>
                <a:cubicBezTo>
                  <a:pt x="951" y="380"/>
                  <a:pt x="1014" y="412"/>
                  <a:pt x="1077" y="444"/>
                </a:cubicBezTo>
                <a:lnTo>
                  <a:pt x="1236" y="159"/>
                </a:lnTo>
                <a:cubicBezTo>
                  <a:pt x="1141" y="127"/>
                  <a:pt x="1046" y="64"/>
                  <a:pt x="951" y="32"/>
                </a:cubicBezTo>
                <a:cubicBezTo>
                  <a:pt x="856" y="32"/>
                  <a:pt x="761" y="0"/>
                  <a:pt x="66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5"/>
          <p:cNvSpPr/>
          <p:nvPr/>
        </p:nvSpPr>
        <p:spPr>
          <a:xfrm>
            <a:off x="759286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2" y="286"/>
                </a:moveTo>
                <a:cubicBezTo>
                  <a:pt x="919" y="286"/>
                  <a:pt x="1014" y="318"/>
                  <a:pt x="1077" y="381"/>
                </a:cubicBezTo>
                <a:cubicBezTo>
                  <a:pt x="1141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07" y="381"/>
                </a:cubicBezTo>
                <a:cubicBezTo>
                  <a:pt x="602" y="318"/>
                  <a:pt x="697" y="286"/>
                  <a:pt x="792" y="286"/>
                </a:cubicBezTo>
                <a:close/>
                <a:moveTo>
                  <a:pt x="792" y="1"/>
                </a:moveTo>
                <a:cubicBezTo>
                  <a:pt x="634" y="1"/>
                  <a:pt x="476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476" y="1553"/>
                  <a:pt x="634" y="1584"/>
                  <a:pt x="792" y="1584"/>
                </a:cubicBezTo>
                <a:cubicBezTo>
                  <a:pt x="919" y="1584"/>
                  <a:pt x="1046" y="1553"/>
                  <a:pt x="1172" y="1489"/>
                </a:cubicBezTo>
                <a:cubicBezTo>
                  <a:pt x="1267" y="1458"/>
                  <a:pt x="1362" y="1394"/>
                  <a:pt x="1457" y="1299"/>
                </a:cubicBezTo>
                <a:lnTo>
                  <a:pt x="1236" y="1078"/>
                </a:lnTo>
                <a:cubicBezTo>
                  <a:pt x="1204" y="1141"/>
                  <a:pt x="1141" y="1173"/>
                  <a:pt x="1046" y="1204"/>
                </a:cubicBezTo>
                <a:cubicBezTo>
                  <a:pt x="982" y="1236"/>
                  <a:pt x="919" y="1268"/>
                  <a:pt x="824" y="1268"/>
                </a:cubicBezTo>
                <a:cubicBezTo>
                  <a:pt x="697" y="1268"/>
                  <a:pt x="602" y="1236"/>
                  <a:pt x="539" y="1173"/>
                </a:cubicBezTo>
                <a:cubicBezTo>
                  <a:pt x="444" y="1109"/>
                  <a:pt x="412" y="1014"/>
                  <a:pt x="381" y="919"/>
                </a:cubicBezTo>
                <a:lnTo>
                  <a:pt x="1521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2" y="191"/>
                </a:cubicBezTo>
                <a:cubicBezTo>
                  <a:pt x="1236" y="64"/>
                  <a:pt x="1046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5"/>
          <p:cNvSpPr/>
          <p:nvPr/>
        </p:nvSpPr>
        <p:spPr>
          <a:xfrm>
            <a:off x="821411" y="1982886"/>
            <a:ext cx="30548" cy="52652"/>
          </a:xfrm>
          <a:custGeom>
            <a:avLst/>
            <a:gdLst/>
            <a:ahLst/>
            <a:cxnLst/>
            <a:rect l="l" t="t" r="r" b="b"/>
            <a:pathLst>
              <a:path w="919" h="1584" extrusionOk="0">
                <a:moveTo>
                  <a:pt x="919" y="0"/>
                </a:moveTo>
                <a:cubicBezTo>
                  <a:pt x="792" y="32"/>
                  <a:pt x="697" y="32"/>
                  <a:pt x="602" y="95"/>
                </a:cubicBezTo>
                <a:cubicBezTo>
                  <a:pt x="507" y="159"/>
                  <a:pt x="444" y="222"/>
                  <a:pt x="380" y="317"/>
                </a:cubicBezTo>
                <a:lnTo>
                  <a:pt x="380" y="32"/>
                </a:lnTo>
                <a:lnTo>
                  <a:pt x="0" y="32"/>
                </a:lnTo>
                <a:lnTo>
                  <a:pt x="0" y="1584"/>
                </a:lnTo>
                <a:lnTo>
                  <a:pt x="380" y="1584"/>
                </a:lnTo>
                <a:lnTo>
                  <a:pt x="380" y="824"/>
                </a:lnTo>
                <a:cubicBezTo>
                  <a:pt x="380" y="697"/>
                  <a:pt x="444" y="570"/>
                  <a:pt x="539" y="507"/>
                </a:cubicBezTo>
                <a:cubicBezTo>
                  <a:pt x="602" y="412"/>
                  <a:pt x="760" y="380"/>
                  <a:pt x="919" y="380"/>
                </a:cubicBez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5"/>
          <p:cNvSpPr/>
          <p:nvPr/>
        </p:nvSpPr>
        <p:spPr>
          <a:xfrm>
            <a:off x="860335" y="1982886"/>
            <a:ext cx="50591" cy="52652"/>
          </a:xfrm>
          <a:custGeom>
            <a:avLst/>
            <a:gdLst/>
            <a:ahLst/>
            <a:cxnLst/>
            <a:rect l="l" t="t" r="r" b="b"/>
            <a:pathLst>
              <a:path w="1522" h="1584" extrusionOk="0">
                <a:moveTo>
                  <a:pt x="919" y="0"/>
                </a:moveTo>
                <a:cubicBezTo>
                  <a:pt x="666" y="32"/>
                  <a:pt x="476" y="127"/>
                  <a:pt x="381" y="317"/>
                </a:cubicBezTo>
                <a:lnTo>
                  <a:pt x="381" y="32"/>
                </a:lnTo>
                <a:lnTo>
                  <a:pt x="1" y="32"/>
                </a:lnTo>
                <a:lnTo>
                  <a:pt x="1" y="1584"/>
                </a:lnTo>
                <a:lnTo>
                  <a:pt x="381" y="1584"/>
                </a:lnTo>
                <a:lnTo>
                  <a:pt x="381" y="824"/>
                </a:lnTo>
                <a:cubicBezTo>
                  <a:pt x="381" y="697"/>
                  <a:pt x="413" y="570"/>
                  <a:pt x="476" y="507"/>
                </a:cubicBezTo>
                <a:cubicBezTo>
                  <a:pt x="571" y="412"/>
                  <a:pt x="666" y="380"/>
                  <a:pt x="793" y="380"/>
                </a:cubicBezTo>
                <a:cubicBezTo>
                  <a:pt x="888" y="380"/>
                  <a:pt x="983" y="412"/>
                  <a:pt x="1046" y="475"/>
                </a:cubicBezTo>
                <a:cubicBezTo>
                  <a:pt x="1109" y="539"/>
                  <a:pt x="1141" y="634"/>
                  <a:pt x="1141" y="729"/>
                </a:cubicBezTo>
                <a:lnTo>
                  <a:pt x="1141" y="1584"/>
                </a:lnTo>
                <a:lnTo>
                  <a:pt x="1521" y="1584"/>
                </a:lnTo>
                <a:lnTo>
                  <a:pt x="1521" y="602"/>
                </a:lnTo>
                <a:cubicBezTo>
                  <a:pt x="1521" y="412"/>
                  <a:pt x="1458" y="285"/>
                  <a:pt x="1363" y="190"/>
                </a:cubicBezTo>
                <a:cubicBezTo>
                  <a:pt x="1268" y="64"/>
                  <a:pt x="1109" y="0"/>
                  <a:pt x="91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5"/>
          <p:cNvSpPr/>
          <p:nvPr/>
        </p:nvSpPr>
        <p:spPr>
          <a:xfrm>
            <a:off x="920367" y="1983916"/>
            <a:ext cx="47400" cy="52685"/>
          </a:xfrm>
          <a:custGeom>
            <a:avLst/>
            <a:gdLst/>
            <a:ahLst/>
            <a:cxnLst/>
            <a:rect l="l" t="t" r="r" b="b"/>
            <a:pathLst>
              <a:path w="1426" h="1585" extrusionOk="0">
                <a:moveTo>
                  <a:pt x="1045" y="888"/>
                </a:moveTo>
                <a:lnTo>
                  <a:pt x="1045" y="1014"/>
                </a:lnTo>
                <a:cubicBezTo>
                  <a:pt x="1045" y="1078"/>
                  <a:pt x="982" y="1141"/>
                  <a:pt x="918" y="1204"/>
                </a:cubicBezTo>
                <a:cubicBezTo>
                  <a:pt x="823" y="1268"/>
                  <a:pt x="760" y="1268"/>
                  <a:pt x="633" y="1268"/>
                </a:cubicBezTo>
                <a:cubicBezTo>
                  <a:pt x="538" y="1268"/>
                  <a:pt x="475" y="1268"/>
                  <a:pt x="443" y="1236"/>
                </a:cubicBezTo>
                <a:cubicBezTo>
                  <a:pt x="380" y="1173"/>
                  <a:pt x="348" y="1141"/>
                  <a:pt x="348" y="1078"/>
                </a:cubicBezTo>
                <a:cubicBezTo>
                  <a:pt x="348" y="983"/>
                  <a:pt x="380" y="951"/>
                  <a:pt x="443" y="919"/>
                </a:cubicBezTo>
                <a:cubicBezTo>
                  <a:pt x="475" y="888"/>
                  <a:pt x="570" y="888"/>
                  <a:pt x="665" y="888"/>
                </a:cubicBezTo>
                <a:close/>
                <a:moveTo>
                  <a:pt x="792" y="1"/>
                </a:moveTo>
                <a:cubicBezTo>
                  <a:pt x="633" y="1"/>
                  <a:pt x="538" y="1"/>
                  <a:pt x="443" y="33"/>
                </a:cubicBezTo>
                <a:cubicBezTo>
                  <a:pt x="317" y="64"/>
                  <a:pt x="222" y="96"/>
                  <a:pt x="95" y="191"/>
                </a:cubicBezTo>
                <a:lnTo>
                  <a:pt x="222" y="444"/>
                </a:lnTo>
                <a:cubicBezTo>
                  <a:pt x="412" y="349"/>
                  <a:pt x="538" y="286"/>
                  <a:pt x="697" y="286"/>
                </a:cubicBezTo>
                <a:cubicBezTo>
                  <a:pt x="823" y="286"/>
                  <a:pt x="887" y="318"/>
                  <a:pt x="950" y="381"/>
                </a:cubicBezTo>
                <a:cubicBezTo>
                  <a:pt x="1013" y="413"/>
                  <a:pt x="1045" y="476"/>
                  <a:pt x="1045" y="571"/>
                </a:cubicBezTo>
                <a:lnTo>
                  <a:pt x="1045" y="634"/>
                </a:lnTo>
                <a:lnTo>
                  <a:pt x="602" y="634"/>
                </a:lnTo>
                <a:cubicBezTo>
                  <a:pt x="412" y="634"/>
                  <a:pt x="253" y="666"/>
                  <a:pt x="158" y="729"/>
                </a:cubicBezTo>
                <a:cubicBezTo>
                  <a:pt x="63" y="824"/>
                  <a:pt x="0" y="951"/>
                  <a:pt x="0" y="1078"/>
                </a:cubicBezTo>
                <a:cubicBezTo>
                  <a:pt x="0" y="1173"/>
                  <a:pt x="32" y="1268"/>
                  <a:pt x="63" y="1331"/>
                </a:cubicBezTo>
                <a:cubicBezTo>
                  <a:pt x="127" y="1394"/>
                  <a:pt x="190" y="1458"/>
                  <a:pt x="253" y="1521"/>
                </a:cubicBezTo>
                <a:cubicBezTo>
                  <a:pt x="348" y="1553"/>
                  <a:pt x="443" y="1584"/>
                  <a:pt x="538" y="1584"/>
                </a:cubicBezTo>
                <a:cubicBezTo>
                  <a:pt x="665" y="1584"/>
                  <a:pt x="760" y="1553"/>
                  <a:pt x="855" y="1521"/>
                </a:cubicBezTo>
                <a:cubicBezTo>
                  <a:pt x="918" y="1489"/>
                  <a:pt x="982" y="1426"/>
                  <a:pt x="1045" y="1363"/>
                </a:cubicBezTo>
                <a:lnTo>
                  <a:pt x="1045" y="1553"/>
                </a:lnTo>
                <a:lnTo>
                  <a:pt x="1425" y="1553"/>
                </a:lnTo>
                <a:lnTo>
                  <a:pt x="1425" y="539"/>
                </a:lnTo>
                <a:cubicBezTo>
                  <a:pt x="1425" y="381"/>
                  <a:pt x="1362" y="223"/>
                  <a:pt x="1267" y="128"/>
                </a:cubicBezTo>
                <a:cubicBezTo>
                  <a:pt x="1140" y="33"/>
                  <a:pt x="982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5"/>
          <p:cNvSpPr/>
          <p:nvPr/>
        </p:nvSpPr>
        <p:spPr>
          <a:xfrm>
            <a:off x="981395" y="1983650"/>
            <a:ext cx="86358" cy="51888"/>
          </a:xfrm>
          <a:custGeom>
            <a:avLst/>
            <a:gdLst/>
            <a:ahLst/>
            <a:cxnLst/>
            <a:rect l="l" t="t" r="r" b="b"/>
            <a:pathLst>
              <a:path w="2598" h="1561" extrusionOk="0">
                <a:moveTo>
                  <a:pt x="2141" y="1"/>
                </a:moveTo>
                <a:cubicBezTo>
                  <a:pt x="2114" y="1"/>
                  <a:pt x="2087" y="3"/>
                  <a:pt x="2059" y="9"/>
                </a:cubicBezTo>
                <a:cubicBezTo>
                  <a:pt x="1774" y="9"/>
                  <a:pt x="1553" y="136"/>
                  <a:pt x="1458" y="357"/>
                </a:cubicBezTo>
                <a:cubicBezTo>
                  <a:pt x="1426" y="262"/>
                  <a:pt x="1363" y="167"/>
                  <a:pt x="1268" y="104"/>
                </a:cubicBezTo>
                <a:cubicBezTo>
                  <a:pt x="1173" y="41"/>
                  <a:pt x="1078" y="9"/>
                  <a:pt x="951" y="9"/>
                </a:cubicBezTo>
                <a:cubicBezTo>
                  <a:pt x="666" y="9"/>
                  <a:pt x="508" y="104"/>
                  <a:pt x="381" y="294"/>
                </a:cubicBezTo>
                <a:lnTo>
                  <a:pt x="381" y="9"/>
                </a:lnTo>
                <a:lnTo>
                  <a:pt x="1" y="9"/>
                </a:lnTo>
                <a:lnTo>
                  <a:pt x="1" y="1561"/>
                </a:lnTo>
                <a:lnTo>
                  <a:pt x="381" y="1561"/>
                </a:lnTo>
                <a:lnTo>
                  <a:pt x="381" y="801"/>
                </a:lnTo>
                <a:cubicBezTo>
                  <a:pt x="381" y="674"/>
                  <a:pt x="413" y="547"/>
                  <a:pt x="508" y="484"/>
                </a:cubicBezTo>
                <a:cubicBezTo>
                  <a:pt x="571" y="389"/>
                  <a:pt x="666" y="357"/>
                  <a:pt x="793" y="357"/>
                </a:cubicBezTo>
                <a:cubicBezTo>
                  <a:pt x="888" y="357"/>
                  <a:pt x="983" y="389"/>
                  <a:pt x="1046" y="452"/>
                </a:cubicBezTo>
                <a:cubicBezTo>
                  <a:pt x="1078" y="516"/>
                  <a:pt x="1109" y="579"/>
                  <a:pt x="1109" y="706"/>
                </a:cubicBezTo>
                <a:lnTo>
                  <a:pt x="1109" y="1561"/>
                </a:lnTo>
                <a:lnTo>
                  <a:pt x="1489" y="1561"/>
                </a:lnTo>
                <a:lnTo>
                  <a:pt x="1489" y="801"/>
                </a:lnTo>
                <a:cubicBezTo>
                  <a:pt x="1489" y="674"/>
                  <a:pt x="1521" y="547"/>
                  <a:pt x="1616" y="484"/>
                </a:cubicBezTo>
                <a:cubicBezTo>
                  <a:pt x="1679" y="389"/>
                  <a:pt x="1774" y="357"/>
                  <a:pt x="1901" y="357"/>
                </a:cubicBezTo>
                <a:cubicBezTo>
                  <a:pt x="1996" y="357"/>
                  <a:pt x="2091" y="389"/>
                  <a:pt x="2154" y="452"/>
                </a:cubicBezTo>
                <a:cubicBezTo>
                  <a:pt x="2218" y="516"/>
                  <a:pt x="2249" y="579"/>
                  <a:pt x="2249" y="706"/>
                </a:cubicBezTo>
                <a:lnTo>
                  <a:pt x="2249" y="1561"/>
                </a:lnTo>
                <a:lnTo>
                  <a:pt x="2598" y="1561"/>
                </a:lnTo>
                <a:lnTo>
                  <a:pt x="2598" y="579"/>
                </a:lnTo>
                <a:cubicBezTo>
                  <a:pt x="2598" y="389"/>
                  <a:pt x="2566" y="262"/>
                  <a:pt x="2471" y="167"/>
                </a:cubicBezTo>
                <a:cubicBezTo>
                  <a:pt x="2392" y="62"/>
                  <a:pt x="2270" y="1"/>
                  <a:pt x="214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5"/>
          <p:cNvSpPr/>
          <p:nvPr/>
        </p:nvSpPr>
        <p:spPr>
          <a:xfrm>
            <a:off x="1077193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3" y="286"/>
                </a:moveTo>
                <a:cubicBezTo>
                  <a:pt x="919" y="286"/>
                  <a:pt x="1014" y="318"/>
                  <a:pt x="1078" y="381"/>
                </a:cubicBezTo>
                <a:cubicBezTo>
                  <a:pt x="1173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39" y="381"/>
                </a:cubicBezTo>
                <a:cubicBezTo>
                  <a:pt x="602" y="318"/>
                  <a:pt x="697" y="286"/>
                  <a:pt x="793" y="286"/>
                </a:cubicBezTo>
                <a:close/>
                <a:moveTo>
                  <a:pt x="793" y="1"/>
                </a:moveTo>
                <a:cubicBezTo>
                  <a:pt x="634" y="1"/>
                  <a:pt x="507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507" y="1553"/>
                  <a:pt x="634" y="1584"/>
                  <a:pt x="793" y="1584"/>
                </a:cubicBezTo>
                <a:cubicBezTo>
                  <a:pt x="951" y="1584"/>
                  <a:pt x="1078" y="1553"/>
                  <a:pt x="1173" y="1489"/>
                </a:cubicBezTo>
                <a:cubicBezTo>
                  <a:pt x="1299" y="1458"/>
                  <a:pt x="1394" y="1394"/>
                  <a:pt x="1458" y="1299"/>
                </a:cubicBezTo>
                <a:lnTo>
                  <a:pt x="1268" y="1078"/>
                </a:lnTo>
                <a:cubicBezTo>
                  <a:pt x="1204" y="1141"/>
                  <a:pt x="1141" y="1173"/>
                  <a:pt x="1078" y="1204"/>
                </a:cubicBezTo>
                <a:cubicBezTo>
                  <a:pt x="983" y="1236"/>
                  <a:pt x="919" y="1268"/>
                  <a:pt x="824" y="1268"/>
                </a:cubicBezTo>
                <a:cubicBezTo>
                  <a:pt x="729" y="1268"/>
                  <a:pt x="634" y="1236"/>
                  <a:pt x="539" y="1173"/>
                </a:cubicBezTo>
                <a:cubicBezTo>
                  <a:pt x="476" y="1109"/>
                  <a:pt x="412" y="1014"/>
                  <a:pt x="381" y="919"/>
                </a:cubicBezTo>
                <a:lnTo>
                  <a:pt x="1553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3" y="191"/>
                </a:cubicBezTo>
                <a:cubicBezTo>
                  <a:pt x="1236" y="64"/>
                  <a:pt x="1046" y="1"/>
                  <a:pt x="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5"/>
          <p:cNvSpPr/>
          <p:nvPr/>
        </p:nvSpPr>
        <p:spPr>
          <a:xfrm>
            <a:off x="586637" y="2397621"/>
            <a:ext cx="786392" cy="46370"/>
          </a:xfrm>
          <a:custGeom>
            <a:avLst/>
            <a:gdLst/>
            <a:ahLst/>
            <a:cxnLst/>
            <a:rect l="l" t="t" r="r" b="b"/>
            <a:pathLst>
              <a:path w="23658" h="1395" extrusionOk="0">
                <a:moveTo>
                  <a:pt x="1" y="1"/>
                </a:moveTo>
                <a:lnTo>
                  <a:pt x="1" y="1394"/>
                </a:lnTo>
                <a:lnTo>
                  <a:pt x="23658" y="1394"/>
                </a:lnTo>
                <a:lnTo>
                  <a:pt x="23658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5"/>
          <p:cNvSpPr/>
          <p:nvPr/>
        </p:nvSpPr>
        <p:spPr>
          <a:xfrm>
            <a:off x="878252" y="1563896"/>
            <a:ext cx="213733" cy="263228"/>
          </a:xfrm>
          <a:custGeom>
            <a:avLst/>
            <a:gdLst/>
            <a:ahLst/>
            <a:cxnLst/>
            <a:rect l="l" t="t" r="r" b="b"/>
            <a:pathLst>
              <a:path w="6430" h="7919" extrusionOk="0">
                <a:moveTo>
                  <a:pt x="3199" y="698"/>
                </a:moveTo>
                <a:cubicBezTo>
                  <a:pt x="3421" y="698"/>
                  <a:pt x="3642" y="824"/>
                  <a:pt x="3769" y="983"/>
                </a:cubicBezTo>
                <a:cubicBezTo>
                  <a:pt x="3927" y="1141"/>
                  <a:pt x="4022" y="1363"/>
                  <a:pt x="4022" y="1584"/>
                </a:cubicBezTo>
                <a:cubicBezTo>
                  <a:pt x="3991" y="1869"/>
                  <a:pt x="3801" y="2154"/>
                  <a:pt x="3516" y="2281"/>
                </a:cubicBezTo>
                <a:lnTo>
                  <a:pt x="3199" y="2408"/>
                </a:lnTo>
                <a:lnTo>
                  <a:pt x="2882" y="2281"/>
                </a:lnTo>
                <a:cubicBezTo>
                  <a:pt x="2566" y="2154"/>
                  <a:pt x="2376" y="1838"/>
                  <a:pt x="2376" y="1521"/>
                </a:cubicBezTo>
                <a:cubicBezTo>
                  <a:pt x="2376" y="1078"/>
                  <a:pt x="2724" y="698"/>
                  <a:pt x="3199" y="698"/>
                </a:cubicBezTo>
                <a:close/>
                <a:moveTo>
                  <a:pt x="3231" y="3548"/>
                </a:moveTo>
                <a:lnTo>
                  <a:pt x="3642" y="3611"/>
                </a:lnTo>
                <a:cubicBezTo>
                  <a:pt x="3706" y="3643"/>
                  <a:pt x="5637" y="4055"/>
                  <a:pt x="5447" y="5828"/>
                </a:cubicBezTo>
                <a:cubicBezTo>
                  <a:pt x="5416" y="6050"/>
                  <a:pt x="5416" y="6271"/>
                  <a:pt x="5479" y="6556"/>
                </a:cubicBezTo>
                <a:lnTo>
                  <a:pt x="5574" y="7221"/>
                </a:lnTo>
                <a:lnTo>
                  <a:pt x="824" y="7221"/>
                </a:lnTo>
                <a:lnTo>
                  <a:pt x="1014" y="6018"/>
                </a:lnTo>
                <a:cubicBezTo>
                  <a:pt x="1014" y="5828"/>
                  <a:pt x="1045" y="5638"/>
                  <a:pt x="1045" y="5511"/>
                </a:cubicBezTo>
                <a:cubicBezTo>
                  <a:pt x="1045" y="3991"/>
                  <a:pt x="2566" y="3675"/>
                  <a:pt x="2724" y="3643"/>
                </a:cubicBezTo>
                <a:lnTo>
                  <a:pt x="3231" y="3548"/>
                </a:lnTo>
                <a:close/>
                <a:moveTo>
                  <a:pt x="3199" y="1"/>
                </a:moveTo>
                <a:cubicBezTo>
                  <a:pt x="2344" y="1"/>
                  <a:pt x="1647" y="666"/>
                  <a:pt x="1647" y="1521"/>
                </a:cubicBezTo>
                <a:cubicBezTo>
                  <a:pt x="1647" y="2154"/>
                  <a:pt x="2059" y="2693"/>
                  <a:pt x="2597" y="2946"/>
                </a:cubicBezTo>
                <a:cubicBezTo>
                  <a:pt x="2597" y="2946"/>
                  <a:pt x="317" y="3358"/>
                  <a:pt x="317" y="5511"/>
                </a:cubicBezTo>
                <a:cubicBezTo>
                  <a:pt x="317" y="5638"/>
                  <a:pt x="317" y="5796"/>
                  <a:pt x="285" y="5923"/>
                </a:cubicBezTo>
                <a:lnTo>
                  <a:pt x="0" y="7918"/>
                </a:lnTo>
                <a:lnTo>
                  <a:pt x="6397" y="7918"/>
                </a:lnTo>
                <a:lnTo>
                  <a:pt x="6176" y="6430"/>
                </a:lnTo>
                <a:cubicBezTo>
                  <a:pt x="6144" y="6271"/>
                  <a:pt x="6112" y="6081"/>
                  <a:pt x="6144" y="5891"/>
                </a:cubicBezTo>
                <a:cubicBezTo>
                  <a:pt x="6429" y="3485"/>
                  <a:pt x="3769" y="2946"/>
                  <a:pt x="3769" y="2946"/>
                </a:cubicBezTo>
                <a:cubicBezTo>
                  <a:pt x="4307" y="2724"/>
                  <a:pt x="4687" y="2218"/>
                  <a:pt x="4719" y="1616"/>
                </a:cubicBezTo>
                <a:cubicBezTo>
                  <a:pt x="4751" y="793"/>
                  <a:pt x="4086" y="33"/>
                  <a:pt x="323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5"/>
          <p:cNvSpPr/>
          <p:nvPr/>
        </p:nvSpPr>
        <p:spPr>
          <a:xfrm>
            <a:off x="784548" y="2985005"/>
            <a:ext cx="200038" cy="66380"/>
          </a:xfrm>
          <a:custGeom>
            <a:avLst/>
            <a:gdLst/>
            <a:ahLst/>
            <a:cxnLst/>
            <a:rect l="l" t="t" r="r" b="b"/>
            <a:pathLst>
              <a:path w="6018" h="1997" extrusionOk="0">
                <a:moveTo>
                  <a:pt x="1014" y="1"/>
                </a:moveTo>
                <a:cubicBezTo>
                  <a:pt x="476" y="1"/>
                  <a:pt x="1" y="444"/>
                  <a:pt x="1" y="983"/>
                </a:cubicBezTo>
                <a:cubicBezTo>
                  <a:pt x="1" y="1521"/>
                  <a:pt x="476" y="1996"/>
                  <a:pt x="1014" y="1996"/>
                </a:cubicBezTo>
                <a:lnTo>
                  <a:pt x="6018" y="1996"/>
                </a:lnTo>
                <a:lnTo>
                  <a:pt x="60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5"/>
          <p:cNvSpPr/>
          <p:nvPr/>
        </p:nvSpPr>
        <p:spPr>
          <a:xfrm>
            <a:off x="920367" y="3002922"/>
            <a:ext cx="124251" cy="29517"/>
          </a:xfrm>
          <a:custGeom>
            <a:avLst/>
            <a:gdLst/>
            <a:ahLst/>
            <a:cxnLst/>
            <a:rect l="l" t="t" r="r" b="b"/>
            <a:pathLst>
              <a:path w="3738" h="888" extrusionOk="0">
                <a:moveTo>
                  <a:pt x="443" y="0"/>
                </a:moveTo>
                <a:cubicBezTo>
                  <a:pt x="190" y="0"/>
                  <a:pt x="0" y="190"/>
                  <a:pt x="0" y="444"/>
                </a:cubicBezTo>
                <a:cubicBezTo>
                  <a:pt x="0" y="697"/>
                  <a:pt x="190" y="887"/>
                  <a:pt x="443" y="887"/>
                </a:cubicBezTo>
                <a:lnTo>
                  <a:pt x="3294" y="887"/>
                </a:lnTo>
                <a:cubicBezTo>
                  <a:pt x="3547" y="887"/>
                  <a:pt x="3737" y="697"/>
                  <a:pt x="3737" y="444"/>
                </a:cubicBezTo>
                <a:cubicBezTo>
                  <a:pt x="3737" y="190"/>
                  <a:pt x="3547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8" name="Google Shape;3178;p35"/>
          <p:cNvGrpSpPr/>
          <p:nvPr/>
        </p:nvGrpSpPr>
        <p:grpSpPr>
          <a:xfrm>
            <a:off x="1975138" y="2071304"/>
            <a:ext cx="1399038" cy="2302236"/>
            <a:chOff x="1975138" y="2071304"/>
            <a:chExt cx="1399038" cy="2302236"/>
          </a:xfrm>
        </p:grpSpPr>
        <p:sp>
          <p:nvSpPr>
            <p:cNvPr id="3179" name="Google Shape;3179;p35"/>
            <p:cNvSpPr/>
            <p:nvPr/>
          </p:nvSpPr>
          <p:spPr>
            <a:xfrm>
              <a:off x="2027757" y="2454462"/>
              <a:ext cx="408486" cy="408486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2788" y="1"/>
                  </a:moveTo>
                  <a:cubicBezTo>
                    <a:pt x="1236" y="1"/>
                    <a:pt x="1" y="1236"/>
                    <a:pt x="1" y="2788"/>
                  </a:cubicBezTo>
                  <a:lnTo>
                    <a:pt x="1" y="9502"/>
                  </a:lnTo>
                  <a:cubicBezTo>
                    <a:pt x="1" y="11053"/>
                    <a:pt x="1236" y="12288"/>
                    <a:pt x="2788" y="12288"/>
                  </a:cubicBezTo>
                  <a:lnTo>
                    <a:pt x="9502" y="12288"/>
                  </a:lnTo>
                  <a:cubicBezTo>
                    <a:pt x="11053" y="12288"/>
                    <a:pt x="12289" y="11053"/>
                    <a:pt x="12289" y="9502"/>
                  </a:cubicBezTo>
                  <a:lnTo>
                    <a:pt x="12289" y="2788"/>
                  </a:lnTo>
                  <a:cubicBezTo>
                    <a:pt x="12289" y="1236"/>
                    <a:pt x="11053" y="1"/>
                    <a:pt x="9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2495178" y="2536598"/>
              <a:ext cx="407389" cy="408453"/>
            </a:xfrm>
            <a:custGeom>
              <a:avLst/>
              <a:gdLst/>
              <a:ahLst/>
              <a:cxnLst/>
              <a:rect l="l" t="t" r="r" b="b"/>
              <a:pathLst>
                <a:path w="12256" h="12288" extrusionOk="0">
                  <a:moveTo>
                    <a:pt x="2755" y="0"/>
                  </a:moveTo>
                  <a:cubicBezTo>
                    <a:pt x="1235" y="0"/>
                    <a:pt x="0" y="1267"/>
                    <a:pt x="0" y="2787"/>
                  </a:cubicBezTo>
                  <a:lnTo>
                    <a:pt x="0" y="9532"/>
                  </a:lnTo>
                  <a:cubicBezTo>
                    <a:pt x="0" y="11052"/>
                    <a:pt x="1235" y="12288"/>
                    <a:pt x="2755" y="12288"/>
                  </a:cubicBezTo>
                  <a:lnTo>
                    <a:pt x="9501" y="12288"/>
                  </a:lnTo>
                  <a:cubicBezTo>
                    <a:pt x="11021" y="12288"/>
                    <a:pt x="12256" y="11052"/>
                    <a:pt x="12256" y="9532"/>
                  </a:cubicBezTo>
                  <a:lnTo>
                    <a:pt x="12256" y="2787"/>
                  </a:lnTo>
                  <a:cubicBezTo>
                    <a:pt x="12256" y="1267"/>
                    <a:pt x="11021" y="0"/>
                    <a:pt x="9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2109893" y="2956585"/>
              <a:ext cx="408453" cy="408486"/>
            </a:xfrm>
            <a:custGeom>
              <a:avLst/>
              <a:gdLst/>
              <a:ahLst/>
              <a:cxnLst/>
              <a:rect l="l" t="t" r="r" b="b"/>
              <a:pathLst>
                <a:path w="12288" h="12289" extrusionOk="0">
                  <a:moveTo>
                    <a:pt x="2787" y="1"/>
                  </a:moveTo>
                  <a:cubicBezTo>
                    <a:pt x="1267" y="1"/>
                    <a:pt x="0" y="1268"/>
                    <a:pt x="0" y="2788"/>
                  </a:cubicBezTo>
                  <a:lnTo>
                    <a:pt x="0" y="9502"/>
                  </a:lnTo>
                  <a:cubicBezTo>
                    <a:pt x="0" y="11053"/>
                    <a:pt x="1267" y="12288"/>
                    <a:pt x="2787" y="12288"/>
                  </a:cubicBezTo>
                  <a:lnTo>
                    <a:pt x="9501" y="12288"/>
                  </a:lnTo>
                  <a:cubicBezTo>
                    <a:pt x="11053" y="12288"/>
                    <a:pt x="12288" y="11053"/>
                    <a:pt x="12288" y="9502"/>
                  </a:cubicBezTo>
                  <a:lnTo>
                    <a:pt x="12288" y="2788"/>
                  </a:lnTo>
                  <a:cubicBezTo>
                    <a:pt x="12288" y="1268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2608859" y="3008174"/>
              <a:ext cx="325320" cy="325320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lnTo>
                    <a:pt x="0" y="7570"/>
                  </a:lnTo>
                  <a:cubicBezTo>
                    <a:pt x="0" y="8805"/>
                    <a:pt x="982" y="9786"/>
                    <a:pt x="2217" y="9786"/>
                  </a:cubicBezTo>
                  <a:lnTo>
                    <a:pt x="7569" y="9786"/>
                  </a:lnTo>
                  <a:cubicBezTo>
                    <a:pt x="8804" y="9786"/>
                    <a:pt x="9786" y="8805"/>
                    <a:pt x="9786" y="7570"/>
                  </a:cubicBezTo>
                  <a:lnTo>
                    <a:pt x="9786" y="2217"/>
                  </a:lnTo>
                  <a:cubicBezTo>
                    <a:pt x="9786" y="982"/>
                    <a:pt x="8804" y="1"/>
                    <a:pt x="7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2470946" y="3392395"/>
              <a:ext cx="428464" cy="428497"/>
            </a:xfrm>
            <a:custGeom>
              <a:avLst/>
              <a:gdLst/>
              <a:ahLst/>
              <a:cxnLst/>
              <a:rect l="l" t="t" r="r" b="b"/>
              <a:pathLst>
                <a:path w="12890" h="12891" extrusionOk="0">
                  <a:moveTo>
                    <a:pt x="2914" y="1"/>
                  </a:moveTo>
                  <a:cubicBezTo>
                    <a:pt x="1299" y="1"/>
                    <a:pt x="1" y="1299"/>
                    <a:pt x="1" y="2914"/>
                  </a:cubicBezTo>
                  <a:lnTo>
                    <a:pt x="1" y="9977"/>
                  </a:lnTo>
                  <a:cubicBezTo>
                    <a:pt x="1" y="11560"/>
                    <a:pt x="1299" y="12890"/>
                    <a:pt x="2914" y="12890"/>
                  </a:cubicBezTo>
                  <a:lnTo>
                    <a:pt x="9976" y="12890"/>
                  </a:lnTo>
                  <a:cubicBezTo>
                    <a:pt x="11592" y="12890"/>
                    <a:pt x="12890" y="11560"/>
                    <a:pt x="12890" y="9977"/>
                  </a:cubicBezTo>
                  <a:lnTo>
                    <a:pt x="12890" y="2914"/>
                  </a:lnTo>
                  <a:cubicBezTo>
                    <a:pt x="12890" y="1299"/>
                    <a:pt x="11592" y="1"/>
                    <a:pt x="99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2965724" y="2427105"/>
              <a:ext cx="326350" cy="325320"/>
            </a:xfrm>
            <a:custGeom>
              <a:avLst/>
              <a:gdLst/>
              <a:ahLst/>
              <a:cxnLst/>
              <a:rect l="l" t="t" r="r" b="b"/>
              <a:pathLst>
                <a:path w="9818" h="9787" extrusionOk="0"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lnTo>
                    <a:pt x="0" y="7601"/>
                  </a:lnTo>
                  <a:cubicBezTo>
                    <a:pt x="0" y="8804"/>
                    <a:pt x="982" y="9786"/>
                    <a:pt x="2217" y="9786"/>
                  </a:cubicBezTo>
                  <a:lnTo>
                    <a:pt x="7601" y="9786"/>
                  </a:lnTo>
                  <a:cubicBezTo>
                    <a:pt x="8804" y="9786"/>
                    <a:pt x="9817" y="8804"/>
                    <a:pt x="9786" y="7601"/>
                  </a:cubicBezTo>
                  <a:lnTo>
                    <a:pt x="9786" y="2217"/>
                  </a:lnTo>
                  <a:cubicBezTo>
                    <a:pt x="9786" y="982"/>
                    <a:pt x="8804" y="0"/>
                    <a:pt x="76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2965724" y="2823958"/>
              <a:ext cx="408453" cy="407423"/>
            </a:xfrm>
            <a:custGeom>
              <a:avLst/>
              <a:gdLst/>
              <a:ahLst/>
              <a:cxnLst/>
              <a:rect l="l" t="t" r="r" b="b"/>
              <a:pathLst>
                <a:path w="12288" h="12257" extrusionOk="0">
                  <a:moveTo>
                    <a:pt x="2787" y="1"/>
                  </a:moveTo>
                  <a:cubicBezTo>
                    <a:pt x="1235" y="1"/>
                    <a:pt x="0" y="1236"/>
                    <a:pt x="0" y="2756"/>
                  </a:cubicBezTo>
                  <a:lnTo>
                    <a:pt x="0" y="9501"/>
                  </a:lnTo>
                  <a:cubicBezTo>
                    <a:pt x="0" y="11021"/>
                    <a:pt x="1235" y="12256"/>
                    <a:pt x="2787" y="12256"/>
                  </a:cubicBezTo>
                  <a:lnTo>
                    <a:pt x="9501" y="12256"/>
                  </a:lnTo>
                  <a:cubicBezTo>
                    <a:pt x="11053" y="12256"/>
                    <a:pt x="12288" y="11021"/>
                    <a:pt x="12288" y="9501"/>
                  </a:cubicBezTo>
                  <a:lnTo>
                    <a:pt x="12288" y="2756"/>
                  </a:lnTo>
                  <a:cubicBezTo>
                    <a:pt x="12288" y="1236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209879" y="4270330"/>
              <a:ext cx="752720" cy="103210"/>
            </a:xfrm>
            <a:custGeom>
              <a:avLst/>
              <a:gdLst/>
              <a:ahLst/>
              <a:cxnLst/>
              <a:rect l="l" t="t" r="r" b="b"/>
              <a:pathLst>
                <a:path w="22645" h="3105" extrusionOk="0">
                  <a:moveTo>
                    <a:pt x="1552" y="1"/>
                  </a:moveTo>
                  <a:cubicBezTo>
                    <a:pt x="697" y="1"/>
                    <a:pt x="1" y="697"/>
                    <a:pt x="1" y="1552"/>
                  </a:cubicBezTo>
                  <a:cubicBezTo>
                    <a:pt x="1" y="2408"/>
                    <a:pt x="697" y="3104"/>
                    <a:pt x="1552" y="3104"/>
                  </a:cubicBezTo>
                  <a:lnTo>
                    <a:pt x="21092" y="3104"/>
                  </a:lnTo>
                  <a:cubicBezTo>
                    <a:pt x="21947" y="3104"/>
                    <a:pt x="22644" y="2408"/>
                    <a:pt x="22644" y="1552"/>
                  </a:cubicBezTo>
                  <a:cubicBezTo>
                    <a:pt x="22644" y="697"/>
                    <a:pt x="21947" y="1"/>
                    <a:pt x="210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2195154" y="3591369"/>
              <a:ext cx="895851" cy="503187"/>
            </a:xfrm>
            <a:custGeom>
              <a:avLst/>
              <a:gdLst/>
              <a:ahLst/>
              <a:cxnLst/>
              <a:rect l="l" t="t" r="r" b="b"/>
              <a:pathLst>
                <a:path w="26951" h="15138" extrusionOk="0">
                  <a:moveTo>
                    <a:pt x="0" y="0"/>
                  </a:moveTo>
                  <a:lnTo>
                    <a:pt x="1394" y="15138"/>
                  </a:lnTo>
                  <a:lnTo>
                    <a:pt x="21314" y="15138"/>
                  </a:lnTo>
                  <a:lnTo>
                    <a:pt x="269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096199" y="3544002"/>
              <a:ext cx="1062184" cy="95798"/>
            </a:xfrm>
            <a:custGeom>
              <a:avLst/>
              <a:gdLst/>
              <a:ahLst/>
              <a:cxnLst/>
              <a:rect l="l" t="t" r="r" b="b"/>
              <a:pathLst>
                <a:path w="31955" h="2882" extrusionOk="0"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cubicBezTo>
                    <a:pt x="0" y="2217"/>
                    <a:pt x="634" y="2882"/>
                    <a:pt x="1426" y="2882"/>
                  </a:cubicBezTo>
                  <a:lnTo>
                    <a:pt x="30498" y="2882"/>
                  </a:lnTo>
                  <a:cubicBezTo>
                    <a:pt x="31321" y="2882"/>
                    <a:pt x="31955" y="2217"/>
                    <a:pt x="31955" y="1425"/>
                  </a:cubicBezTo>
                  <a:cubicBezTo>
                    <a:pt x="31955" y="634"/>
                    <a:pt x="31321" y="0"/>
                    <a:pt x="304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213037" y="3549554"/>
              <a:ext cx="916925" cy="608192"/>
            </a:xfrm>
            <a:custGeom>
              <a:avLst/>
              <a:gdLst/>
              <a:ahLst/>
              <a:cxnLst/>
              <a:rect l="l" t="t" r="r" b="b"/>
              <a:pathLst>
                <a:path w="27585" h="18297" extrusionOk="0">
                  <a:moveTo>
                    <a:pt x="26262" y="0"/>
                  </a:moveTo>
                  <a:cubicBezTo>
                    <a:pt x="25749" y="0"/>
                    <a:pt x="25267" y="305"/>
                    <a:pt x="25114" y="815"/>
                  </a:cubicBezTo>
                  <a:lnTo>
                    <a:pt x="20079" y="15889"/>
                  </a:lnTo>
                  <a:lnTo>
                    <a:pt x="1204" y="15889"/>
                  </a:lnTo>
                  <a:cubicBezTo>
                    <a:pt x="539" y="15889"/>
                    <a:pt x="1" y="16428"/>
                    <a:pt x="1" y="17093"/>
                  </a:cubicBezTo>
                  <a:cubicBezTo>
                    <a:pt x="1" y="17758"/>
                    <a:pt x="539" y="18296"/>
                    <a:pt x="1204" y="18296"/>
                  </a:cubicBezTo>
                  <a:lnTo>
                    <a:pt x="20934" y="18296"/>
                  </a:lnTo>
                  <a:cubicBezTo>
                    <a:pt x="21472" y="18296"/>
                    <a:pt x="21916" y="17979"/>
                    <a:pt x="22106" y="17473"/>
                  </a:cubicBezTo>
                  <a:lnTo>
                    <a:pt x="27394" y="1575"/>
                  </a:lnTo>
                  <a:cubicBezTo>
                    <a:pt x="27584" y="942"/>
                    <a:pt x="27268" y="277"/>
                    <a:pt x="26634" y="55"/>
                  </a:cubicBezTo>
                  <a:cubicBezTo>
                    <a:pt x="26511" y="18"/>
                    <a:pt x="26385" y="0"/>
                    <a:pt x="262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989922" y="3401835"/>
              <a:ext cx="349519" cy="273765"/>
            </a:xfrm>
            <a:custGeom>
              <a:avLst/>
              <a:gdLst/>
              <a:ahLst/>
              <a:cxnLst/>
              <a:rect l="l" t="t" r="r" b="b"/>
              <a:pathLst>
                <a:path w="10515" h="8236" extrusionOk="0">
                  <a:moveTo>
                    <a:pt x="8076" y="1"/>
                  </a:moveTo>
                  <a:cubicBezTo>
                    <a:pt x="7650" y="1"/>
                    <a:pt x="7220" y="125"/>
                    <a:pt x="6841" y="382"/>
                  </a:cubicBezTo>
                  <a:lnTo>
                    <a:pt x="1204" y="4340"/>
                  </a:lnTo>
                  <a:cubicBezTo>
                    <a:pt x="222" y="5037"/>
                    <a:pt x="0" y="6367"/>
                    <a:pt x="666" y="7317"/>
                  </a:cubicBezTo>
                  <a:cubicBezTo>
                    <a:pt x="1077" y="7919"/>
                    <a:pt x="1742" y="8236"/>
                    <a:pt x="2407" y="8236"/>
                  </a:cubicBezTo>
                  <a:cubicBezTo>
                    <a:pt x="2851" y="8236"/>
                    <a:pt x="3262" y="8109"/>
                    <a:pt x="3642" y="7856"/>
                  </a:cubicBezTo>
                  <a:lnTo>
                    <a:pt x="9311" y="3897"/>
                  </a:lnTo>
                  <a:cubicBezTo>
                    <a:pt x="10261" y="3232"/>
                    <a:pt x="10515" y="1902"/>
                    <a:pt x="9850" y="920"/>
                  </a:cubicBezTo>
                  <a:cubicBezTo>
                    <a:pt x="9422" y="317"/>
                    <a:pt x="8754" y="1"/>
                    <a:pt x="80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3029910" y="3562949"/>
              <a:ext cx="77948" cy="77915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173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73" y="2344"/>
                  </a:cubicBezTo>
                  <a:cubicBezTo>
                    <a:pt x="1806" y="2344"/>
                    <a:pt x="2344" y="1805"/>
                    <a:pt x="2344" y="1172"/>
                  </a:cubicBezTo>
                  <a:cubicBezTo>
                    <a:pt x="2344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306741" y="3705050"/>
              <a:ext cx="527419" cy="295836"/>
            </a:xfrm>
            <a:custGeom>
              <a:avLst/>
              <a:gdLst/>
              <a:ahLst/>
              <a:cxnLst/>
              <a:rect l="l" t="t" r="r" b="b"/>
              <a:pathLst>
                <a:path w="15867" h="8900" extrusionOk="0">
                  <a:moveTo>
                    <a:pt x="950" y="0"/>
                  </a:moveTo>
                  <a:cubicBezTo>
                    <a:pt x="412" y="0"/>
                    <a:pt x="0" y="412"/>
                    <a:pt x="0" y="951"/>
                  </a:cubicBezTo>
                  <a:lnTo>
                    <a:pt x="0" y="7918"/>
                  </a:lnTo>
                  <a:cubicBezTo>
                    <a:pt x="0" y="8456"/>
                    <a:pt x="412" y="8899"/>
                    <a:pt x="950" y="8899"/>
                  </a:cubicBezTo>
                  <a:cubicBezTo>
                    <a:pt x="1489" y="8899"/>
                    <a:pt x="1900" y="8456"/>
                    <a:pt x="1900" y="7918"/>
                  </a:cubicBezTo>
                  <a:lnTo>
                    <a:pt x="1900" y="951"/>
                  </a:lnTo>
                  <a:cubicBezTo>
                    <a:pt x="1900" y="412"/>
                    <a:pt x="1489" y="0"/>
                    <a:pt x="950" y="0"/>
                  </a:cubicBezTo>
                  <a:close/>
                  <a:moveTo>
                    <a:pt x="5447" y="0"/>
                  </a:moveTo>
                  <a:cubicBezTo>
                    <a:pt x="4909" y="0"/>
                    <a:pt x="4497" y="412"/>
                    <a:pt x="4497" y="951"/>
                  </a:cubicBezTo>
                  <a:lnTo>
                    <a:pt x="4497" y="7918"/>
                  </a:lnTo>
                  <a:cubicBezTo>
                    <a:pt x="4497" y="8456"/>
                    <a:pt x="4909" y="8899"/>
                    <a:pt x="5447" y="8899"/>
                  </a:cubicBezTo>
                  <a:cubicBezTo>
                    <a:pt x="5986" y="8899"/>
                    <a:pt x="6397" y="8456"/>
                    <a:pt x="6397" y="7918"/>
                  </a:cubicBezTo>
                  <a:lnTo>
                    <a:pt x="6397" y="951"/>
                  </a:lnTo>
                  <a:cubicBezTo>
                    <a:pt x="6397" y="412"/>
                    <a:pt x="5954" y="0"/>
                    <a:pt x="5447" y="0"/>
                  </a:cubicBezTo>
                  <a:close/>
                  <a:moveTo>
                    <a:pt x="10293" y="0"/>
                  </a:moveTo>
                  <a:cubicBezTo>
                    <a:pt x="9754" y="0"/>
                    <a:pt x="9343" y="412"/>
                    <a:pt x="9343" y="951"/>
                  </a:cubicBezTo>
                  <a:lnTo>
                    <a:pt x="9343" y="7918"/>
                  </a:lnTo>
                  <a:cubicBezTo>
                    <a:pt x="9343" y="8456"/>
                    <a:pt x="9786" y="8899"/>
                    <a:pt x="10293" y="8899"/>
                  </a:cubicBezTo>
                  <a:cubicBezTo>
                    <a:pt x="10831" y="8899"/>
                    <a:pt x="11243" y="8456"/>
                    <a:pt x="11243" y="7918"/>
                  </a:cubicBezTo>
                  <a:lnTo>
                    <a:pt x="11243" y="951"/>
                  </a:lnTo>
                  <a:cubicBezTo>
                    <a:pt x="11243" y="412"/>
                    <a:pt x="10831" y="0"/>
                    <a:pt x="10293" y="0"/>
                  </a:cubicBezTo>
                  <a:close/>
                  <a:moveTo>
                    <a:pt x="14916" y="0"/>
                  </a:moveTo>
                  <a:cubicBezTo>
                    <a:pt x="14378" y="0"/>
                    <a:pt x="13966" y="412"/>
                    <a:pt x="13966" y="951"/>
                  </a:cubicBezTo>
                  <a:lnTo>
                    <a:pt x="13966" y="7918"/>
                  </a:lnTo>
                  <a:cubicBezTo>
                    <a:pt x="13966" y="8456"/>
                    <a:pt x="14378" y="8899"/>
                    <a:pt x="14916" y="8899"/>
                  </a:cubicBezTo>
                  <a:cubicBezTo>
                    <a:pt x="15423" y="8899"/>
                    <a:pt x="15866" y="8456"/>
                    <a:pt x="15866" y="7918"/>
                  </a:cubicBezTo>
                  <a:lnTo>
                    <a:pt x="15866" y="951"/>
                  </a:lnTo>
                  <a:cubicBezTo>
                    <a:pt x="15866" y="412"/>
                    <a:pt x="15423" y="0"/>
                    <a:pt x="1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257246" y="4155585"/>
              <a:ext cx="180061" cy="180061"/>
            </a:xfrm>
            <a:custGeom>
              <a:avLst/>
              <a:gdLst/>
              <a:ahLst/>
              <a:cxnLst/>
              <a:rect l="l" t="t" r="r" b="b"/>
              <a:pathLst>
                <a:path w="5417" h="5417" extrusionOk="0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213"/>
                    <a:pt x="1236" y="5416"/>
                    <a:pt x="2724" y="5416"/>
                  </a:cubicBezTo>
                  <a:cubicBezTo>
                    <a:pt x="4213" y="5416"/>
                    <a:pt x="5416" y="4213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290952" y="4188227"/>
              <a:ext cx="113714" cy="114778"/>
            </a:xfrm>
            <a:custGeom>
              <a:avLst/>
              <a:gdLst/>
              <a:ahLst/>
              <a:cxnLst/>
              <a:rect l="l" t="t" r="r" b="b"/>
              <a:pathLst>
                <a:path w="3421" h="3453" extrusionOk="0">
                  <a:moveTo>
                    <a:pt x="1710" y="0"/>
                  </a:moveTo>
                  <a:cubicBezTo>
                    <a:pt x="760" y="0"/>
                    <a:pt x="0" y="761"/>
                    <a:pt x="0" y="1711"/>
                  </a:cubicBezTo>
                  <a:cubicBezTo>
                    <a:pt x="0" y="2661"/>
                    <a:pt x="760" y="3452"/>
                    <a:pt x="1710" y="3452"/>
                  </a:cubicBezTo>
                  <a:cubicBezTo>
                    <a:pt x="2660" y="3452"/>
                    <a:pt x="3420" y="2661"/>
                    <a:pt x="3420" y="1711"/>
                  </a:cubicBezTo>
                  <a:cubicBezTo>
                    <a:pt x="3420" y="761"/>
                    <a:pt x="2660" y="0"/>
                    <a:pt x="171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739393" y="4155585"/>
              <a:ext cx="180028" cy="180061"/>
            </a:xfrm>
            <a:custGeom>
              <a:avLst/>
              <a:gdLst/>
              <a:ahLst/>
              <a:cxnLst/>
              <a:rect l="l" t="t" r="r" b="b"/>
              <a:pathLst>
                <a:path w="5416" h="5417" extrusionOk="0">
                  <a:moveTo>
                    <a:pt x="2692" y="1"/>
                  </a:moveTo>
                  <a:cubicBezTo>
                    <a:pt x="1204" y="1"/>
                    <a:pt x="0" y="1204"/>
                    <a:pt x="0" y="2693"/>
                  </a:cubicBezTo>
                  <a:cubicBezTo>
                    <a:pt x="0" y="4213"/>
                    <a:pt x="1204" y="5416"/>
                    <a:pt x="2692" y="5416"/>
                  </a:cubicBezTo>
                  <a:cubicBezTo>
                    <a:pt x="4181" y="5416"/>
                    <a:pt x="5416" y="4213"/>
                    <a:pt x="5416" y="2693"/>
                  </a:cubicBezTo>
                  <a:cubicBezTo>
                    <a:pt x="5416" y="1204"/>
                    <a:pt x="4181" y="1"/>
                    <a:pt x="26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772001" y="4188227"/>
              <a:ext cx="114778" cy="114778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711" y="0"/>
                  </a:moveTo>
                  <a:cubicBezTo>
                    <a:pt x="761" y="0"/>
                    <a:pt x="1" y="761"/>
                    <a:pt x="1" y="1711"/>
                  </a:cubicBezTo>
                  <a:cubicBezTo>
                    <a:pt x="1" y="2661"/>
                    <a:pt x="761" y="3452"/>
                    <a:pt x="1711" y="3452"/>
                  </a:cubicBezTo>
                  <a:cubicBezTo>
                    <a:pt x="2661" y="3452"/>
                    <a:pt x="3453" y="2661"/>
                    <a:pt x="3453" y="1711"/>
                  </a:cubicBezTo>
                  <a:cubicBezTo>
                    <a:pt x="3453" y="761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764655" y="2369201"/>
              <a:ext cx="11601" cy="269510"/>
            </a:xfrm>
            <a:custGeom>
              <a:avLst/>
              <a:gdLst/>
              <a:ahLst/>
              <a:cxnLst/>
              <a:rect l="l" t="t" r="r" b="b"/>
              <a:pathLst>
                <a:path w="349" h="8108" extrusionOk="0">
                  <a:moveTo>
                    <a:pt x="0" y="1"/>
                  </a:moveTo>
                  <a:lnTo>
                    <a:pt x="0" y="8108"/>
                  </a:lnTo>
                  <a:lnTo>
                    <a:pt x="349" y="810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044610" y="2071304"/>
              <a:ext cx="11634" cy="315846"/>
            </a:xfrm>
            <a:custGeom>
              <a:avLst/>
              <a:gdLst/>
              <a:ahLst/>
              <a:cxnLst/>
              <a:rect l="l" t="t" r="r" b="b"/>
              <a:pathLst>
                <a:path w="350" h="9502" extrusionOk="0">
                  <a:moveTo>
                    <a:pt x="1" y="0"/>
                  </a:moveTo>
                  <a:lnTo>
                    <a:pt x="1" y="9501"/>
                  </a:lnTo>
                  <a:lnTo>
                    <a:pt x="349" y="950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004622" y="3191359"/>
              <a:ext cx="11601" cy="256879"/>
            </a:xfrm>
            <a:custGeom>
              <a:avLst/>
              <a:gdLst/>
              <a:ahLst/>
              <a:cxnLst/>
              <a:rect l="l" t="t" r="r" b="b"/>
              <a:pathLst>
                <a:path w="349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349" y="772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3055173" y="3089246"/>
              <a:ext cx="11634" cy="255815"/>
            </a:xfrm>
            <a:custGeom>
              <a:avLst/>
              <a:gdLst/>
              <a:ahLst/>
              <a:cxnLst/>
              <a:rect l="l" t="t" r="r" b="b"/>
              <a:pathLst>
                <a:path w="350" h="7696" extrusionOk="0">
                  <a:moveTo>
                    <a:pt x="1" y="0"/>
                  </a:moveTo>
                  <a:lnTo>
                    <a:pt x="1" y="7696"/>
                  </a:lnTo>
                  <a:lnTo>
                    <a:pt x="349" y="769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1975138" y="3078709"/>
              <a:ext cx="64253" cy="64253"/>
            </a:xfrm>
            <a:custGeom>
              <a:avLst/>
              <a:gdLst/>
              <a:ahLst/>
              <a:cxnLst/>
              <a:rect l="l" t="t" r="r" b="b"/>
              <a:pathLst>
                <a:path w="1933" h="1933" extrusionOk="0">
                  <a:moveTo>
                    <a:pt x="982" y="0"/>
                  </a:moveTo>
                  <a:cubicBezTo>
                    <a:pt x="444" y="0"/>
                    <a:pt x="0" y="412"/>
                    <a:pt x="0" y="951"/>
                  </a:cubicBezTo>
                  <a:cubicBezTo>
                    <a:pt x="0" y="1489"/>
                    <a:pt x="444" y="1932"/>
                    <a:pt x="982" y="1932"/>
                  </a:cubicBezTo>
                  <a:cubicBezTo>
                    <a:pt x="1521" y="1932"/>
                    <a:pt x="1932" y="1489"/>
                    <a:pt x="1932" y="951"/>
                  </a:cubicBezTo>
                  <a:cubicBezTo>
                    <a:pt x="1932" y="412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2752024" y="2692394"/>
              <a:ext cx="64253" cy="63189"/>
            </a:xfrm>
            <a:custGeom>
              <a:avLst/>
              <a:gdLst/>
              <a:ahLst/>
              <a:cxnLst/>
              <a:rect l="l" t="t" r="r" b="b"/>
              <a:pathLst>
                <a:path w="1933" h="1901" extrusionOk="0">
                  <a:moveTo>
                    <a:pt x="982" y="0"/>
                  </a:moveTo>
                  <a:cubicBezTo>
                    <a:pt x="444" y="0"/>
                    <a:pt x="0" y="412"/>
                    <a:pt x="0" y="950"/>
                  </a:cubicBezTo>
                  <a:cubicBezTo>
                    <a:pt x="0" y="1488"/>
                    <a:pt x="444" y="1900"/>
                    <a:pt x="982" y="1900"/>
                  </a:cubicBezTo>
                  <a:cubicBezTo>
                    <a:pt x="1489" y="1900"/>
                    <a:pt x="1932" y="1488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35"/>
          <p:cNvSpPr/>
          <p:nvPr/>
        </p:nvSpPr>
        <p:spPr>
          <a:xfrm>
            <a:off x="1449847" y="1193369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35"/>
          <p:cNvSpPr/>
          <p:nvPr/>
        </p:nvSpPr>
        <p:spPr>
          <a:xfrm>
            <a:off x="3329934" y="1214410"/>
            <a:ext cx="563219" cy="2150661"/>
          </a:xfrm>
          <a:custGeom>
            <a:avLst/>
            <a:gdLst/>
            <a:ahLst/>
            <a:cxnLst/>
            <a:rect l="l" t="t" r="r" b="b"/>
            <a:pathLst>
              <a:path w="16944" h="64701" extrusionOk="0">
                <a:moveTo>
                  <a:pt x="1" y="1"/>
                </a:moveTo>
                <a:lnTo>
                  <a:pt x="1" y="223"/>
                </a:lnTo>
                <a:lnTo>
                  <a:pt x="697" y="223"/>
                </a:lnTo>
                <a:lnTo>
                  <a:pt x="697" y="1"/>
                </a:lnTo>
                <a:close/>
                <a:moveTo>
                  <a:pt x="1869" y="1"/>
                </a:moveTo>
                <a:lnTo>
                  <a:pt x="1869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769" y="1"/>
                </a:moveTo>
                <a:lnTo>
                  <a:pt x="3769" y="223"/>
                </a:lnTo>
                <a:lnTo>
                  <a:pt x="4466" y="223"/>
                </a:lnTo>
                <a:lnTo>
                  <a:pt x="4466" y="1"/>
                </a:lnTo>
                <a:close/>
                <a:moveTo>
                  <a:pt x="5669" y="191"/>
                </a:moveTo>
                <a:lnTo>
                  <a:pt x="5606" y="413"/>
                </a:lnTo>
                <a:cubicBezTo>
                  <a:pt x="5828" y="476"/>
                  <a:pt x="6049" y="571"/>
                  <a:pt x="6239" y="666"/>
                </a:cubicBezTo>
                <a:lnTo>
                  <a:pt x="6334" y="476"/>
                </a:lnTo>
                <a:cubicBezTo>
                  <a:pt x="6144" y="349"/>
                  <a:pt x="5891" y="254"/>
                  <a:pt x="5669" y="191"/>
                </a:cubicBezTo>
                <a:close/>
                <a:moveTo>
                  <a:pt x="7316" y="1204"/>
                </a:moveTo>
                <a:lnTo>
                  <a:pt x="7158" y="1363"/>
                </a:lnTo>
                <a:cubicBezTo>
                  <a:pt x="7316" y="1521"/>
                  <a:pt x="7474" y="1679"/>
                  <a:pt x="7601" y="1869"/>
                </a:cubicBezTo>
                <a:lnTo>
                  <a:pt x="7791" y="1743"/>
                </a:lnTo>
                <a:cubicBezTo>
                  <a:pt x="7664" y="1553"/>
                  <a:pt x="7506" y="1363"/>
                  <a:pt x="7316" y="1204"/>
                </a:cubicBezTo>
                <a:close/>
                <a:moveTo>
                  <a:pt x="8361" y="2819"/>
                </a:moveTo>
                <a:lnTo>
                  <a:pt x="8108" y="2883"/>
                </a:lnTo>
                <a:cubicBezTo>
                  <a:pt x="8203" y="3104"/>
                  <a:pt x="8235" y="3326"/>
                  <a:pt x="8266" y="3579"/>
                </a:cubicBezTo>
                <a:lnTo>
                  <a:pt x="8520" y="3516"/>
                </a:lnTo>
                <a:cubicBezTo>
                  <a:pt x="8488" y="3294"/>
                  <a:pt x="8425" y="3041"/>
                  <a:pt x="8361" y="2819"/>
                </a:cubicBezTo>
                <a:close/>
                <a:moveTo>
                  <a:pt x="8330" y="4720"/>
                </a:moveTo>
                <a:lnTo>
                  <a:pt x="8330" y="5416"/>
                </a:lnTo>
                <a:lnTo>
                  <a:pt x="8551" y="5416"/>
                </a:lnTo>
                <a:lnTo>
                  <a:pt x="8551" y="4720"/>
                </a:lnTo>
                <a:close/>
                <a:moveTo>
                  <a:pt x="8330" y="6620"/>
                </a:moveTo>
                <a:lnTo>
                  <a:pt x="8330" y="7316"/>
                </a:lnTo>
                <a:lnTo>
                  <a:pt x="8551" y="7316"/>
                </a:lnTo>
                <a:lnTo>
                  <a:pt x="8551" y="6620"/>
                </a:lnTo>
                <a:close/>
                <a:moveTo>
                  <a:pt x="8330" y="8520"/>
                </a:moveTo>
                <a:lnTo>
                  <a:pt x="8330" y="9217"/>
                </a:lnTo>
                <a:lnTo>
                  <a:pt x="8551" y="9217"/>
                </a:lnTo>
                <a:lnTo>
                  <a:pt x="8551" y="8520"/>
                </a:lnTo>
                <a:close/>
                <a:moveTo>
                  <a:pt x="8330" y="10388"/>
                </a:moveTo>
                <a:lnTo>
                  <a:pt x="8330" y="11117"/>
                </a:lnTo>
                <a:lnTo>
                  <a:pt x="8551" y="11117"/>
                </a:lnTo>
                <a:lnTo>
                  <a:pt x="8551" y="10388"/>
                </a:lnTo>
                <a:close/>
                <a:moveTo>
                  <a:pt x="8330" y="12288"/>
                </a:moveTo>
                <a:lnTo>
                  <a:pt x="8330" y="12985"/>
                </a:lnTo>
                <a:lnTo>
                  <a:pt x="8551" y="12985"/>
                </a:lnTo>
                <a:lnTo>
                  <a:pt x="8551" y="12288"/>
                </a:lnTo>
                <a:close/>
                <a:moveTo>
                  <a:pt x="8330" y="14157"/>
                </a:moveTo>
                <a:lnTo>
                  <a:pt x="8330" y="14885"/>
                </a:lnTo>
                <a:lnTo>
                  <a:pt x="8551" y="14885"/>
                </a:lnTo>
                <a:lnTo>
                  <a:pt x="8551" y="14157"/>
                </a:lnTo>
                <a:close/>
                <a:moveTo>
                  <a:pt x="8330" y="16057"/>
                </a:moveTo>
                <a:lnTo>
                  <a:pt x="8330" y="16785"/>
                </a:lnTo>
                <a:lnTo>
                  <a:pt x="8551" y="16785"/>
                </a:lnTo>
                <a:lnTo>
                  <a:pt x="8551" y="16057"/>
                </a:lnTo>
                <a:close/>
                <a:moveTo>
                  <a:pt x="8330" y="17957"/>
                </a:moveTo>
                <a:lnTo>
                  <a:pt x="8330" y="18654"/>
                </a:lnTo>
                <a:lnTo>
                  <a:pt x="8551" y="18654"/>
                </a:lnTo>
                <a:lnTo>
                  <a:pt x="8551" y="17957"/>
                </a:lnTo>
                <a:close/>
                <a:moveTo>
                  <a:pt x="8330" y="19826"/>
                </a:moveTo>
                <a:lnTo>
                  <a:pt x="8330" y="20554"/>
                </a:lnTo>
                <a:lnTo>
                  <a:pt x="8551" y="20554"/>
                </a:lnTo>
                <a:lnTo>
                  <a:pt x="8551" y="19826"/>
                </a:lnTo>
                <a:close/>
                <a:moveTo>
                  <a:pt x="8330" y="21726"/>
                </a:moveTo>
                <a:lnTo>
                  <a:pt x="8330" y="22422"/>
                </a:lnTo>
                <a:lnTo>
                  <a:pt x="8551" y="22422"/>
                </a:lnTo>
                <a:lnTo>
                  <a:pt x="8551" y="21726"/>
                </a:lnTo>
                <a:close/>
                <a:moveTo>
                  <a:pt x="8330" y="23626"/>
                </a:moveTo>
                <a:lnTo>
                  <a:pt x="8330" y="24323"/>
                </a:lnTo>
                <a:lnTo>
                  <a:pt x="8551" y="24323"/>
                </a:lnTo>
                <a:lnTo>
                  <a:pt x="8551" y="23626"/>
                </a:lnTo>
                <a:close/>
                <a:moveTo>
                  <a:pt x="8330" y="25494"/>
                </a:moveTo>
                <a:lnTo>
                  <a:pt x="8330" y="26223"/>
                </a:lnTo>
                <a:lnTo>
                  <a:pt x="8551" y="26223"/>
                </a:lnTo>
                <a:lnTo>
                  <a:pt x="8551" y="25494"/>
                </a:lnTo>
                <a:close/>
                <a:moveTo>
                  <a:pt x="8330" y="27394"/>
                </a:moveTo>
                <a:lnTo>
                  <a:pt x="8330" y="28091"/>
                </a:lnTo>
                <a:lnTo>
                  <a:pt x="8551" y="28091"/>
                </a:lnTo>
                <a:lnTo>
                  <a:pt x="8551" y="27394"/>
                </a:lnTo>
                <a:close/>
                <a:moveTo>
                  <a:pt x="8330" y="29295"/>
                </a:moveTo>
                <a:lnTo>
                  <a:pt x="8330" y="29991"/>
                </a:lnTo>
                <a:lnTo>
                  <a:pt x="8551" y="29991"/>
                </a:lnTo>
                <a:lnTo>
                  <a:pt x="8551" y="29295"/>
                </a:lnTo>
                <a:close/>
                <a:moveTo>
                  <a:pt x="8330" y="31163"/>
                </a:moveTo>
                <a:lnTo>
                  <a:pt x="8330" y="31891"/>
                </a:lnTo>
                <a:lnTo>
                  <a:pt x="8551" y="31891"/>
                </a:lnTo>
                <a:lnTo>
                  <a:pt x="8551" y="31163"/>
                </a:lnTo>
                <a:close/>
                <a:moveTo>
                  <a:pt x="8330" y="33063"/>
                </a:moveTo>
                <a:lnTo>
                  <a:pt x="8330" y="33760"/>
                </a:lnTo>
                <a:lnTo>
                  <a:pt x="8551" y="33760"/>
                </a:lnTo>
                <a:lnTo>
                  <a:pt x="8551" y="33063"/>
                </a:lnTo>
                <a:close/>
                <a:moveTo>
                  <a:pt x="8330" y="34963"/>
                </a:moveTo>
                <a:lnTo>
                  <a:pt x="8330" y="35660"/>
                </a:lnTo>
                <a:lnTo>
                  <a:pt x="8551" y="35660"/>
                </a:lnTo>
                <a:lnTo>
                  <a:pt x="8551" y="34963"/>
                </a:lnTo>
                <a:close/>
                <a:moveTo>
                  <a:pt x="8330" y="36832"/>
                </a:moveTo>
                <a:lnTo>
                  <a:pt x="8330" y="37560"/>
                </a:lnTo>
                <a:lnTo>
                  <a:pt x="8551" y="37560"/>
                </a:lnTo>
                <a:lnTo>
                  <a:pt x="8551" y="36832"/>
                </a:lnTo>
                <a:close/>
                <a:moveTo>
                  <a:pt x="8330" y="38732"/>
                </a:moveTo>
                <a:lnTo>
                  <a:pt x="8330" y="39429"/>
                </a:lnTo>
                <a:lnTo>
                  <a:pt x="8551" y="39429"/>
                </a:lnTo>
                <a:lnTo>
                  <a:pt x="8551" y="38732"/>
                </a:lnTo>
                <a:close/>
                <a:moveTo>
                  <a:pt x="8330" y="40632"/>
                </a:moveTo>
                <a:lnTo>
                  <a:pt x="8330" y="41329"/>
                </a:lnTo>
                <a:lnTo>
                  <a:pt x="8551" y="41329"/>
                </a:lnTo>
                <a:lnTo>
                  <a:pt x="8551" y="40632"/>
                </a:lnTo>
                <a:close/>
                <a:moveTo>
                  <a:pt x="8330" y="42501"/>
                </a:moveTo>
                <a:lnTo>
                  <a:pt x="8330" y="43229"/>
                </a:lnTo>
                <a:lnTo>
                  <a:pt x="8551" y="43229"/>
                </a:lnTo>
                <a:lnTo>
                  <a:pt x="8551" y="42501"/>
                </a:lnTo>
                <a:close/>
                <a:moveTo>
                  <a:pt x="8330" y="44401"/>
                </a:moveTo>
                <a:lnTo>
                  <a:pt x="8330" y="45097"/>
                </a:lnTo>
                <a:lnTo>
                  <a:pt x="8551" y="45097"/>
                </a:lnTo>
                <a:lnTo>
                  <a:pt x="8551" y="44401"/>
                </a:lnTo>
                <a:close/>
                <a:moveTo>
                  <a:pt x="8330" y="46301"/>
                </a:moveTo>
                <a:lnTo>
                  <a:pt x="8330" y="46998"/>
                </a:lnTo>
                <a:lnTo>
                  <a:pt x="8551" y="46998"/>
                </a:lnTo>
                <a:lnTo>
                  <a:pt x="8551" y="46301"/>
                </a:lnTo>
                <a:close/>
                <a:moveTo>
                  <a:pt x="8330" y="48169"/>
                </a:moveTo>
                <a:lnTo>
                  <a:pt x="8330" y="48898"/>
                </a:lnTo>
                <a:lnTo>
                  <a:pt x="8551" y="48898"/>
                </a:lnTo>
                <a:lnTo>
                  <a:pt x="8551" y="48169"/>
                </a:lnTo>
                <a:close/>
                <a:moveTo>
                  <a:pt x="8330" y="50069"/>
                </a:moveTo>
                <a:lnTo>
                  <a:pt x="8330" y="50766"/>
                </a:lnTo>
                <a:lnTo>
                  <a:pt x="8551" y="50766"/>
                </a:lnTo>
                <a:lnTo>
                  <a:pt x="8551" y="50069"/>
                </a:lnTo>
                <a:close/>
                <a:moveTo>
                  <a:pt x="8330" y="51970"/>
                </a:moveTo>
                <a:lnTo>
                  <a:pt x="8330" y="52666"/>
                </a:lnTo>
                <a:lnTo>
                  <a:pt x="8551" y="52666"/>
                </a:lnTo>
                <a:lnTo>
                  <a:pt x="8551" y="51970"/>
                </a:lnTo>
                <a:close/>
                <a:moveTo>
                  <a:pt x="8330" y="53838"/>
                </a:moveTo>
                <a:lnTo>
                  <a:pt x="8330" y="54566"/>
                </a:lnTo>
                <a:lnTo>
                  <a:pt x="8551" y="54566"/>
                </a:lnTo>
                <a:lnTo>
                  <a:pt x="8551" y="53838"/>
                </a:lnTo>
                <a:close/>
                <a:moveTo>
                  <a:pt x="8330" y="55738"/>
                </a:moveTo>
                <a:lnTo>
                  <a:pt x="8330" y="56435"/>
                </a:lnTo>
                <a:lnTo>
                  <a:pt x="8551" y="56435"/>
                </a:lnTo>
                <a:lnTo>
                  <a:pt x="8551" y="55738"/>
                </a:lnTo>
                <a:close/>
                <a:moveTo>
                  <a:pt x="8330" y="57638"/>
                </a:moveTo>
                <a:lnTo>
                  <a:pt x="8330" y="58335"/>
                </a:lnTo>
                <a:lnTo>
                  <a:pt x="8551" y="58335"/>
                </a:lnTo>
                <a:lnTo>
                  <a:pt x="8551" y="57638"/>
                </a:lnTo>
                <a:close/>
                <a:moveTo>
                  <a:pt x="8330" y="59507"/>
                </a:moveTo>
                <a:lnTo>
                  <a:pt x="8330" y="60235"/>
                </a:lnTo>
                <a:lnTo>
                  <a:pt x="8551" y="60235"/>
                </a:lnTo>
                <a:lnTo>
                  <a:pt x="8551" y="59507"/>
                </a:lnTo>
                <a:close/>
                <a:moveTo>
                  <a:pt x="8646" y="61375"/>
                </a:moveTo>
                <a:lnTo>
                  <a:pt x="8425" y="61407"/>
                </a:lnTo>
                <a:cubicBezTo>
                  <a:pt x="8456" y="61660"/>
                  <a:pt x="8520" y="61882"/>
                  <a:pt x="8615" y="62104"/>
                </a:cubicBezTo>
                <a:lnTo>
                  <a:pt x="8836" y="62040"/>
                </a:lnTo>
                <a:cubicBezTo>
                  <a:pt x="8741" y="61819"/>
                  <a:pt x="8678" y="61597"/>
                  <a:pt x="8646" y="61375"/>
                </a:cubicBezTo>
                <a:close/>
                <a:moveTo>
                  <a:pt x="9406" y="63022"/>
                </a:moveTo>
                <a:lnTo>
                  <a:pt x="9248" y="63149"/>
                </a:lnTo>
                <a:cubicBezTo>
                  <a:pt x="9375" y="63339"/>
                  <a:pt x="9565" y="63529"/>
                  <a:pt x="9723" y="63687"/>
                </a:cubicBezTo>
                <a:lnTo>
                  <a:pt x="9881" y="63497"/>
                </a:lnTo>
                <a:cubicBezTo>
                  <a:pt x="9723" y="63370"/>
                  <a:pt x="9565" y="63180"/>
                  <a:pt x="9406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90" y="64447"/>
                  <a:pt x="11211" y="64510"/>
                  <a:pt x="11433" y="64574"/>
                </a:cubicBezTo>
                <a:lnTo>
                  <a:pt x="11496" y="64352"/>
                </a:lnTo>
                <a:cubicBezTo>
                  <a:pt x="11275" y="64289"/>
                  <a:pt x="11053" y="64225"/>
                  <a:pt x="10863" y="64130"/>
                </a:cubicBezTo>
                <a:close/>
                <a:moveTo>
                  <a:pt x="12637" y="64447"/>
                </a:moveTo>
                <a:lnTo>
                  <a:pt x="12637" y="64700"/>
                </a:lnTo>
                <a:lnTo>
                  <a:pt x="13365" y="64700"/>
                </a:lnTo>
                <a:lnTo>
                  <a:pt x="13365" y="64447"/>
                </a:lnTo>
                <a:close/>
                <a:moveTo>
                  <a:pt x="14537" y="64447"/>
                </a:moveTo>
                <a:lnTo>
                  <a:pt x="14537" y="64700"/>
                </a:lnTo>
                <a:lnTo>
                  <a:pt x="15233" y="64700"/>
                </a:lnTo>
                <a:lnTo>
                  <a:pt x="15233" y="64447"/>
                </a:lnTo>
                <a:close/>
                <a:moveTo>
                  <a:pt x="16215" y="64447"/>
                </a:moveTo>
                <a:lnTo>
                  <a:pt x="16215" y="64700"/>
                </a:lnTo>
                <a:lnTo>
                  <a:pt x="16944" y="64700"/>
                </a:lnTo>
                <a:lnTo>
                  <a:pt x="16944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5" name="Google Shape;3205;p35"/>
          <p:cNvGrpSpPr/>
          <p:nvPr/>
        </p:nvGrpSpPr>
        <p:grpSpPr>
          <a:xfrm>
            <a:off x="7299588" y="1612326"/>
            <a:ext cx="1388535" cy="1535887"/>
            <a:chOff x="7299588" y="1612326"/>
            <a:chExt cx="1388535" cy="1535887"/>
          </a:xfrm>
        </p:grpSpPr>
        <p:sp>
          <p:nvSpPr>
            <p:cNvPr id="3206" name="Google Shape;3206;p35"/>
            <p:cNvSpPr/>
            <p:nvPr/>
          </p:nvSpPr>
          <p:spPr>
            <a:xfrm>
              <a:off x="7977518" y="2155501"/>
              <a:ext cx="644258" cy="135852"/>
            </a:xfrm>
            <a:custGeom>
              <a:avLst/>
              <a:gdLst/>
              <a:ahLst/>
              <a:cxnLst/>
              <a:rect l="l" t="t" r="r" b="b"/>
              <a:pathLst>
                <a:path w="19382" h="4087" extrusionOk="0">
                  <a:moveTo>
                    <a:pt x="2059" y="1"/>
                  </a:moveTo>
                  <a:cubicBezTo>
                    <a:pt x="919" y="1"/>
                    <a:pt x="1" y="919"/>
                    <a:pt x="1" y="2059"/>
                  </a:cubicBezTo>
                  <a:cubicBezTo>
                    <a:pt x="1" y="3168"/>
                    <a:pt x="919" y="4086"/>
                    <a:pt x="2059" y="4086"/>
                  </a:cubicBezTo>
                  <a:lnTo>
                    <a:pt x="17355" y="4086"/>
                  </a:lnTo>
                  <a:cubicBezTo>
                    <a:pt x="18464" y="4086"/>
                    <a:pt x="19382" y="3168"/>
                    <a:pt x="19382" y="2059"/>
                  </a:cubicBezTo>
                  <a:cubicBezTo>
                    <a:pt x="19382" y="919"/>
                    <a:pt x="18464" y="1"/>
                    <a:pt x="1735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7619623" y="1721819"/>
              <a:ext cx="644258" cy="136882"/>
            </a:xfrm>
            <a:custGeom>
              <a:avLst/>
              <a:gdLst/>
              <a:ahLst/>
              <a:cxnLst/>
              <a:rect l="l" t="t" r="r" b="b"/>
              <a:pathLst>
                <a:path w="19382" h="4118" extrusionOk="0">
                  <a:moveTo>
                    <a:pt x="2059" y="0"/>
                  </a:moveTo>
                  <a:cubicBezTo>
                    <a:pt x="918" y="0"/>
                    <a:pt x="0" y="919"/>
                    <a:pt x="0" y="2059"/>
                  </a:cubicBezTo>
                  <a:cubicBezTo>
                    <a:pt x="0" y="3199"/>
                    <a:pt x="918" y="4117"/>
                    <a:pt x="2059" y="4117"/>
                  </a:cubicBezTo>
                  <a:lnTo>
                    <a:pt x="17355" y="4117"/>
                  </a:lnTo>
                  <a:cubicBezTo>
                    <a:pt x="18463" y="4117"/>
                    <a:pt x="19382" y="3199"/>
                    <a:pt x="19382" y="2059"/>
                  </a:cubicBezTo>
                  <a:cubicBezTo>
                    <a:pt x="19382" y="919"/>
                    <a:pt x="18463" y="0"/>
                    <a:pt x="173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7440659" y="2055515"/>
              <a:ext cx="362150" cy="135819"/>
            </a:xfrm>
            <a:custGeom>
              <a:avLst/>
              <a:gdLst/>
              <a:ahLst/>
              <a:cxnLst/>
              <a:rect l="l" t="t" r="r" b="b"/>
              <a:pathLst>
                <a:path w="10895" h="4086" extrusionOk="0">
                  <a:moveTo>
                    <a:pt x="2059" y="0"/>
                  </a:moveTo>
                  <a:cubicBezTo>
                    <a:pt x="919" y="0"/>
                    <a:pt x="0" y="919"/>
                    <a:pt x="0" y="2027"/>
                  </a:cubicBezTo>
                  <a:cubicBezTo>
                    <a:pt x="0" y="3167"/>
                    <a:pt x="919" y="4086"/>
                    <a:pt x="2059" y="4086"/>
                  </a:cubicBezTo>
                  <a:lnTo>
                    <a:pt x="8836" y="4086"/>
                  </a:lnTo>
                  <a:cubicBezTo>
                    <a:pt x="9976" y="4086"/>
                    <a:pt x="10894" y="3167"/>
                    <a:pt x="10863" y="2027"/>
                  </a:cubicBezTo>
                  <a:cubicBezTo>
                    <a:pt x="10863" y="919"/>
                    <a:pt x="9976" y="0"/>
                    <a:pt x="88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7299588" y="2820800"/>
              <a:ext cx="456917" cy="90579"/>
            </a:xfrm>
            <a:custGeom>
              <a:avLst/>
              <a:gdLst/>
              <a:ahLst/>
              <a:cxnLst/>
              <a:rect l="l" t="t" r="r" b="b"/>
              <a:pathLst>
                <a:path w="13746" h="2725" extrusionOk="0">
                  <a:moveTo>
                    <a:pt x="1362" y="1"/>
                  </a:moveTo>
                  <a:cubicBezTo>
                    <a:pt x="602" y="1"/>
                    <a:pt x="1" y="634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lnTo>
                    <a:pt x="13745" y="272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7462763" y="2667098"/>
              <a:ext cx="293742" cy="82169"/>
            </a:xfrm>
            <a:custGeom>
              <a:avLst/>
              <a:gdLst/>
              <a:ahLst/>
              <a:cxnLst/>
              <a:rect l="l" t="t" r="r" b="b"/>
              <a:pathLst>
                <a:path w="8837" h="2472" extrusionOk="0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7540645" y="2509208"/>
              <a:ext cx="215861" cy="84263"/>
            </a:xfrm>
            <a:custGeom>
              <a:avLst/>
              <a:gdLst/>
              <a:ahLst/>
              <a:cxnLst/>
              <a:rect l="l" t="t" r="r" b="b"/>
              <a:pathLst>
                <a:path w="6494" h="2535" extrusionOk="0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7505909" y="2982911"/>
              <a:ext cx="250596" cy="47400"/>
            </a:xfrm>
            <a:custGeom>
              <a:avLst/>
              <a:gdLst/>
              <a:ahLst/>
              <a:cxnLst/>
              <a:rect l="l" t="t" r="r" b="b"/>
              <a:pathLst>
                <a:path w="7539" h="1426" extrusionOk="0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8299647" y="2594469"/>
              <a:ext cx="388476" cy="436907"/>
            </a:xfrm>
            <a:custGeom>
              <a:avLst/>
              <a:gdLst/>
              <a:ahLst/>
              <a:cxnLst/>
              <a:rect l="l" t="t" r="r" b="b"/>
              <a:pathLst>
                <a:path w="11687" h="13144" extrusionOk="0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7701726" y="2437642"/>
              <a:ext cx="572692" cy="593733"/>
            </a:xfrm>
            <a:custGeom>
              <a:avLst/>
              <a:gdLst/>
              <a:ahLst/>
              <a:cxnLst/>
              <a:rect l="l" t="t" r="r" b="b"/>
              <a:pathLst>
                <a:path w="17229" h="17862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7701726" y="2437642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7701726" y="2594469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7701726" y="2750265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7701726" y="2912376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8341762" y="2629204"/>
              <a:ext cx="261067" cy="257942"/>
            </a:xfrm>
            <a:custGeom>
              <a:avLst/>
              <a:gdLst/>
              <a:ahLst/>
              <a:cxnLst/>
              <a:rect l="l" t="t" r="r" b="b"/>
              <a:pathLst>
                <a:path w="7854" h="7760" extrusionOk="0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8415422" y="2999897"/>
              <a:ext cx="158987" cy="148184"/>
            </a:xfrm>
            <a:custGeom>
              <a:avLst/>
              <a:gdLst/>
              <a:ahLst/>
              <a:cxnLst/>
              <a:rect l="l" t="t" r="r" b="b"/>
              <a:pathLst>
                <a:path w="4783" h="4458" extrusionOk="0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7914362" y="2999764"/>
              <a:ext cx="147419" cy="148450"/>
            </a:xfrm>
            <a:custGeom>
              <a:avLst/>
              <a:gdLst/>
              <a:ahLst/>
              <a:cxnLst/>
              <a:rect l="l" t="t" r="r" b="b"/>
              <a:pathLst>
                <a:path w="4435" h="4466" extrusionOk="0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7990149" y="1612326"/>
              <a:ext cx="372687" cy="372687"/>
            </a:xfrm>
            <a:custGeom>
              <a:avLst/>
              <a:gdLst/>
              <a:ahLst/>
              <a:cxnLst/>
              <a:rect l="l" t="t" r="r" b="b"/>
              <a:pathLst>
                <a:path w="11212" h="11212" extrusionOk="0">
                  <a:moveTo>
                    <a:pt x="5606" y="1"/>
                  </a:moveTo>
                  <a:cubicBezTo>
                    <a:pt x="2502" y="1"/>
                    <a:pt x="1" y="2503"/>
                    <a:pt x="1" y="5606"/>
                  </a:cubicBezTo>
                  <a:cubicBezTo>
                    <a:pt x="1" y="8678"/>
                    <a:pt x="2502" y="11212"/>
                    <a:pt x="5606" y="11212"/>
                  </a:cubicBezTo>
                  <a:cubicBezTo>
                    <a:pt x="8710" y="11212"/>
                    <a:pt x="11211" y="8678"/>
                    <a:pt x="11211" y="5606"/>
                  </a:cubicBezTo>
                  <a:cubicBezTo>
                    <a:pt x="11211" y="2503"/>
                    <a:pt x="8710" y="1"/>
                    <a:pt x="560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8060684" y="1723913"/>
              <a:ext cx="107398" cy="140040"/>
            </a:xfrm>
            <a:custGeom>
              <a:avLst/>
              <a:gdLst/>
              <a:ahLst/>
              <a:cxnLst/>
              <a:rect l="l" t="t" r="r" b="b"/>
              <a:pathLst>
                <a:path w="3231" h="4213" extrusionOk="0">
                  <a:moveTo>
                    <a:pt x="1679" y="1"/>
                  </a:moveTo>
                  <a:cubicBezTo>
                    <a:pt x="1109" y="1"/>
                    <a:pt x="539" y="191"/>
                    <a:pt x="0" y="634"/>
                  </a:cubicBezTo>
                  <a:lnTo>
                    <a:pt x="380" y="1426"/>
                  </a:lnTo>
                  <a:cubicBezTo>
                    <a:pt x="570" y="1267"/>
                    <a:pt x="760" y="1141"/>
                    <a:pt x="982" y="1046"/>
                  </a:cubicBezTo>
                  <a:cubicBezTo>
                    <a:pt x="1172" y="951"/>
                    <a:pt x="1362" y="887"/>
                    <a:pt x="1520" y="887"/>
                  </a:cubicBezTo>
                  <a:cubicBezTo>
                    <a:pt x="1679" y="887"/>
                    <a:pt x="1774" y="919"/>
                    <a:pt x="1869" y="982"/>
                  </a:cubicBezTo>
                  <a:cubicBezTo>
                    <a:pt x="1964" y="1046"/>
                    <a:pt x="1996" y="1141"/>
                    <a:pt x="1996" y="1236"/>
                  </a:cubicBezTo>
                  <a:cubicBezTo>
                    <a:pt x="1996" y="1331"/>
                    <a:pt x="1964" y="1457"/>
                    <a:pt x="1869" y="1584"/>
                  </a:cubicBezTo>
                  <a:cubicBezTo>
                    <a:pt x="1806" y="1679"/>
                    <a:pt x="1711" y="1806"/>
                    <a:pt x="1584" y="1932"/>
                  </a:cubicBezTo>
                  <a:lnTo>
                    <a:pt x="95" y="3516"/>
                  </a:lnTo>
                  <a:lnTo>
                    <a:pt x="95" y="4213"/>
                  </a:lnTo>
                  <a:lnTo>
                    <a:pt x="3231" y="4213"/>
                  </a:lnTo>
                  <a:lnTo>
                    <a:pt x="3231" y="3358"/>
                  </a:lnTo>
                  <a:lnTo>
                    <a:pt x="1489" y="3358"/>
                  </a:lnTo>
                  <a:lnTo>
                    <a:pt x="2312" y="2502"/>
                  </a:lnTo>
                  <a:cubicBezTo>
                    <a:pt x="2566" y="2217"/>
                    <a:pt x="2756" y="1996"/>
                    <a:pt x="2914" y="1742"/>
                  </a:cubicBezTo>
                  <a:cubicBezTo>
                    <a:pt x="3041" y="1521"/>
                    <a:pt x="3104" y="1299"/>
                    <a:pt x="3104" y="1077"/>
                  </a:cubicBezTo>
                  <a:cubicBezTo>
                    <a:pt x="3104" y="887"/>
                    <a:pt x="3041" y="697"/>
                    <a:pt x="2914" y="507"/>
                  </a:cubicBezTo>
                  <a:cubicBezTo>
                    <a:pt x="2819" y="349"/>
                    <a:pt x="2629" y="222"/>
                    <a:pt x="2407" y="127"/>
                  </a:cubicBezTo>
                  <a:cubicBezTo>
                    <a:pt x="2217" y="32"/>
                    <a:pt x="1964" y="1"/>
                    <a:pt x="1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8174365" y="1724977"/>
              <a:ext cx="111620" cy="138976"/>
            </a:xfrm>
            <a:custGeom>
              <a:avLst/>
              <a:gdLst/>
              <a:ahLst/>
              <a:cxnLst/>
              <a:rect l="l" t="t" r="r" b="b"/>
              <a:pathLst>
                <a:path w="3358" h="4181" extrusionOk="0">
                  <a:moveTo>
                    <a:pt x="1172" y="0"/>
                  </a:moveTo>
                  <a:lnTo>
                    <a:pt x="1" y="2565"/>
                  </a:lnTo>
                  <a:lnTo>
                    <a:pt x="1" y="3294"/>
                  </a:lnTo>
                  <a:lnTo>
                    <a:pt x="1837" y="3294"/>
                  </a:lnTo>
                  <a:lnTo>
                    <a:pt x="1837" y="4181"/>
                  </a:lnTo>
                  <a:lnTo>
                    <a:pt x="2819" y="4181"/>
                  </a:lnTo>
                  <a:lnTo>
                    <a:pt x="2819" y="3294"/>
                  </a:lnTo>
                  <a:lnTo>
                    <a:pt x="3358" y="3294"/>
                  </a:lnTo>
                  <a:lnTo>
                    <a:pt x="3358" y="2470"/>
                  </a:lnTo>
                  <a:lnTo>
                    <a:pt x="2819" y="2470"/>
                  </a:lnTo>
                  <a:lnTo>
                    <a:pt x="2819" y="1584"/>
                  </a:lnTo>
                  <a:lnTo>
                    <a:pt x="1837" y="1584"/>
                  </a:lnTo>
                  <a:lnTo>
                    <a:pt x="1837" y="2470"/>
                  </a:lnTo>
                  <a:lnTo>
                    <a:pt x="1077" y="247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8067000" y="18712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1267" y="0"/>
                  </a:moveTo>
                  <a:lnTo>
                    <a:pt x="0" y="887"/>
                  </a:lnTo>
                  <a:lnTo>
                    <a:pt x="1267" y="1679"/>
                  </a:lnTo>
                  <a:lnTo>
                    <a:pt x="1267" y="1172"/>
                  </a:lnTo>
                  <a:lnTo>
                    <a:pt x="6081" y="1172"/>
                  </a:lnTo>
                  <a:cubicBezTo>
                    <a:pt x="6271" y="1172"/>
                    <a:pt x="6398" y="1045"/>
                    <a:pt x="6398" y="855"/>
                  </a:cubicBezTo>
                  <a:cubicBezTo>
                    <a:pt x="6398" y="665"/>
                    <a:pt x="6271" y="507"/>
                    <a:pt x="6081" y="507"/>
                  </a:cubicBezTo>
                  <a:lnTo>
                    <a:pt x="1267" y="50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8067000" y="16575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5131" y="0"/>
                  </a:moveTo>
                  <a:lnTo>
                    <a:pt x="5131" y="507"/>
                  </a:lnTo>
                  <a:lnTo>
                    <a:pt x="317" y="507"/>
                  </a:lnTo>
                  <a:cubicBezTo>
                    <a:pt x="127" y="507"/>
                    <a:pt x="0" y="666"/>
                    <a:pt x="0" y="856"/>
                  </a:cubicBezTo>
                  <a:cubicBezTo>
                    <a:pt x="0" y="1046"/>
                    <a:pt x="127" y="1172"/>
                    <a:pt x="317" y="1172"/>
                  </a:cubicBezTo>
                  <a:lnTo>
                    <a:pt x="5131" y="1172"/>
                  </a:lnTo>
                  <a:lnTo>
                    <a:pt x="5131" y="1679"/>
                  </a:lnTo>
                  <a:lnTo>
                    <a:pt x="6398" y="88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35"/>
          <p:cNvGrpSpPr/>
          <p:nvPr/>
        </p:nvGrpSpPr>
        <p:grpSpPr>
          <a:xfrm>
            <a:off x="3942581" y="1282851"/>
            <a:ext cx="1153794" cy="1756933"/>
            <a:chOff x="3942581" y="1282851"/>
            <a:chExt cx="1153794" cy="1756933"/>
          </a:xfrm>
        </p:grpSpPr>
        <p:sp>
          <p:nvSpPr>
            <p:cNvPr id="3228" name="Google Shape;3228;p35"/>
            <p:cNvSpPr/>
            <p:nvPr/>
          </p:nvSpPr>
          <p:spPr>
            <a:xfrm>
              <a:off x="3942581" y="1282851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4004706" y="1336534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6"/>
                    <a:pt x="3516" y="1077"/>
                  </a:cubicBezTo>
                  <a:lnTo>
                    <a:pt x="3516" y="3136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36"/>
                  </a:cubicBezTo>
                  <a:lnTo>
                    <a:pt x="729" y="1077"/>
                  </a:lnTo>
                  <a:cubicBezTo>
                    <a:pt x="729" y="856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6"/>
                    <a:pt x="0" y="1077"/>
                  </a:cubicBezTo>
                  <a:lnTo>
                    <a:pt x="0" y="3136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36"/>
                  </a:cubicBezTo>
                  <a:lnTo>
                    <a:pt x="4244" y="1077"/>
                  </a:lnTo>
                  <a:cubicBezTo>
                    <a:pt x="4244" y="476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3942581" y="1622863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8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98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4004706" y="1676546"/>
              <a:ext cx="141104" cy="141104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476"/>
                    <a:pt x="3737" y="1"/>
                    <a:pt x="316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3942581" y="1963939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7"/>
                    <a:pt x="476" y="7442"/>
                    <a:pt x="1046" y="7442"/>
                  </a:cubicBezTo>
                  <a:lnTo>
                    <a:pt x="33634" y="7442"/>
                  </a:lnTo>
                  <a:cubicBezTo>
                    <a:pt x="34235" y="7442"/>
                    <a:pt x="34710" y="6967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4004706" y="2017622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5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5"/>
                    <a:pt x="3167" y="3515"/>
                  </a:cubicBezTo>
                  <a:lnTo>
                    <a:pt x="1077" y="3515"/>
                  </a:lnTo>
                  <a:cubicBezTo>
                    <a:pt x="887" y="3515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55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3167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67"/>
                  </a:cubicBezTo>
                  <a:lnTo>
                    <a:pt x="4244" y="1077"/>
                  </a:lnTo>
                  <a:cubicBezTo>
                    <a:pt x="4244" y="475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3942581" y="2303951"/>
              <a:ext cx="1153794" cy="248469"/>
            </a:xfrm>
            <a:custGeom>
              <a:avLst/>
              <a:gdLst/>
              <a:ahLst/>
              <a:cxnLst/>
              <a:rect l="l" t="t" r="r" b="b"/>
              <a:pathLst>
                <a:path w="34711" h="7475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7"/>
                  </a:lnTo>
                  <a:cubicBezTo>
                    <a:pt x="1" y="6999"/>
                    <a:pt x="476" y="7474"/>
                    <a:pt x="1046" y="7474"/>
                  </a:cubicBezTo>
                  <a:lnTo>
                    <a:pt x="33634" y="7474"/>
                  </a:lnTo>
                  <a:cubicBezTo>
                    <a:pt x="34235" y="7474"/>
                    <a:pt x="34710" y="6999"/>
                    <a:pt x="34710" y="6397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4004706" y="2357634"/>
              <a:ext cx="141104" cy="141071"/>
            </a:xfrm>
            <a:custGeom>
              <a:avLst/>
              <a:gdLst/>
              <a:ahLst/>
              <a:cxnLst/>
              <a:rect l="l" t="t" r="r" b="b"/>
              <a:pathLst>
                <a:path w="4245" h="4244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507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507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4245763" y="2727130"/>
              <a:ext cx="571628" cy="312655"/>
            </a:xfrm>
            <a:custGeom>
              <a:avLst/>
              <a:gdLst/>
              <a:ahLst/>
              <a:cxnLst/>
              <a:rect l="l" t="t" r="r" b="b"/>
              <a:pathLst>
                <a:path w="17197" h="9406" extrusionOk="0">
                  <a:moveTo>
                    <a:pt x="4688" y="0"/>
                  </a:moveTo>
                  <a:cubicBezTo>
                    <a:pt x="2091" y="0"/>
                    <a:pt x="1" y="2122"/>
                    <a:pt x="1" y="4687"/>
                  </a:cubicBezTo>
                  <a:cubicBezTo>
                    <a:pt x="1" y="7284"/>
                    <a:pt x="2091" y="9406"/>
                    <a:pt x="4688" y="9406"/>
                  </a:cubicBezTo>
                  <a:lnTo>
                    <a:pt x="12510" y="9406"/>
                  </a:lnTo>
                  <a:cubicBezTo>
                    <a:pt x="15075" y="9406"/>
                    <a:pt x="17197" y="7284"/>
                    <a:pt x="17197" y="4687"/>
                  </a:cubicBezTo>
                  <a:cubicBezTo>
                    <a:pt x="17197" y="2122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4245763" y="2691330"/>
              <a:ext cx="571628" cy="311625"/>
            </a:xfrm>
            <a:custGeom>
              <a:avLst/>
              <a:gdLst/>
              <a:ahLst/>
              <a:cxnLst/>
              <a:rect l="l" t="t" r="r" b="b"/>
              <a:pathLst>
                <a:path w="17197" h="9375" extrusionOk="0">
                  <a:moveTo>
                    <a:pt x="4688" y="0"/>
                  </a:moveTo>
                  <a:cubicBezTo>
                    <a:pt x="2091" y="0"/>
                    <a:pt x="1" y="2090"/>
                    <a:pt x="1" y="4687"/>
                  </a:cubicBezTo>
                  <a:cubicBezTo>
                    <a:pt x="1" y="7284"/>
                    <a:pt x="2091" y="9374"/>
                    <a:pt x="4688" y="9374"/>
                  </a:cubicBezTo>
                  <a:lnTo>
                    <a:pt x="12510" y="9374"/>
                  </a:lnTo>
                  <a:cubicBezTo>
                    <a:pt x="15075" y="9374"/>
                    <a:pt x="17197" y="7284"/>
                    <a:pt x="17197" y="4687"/>
                  </a:cubicBezTo>
                  <a:cubicBezTo>
                    <a:pt x="17197" y="2090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4376296" y="2785000"/>
              <a:ext cx="92673" cy="114778"/>
            </a:xfrm>
            <a:custGeom>
              <a:avLst/>
              <a:gdLst/>
              <a:ahLst/>
              <a:cxnLst/>
              <a:rect l="l" t="t" r="r" b="b"/>
              <a:pathLst>
                <a:path w="2788" h="3453" extrusionOk="0">
                  <a:moveTo>
                    <a:pt x="1394" y="571"/>
                  </a:moveTo>
                  <a:cubicBezTo>
                    <a:pt x="1647" y="571"/>
                    <a:pt x="1837" y="634"/>
                    <a:pt x="1964" y="729"/>
                  </a:cubicBezTo>
                  <a:cubicBezTo>
                    <a:pt x="2091" y="856"/>
                    <a:pt x="2154" y="1014"/>
                    <a:pt x="2154" y="1204"/>
                  </a:cubicBezTo>
                  <a:cubicBezTo>
                    <a:pt x="2154" y="1426"/>
                    <a:pt x="2091" y="1584"/>
                    <a:pt x="1964" y="1711"/>
                  </a:cubicBezTo>
                  <a:cubicBezTo>
                    <a:pt x="1837" y="1806"/>
                    <a:pt x="1647" y="1869"/>
                    <a:pt x="1394" y="1869"/>
                  </a:cubicBezTo>
                  <a:lnTo>
                    <a:pt x="666" y="1869"/>
                  </a:lnTo>
                  <a:lnTo>
                    <a:pt x="666" y="571"/>
                  </a:ln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666" y="2439"/>
                  </a:lnTo>
                  <a:lnTo>
                    <a:pt x="1426" y="2439"/>
                  </a:lnTo>
                  <a:cubicBezTo>
                    <a:pt x="1869" y="2439"/>
                    <a:pt x="2186" y="2344"/>
                    <a:pt x="2439" y="2123"/>
                  </a:cubicBezTo>
                  <a:cubicBezTo>
                    <a:pt x="2661" y="1901"/>
                    <a:pt x="2788" y="1584"/>
                    <a:pt x="2788" y="1173"/>
                  </a:cubicBezTo>
                  <a:cubicBezTo>
                    <a:pt x="2788" y="824"/>
                    <a:pt x="2661" y="508"/>
                    <a:pt x="2439" y="318"/>
                  </a:cubicBezTo>
                  <a:cubicBezTo>
                    <a:pt x="2186" y="96"/>
                    <a:pt x="1869" y="1"/>
                    <a:pt x="1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4465778" y="2785000"/>
              <a:ext cx="123187" cy="114778"/>
            </a:xfrm>
            <a:custGeom>
              <a:avLst/>
              <a:gdLst/>
              <a:ahLst/>
              <a:cxnLst/>
              <a:rect l="l" t="t" r="r" b="b"/>
              <a:pathLst>
                <a:path w="3706" h="3453" extrusionOk="0">
                  <a:moveTo>
                    <a:pt x="1837" y="698"/>
                  </a:moveTo>
                  <a:lnTo>
                    <a:pt x="2439" y="2154"/>
                  </a:lnTo>
                  <a:lnTo>
                    <a:pt x="1236" y="2154"/>
                  </a:lnTo>
                  <a:lnTo>
                    <a:pt x="1837" y="698"/>
                  </a:lnTo>
                  <a:close/>
                  <a:moveTo>
                    <a:pt x="152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982" y="2724"/>
                  </a:lnTo>
                  <a:lnTo>
                    <a:pt x="2692" y="2724"/>
                  </a:lnTo>
                  <a:lnTo>
                    <a:pt x="2977" y="3453"/>
                  </a:lnTo>
                  <a:lnTo>
                    <a:pt x="3706" y="345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4580523" y="2785000"/>
              <a:ext cx="106368" cy="114778"/>
            </a:xfrm>
            <a:custGeom>
              <a:avLst/>
              <a:gdLst/>
              <a:ahLst/>
              <a:cxnLst/>
              <a:rect l="l" t="t" r="r" b="b"/>
              <a:pathLst>
                <a:path w="3200" h="3453" extrusionOk="0">
                  <a:moveTo>
                    <a:pt x="0" y="1"/>
                  </a:moveTo>
                  <a:lnTo>
                    <a:pt x="1267" y="2344"/>
                  </a:lnTo>
                  <a:lnTo>
                    <a:pt x="1267" y="3453"/>
                  </a:lnTo>
                  <a:lnTo>
                    <a:pt x="1932" y="3453"/>
                  </a:lnTo>
                  <a:lnTo>
                    <a:pt x="1932" y="2344"/>
                  </a:lnTo>
                  <a:lnTo>
                    <a:pt x="3199" y="1"/>
                  </a:lnTo>
                  <a:lnTo>
                    <a:pt x="2534" y="1"/>
                  </a:lnTo>
                  <a:lnTo>
                    <a:pt x="1616" y="161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4038379" y="1347071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4038379" y="1687083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4038379" y="2022874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1"/>
                  </a:moveTo>
                  <a:lnTo>
                    <a:pt x="1173" y="1901"/>
                  </a:lnTo>
                  <a:lnTo>
                    <a:pt x="539" y="1077"/>
                  </a:lnTo>
                  <a:lnTo>
                    <a:pt x="1" y="1521"/>
                  </a:lnTo>
                  <a:lnTo>
                    <a:pt x="793" y="2597"/>
                  </a:lnTo>
                  <a:cubicBezTo>
                    <a:pt x="888" y="2692"/>
                    <a:pt x="983" y="2756"/>
                    <a:pt x="1078" y="2756"/>
                  </a:cubicBezTo>
                  <a:cubicBezTo>
                    <a:pt x="1173" y="2756"/>
                    <a:pt x="1236" y="2724"/>
                    <a:pt x="1299" y="2692"/>
                  </a:cubicBezTo>
                  <a:lnTo>
                    <a:pt x="4498" y="571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4038379" y="2371295"/>
              <a:ext cx="149514" cy="91643"/>
            </a:xfrm>
            <a:custGeom>
              <a:avLst/>
              <a:gdLst/>
              <a:ahLst/>
              <a:cxnLst/>
              <a:rect l="l" t="t" r="r" b="b"/>
              <a:pathLst>
                <a:path w="4498" h="2757" extrusionOk="0">
                  <a:moveTo>
                    <a:pt x="4086" y="1"/>
                  </a:moveTo>
                  <a:lnTo>
                    <a:pt x="1173" y="1933"/>
                  </a:lnTo>
                  <a:lnTo>
                    <a:pt x="539" y="1109"/>
                  </a:lnTo>
                  <a:lnTo>
                    <a:pt x="1" y="1521"/>
                  </a:lnTo>
                  <a:lnTo>
                    <a:pt x="793" y="2630"/>
                  </a:lnTo>
                  <a:cubicBezTo>
                    <a:pt x="888" y="2725"/>
                    <a:pt x="983" y="2756"/>
                    <a:pt x="1078" y="2756"/>
                  </a:cubicBezTo>
                  <a:cubicBezTo>
                    <a:pt x="1173" y="2756"/>
                    <a:pt x="1236" y="2756"/>
                    <a:pt x="1299" y="2725"/>
                  </a:cubicBezTo>
                  <a:lnTo>
                    <a:pt x="4498" y="603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5" name="Google Shape;3245;p35"/>
          <p:cNvGrpSpPr/>
          <p:nvPr/>
        </p:nvGrpSpPr>
        <p:grpSpPr>
          <a:xfrm>
            <a:off x="5708988" y="2432357"/>
            <a:ext cx="1191687" cy="1939055"/>
            <a:chOff x="5708988" y="2432357"/>
            <a:chExt cx="1191687" cy="1939055"/>
          </a:xfrm>
        </p:grpSpPr>
        <p:sp>
          <p:nvSpPr>
            <p:cNvPr id="3246" name="Google Shape;3246;p35"/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35"/>
          <p:cNvSpPr txBox="1"/>
          <p:nvPr/>
        </p:nvSpPr>
        <p:spPr>
          <a:xfrm>
            <a:off x="457200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6" name="Google Shape;3336;p35"/>
          <p:cNvSpPr txBox="1"/>
          <p:nvPr/>
        </p:nvSpPr>
        <p:spPr>
          <a:xfrm>
            <a:off x="457202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7" name="Google Shape;3337;p35"/>
          <p:cNvSpPr txBox="1"/>
          <p:nvPr/>
        </p:nvSpPr>
        <p:spPr>
          <a:xfrm>
            <a:off x="2142174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8" name="Google Shape;3338;p35"/>
          <p:cNvSpPr txBox="1"/>
          <p:nvPr/>
        </p:nvSpPr>
        <p:spPr>
          <a:xfrm>
            <a:off x="2142177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9" name="Google Shape;3339;p35"/>
          <p:cNvSpPr txBox="1"/>
          <p:nvPr/>
        </p:nvSpPr>
        <p:spPr>
          <a:xfrm>
            <a:off x="5761625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0" name="Google Shape;3340;p35"/>
          <p:cNvSpPr txBox="1"/>
          <p:nvPr/>
        </p:nvSpPr>
        <p:spPr>
          <a:xfrm>
            <a:off x="5761625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1" name="Google Shape;3341;p35"/>
          <p:cNvSpPr txBox="1"/>
          <p:nvPr/>
        </p:nvSpPr>
        <p:spPr>
          <a:xfrm>
            <a:off x="3976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2" name="Google Shape;3342;p35"/>
          <p:cNvSpPr txBox="1"/>
          <p:nvPr/>
        </p:nvSpPr>
        <p:spPr>
          <a:xfrm>
            <a:off x="3976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5"/>
          <p:cNvSpPr txBox="1"/>
          <p:nvPr/>
        </p:nvSpPr>
        <p:spPr>
          <a:xfrm>
            <a:off x="7378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4" name="Google Shape;3344;p35"/>
          <p:cNvSpPr txBox="1"/>
          <p:nvPr/>
        </p:nvSpPr>
        <p:spPr>
          <a:xfrm>
            <a:off x="7378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5" name="Google Shape;3345;p35"/>
          <p:cNvSpPr/>
          <p:nvPr/>
        </p:nvSpPr>
        <p:spPr>
          <a:xfrm>
            <a:off x="5093697" y="1200194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5"/>
          <p:cNvSpPr/>
          <p:nvPr/>
        </p:nvSpPr>
        <p:spPr>
          <a:xfrm>
            <a:off x="6872350" y="1205929"/>
            <a:ext cx="506416" cy="2146456"/>
          </a:xfrm>
          <a:custGeom>
            <a:avLst/>
            <a:gdLst/>
            <a:ahLst/>
            <a:cxnLst/>
            <a:rect l="l" t="t" r="r" b="b"/>
            <a:pathLst>
              <a:path w="15265" h="64701" extrusionOk="0">
                <a:moveTo>
                  <a:pt x="0" y="1"/>
                </a:moveTo>
                <a:lnTo>
                  <a:pt x="0" y="223"/>
                </a:lnTo>
                <a:lnTo>
                  <a:pt x="728" y="223"/>
                </a:lnTo>
                <a:lnTo>
                  <a:pt x="728" y="1"/>
                </a:lnTo>
                <a:close/>
                <a:moveTo>
                  <a:pt x="1900" y="1"/>
                </a:moveTo>
                <a:lnTo>
                  <a:pt x="1900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800" y="1"/>
                </a:moveTo>
                <a:lnTo>
                  <a:pt x="3800" y="223"/>
                </a:lnTo>
                <a:lnTo>
                  <a:pt x="4497" y="223"/>
                </a:lnTo>
                <a:lnTo>
                  <a:pt x="4497" y="1"/>
                </a:lnTo>
                <a:close/>
                <a:moveTo>
                  <a:pt x="5700" y="191"/>
                </a:moveTo>
                <a:lnTo>
                  <a:pt x="5637" y="413"/>
                </a:lnTo>
                <a:cubicBezTo>
                  <a:pt x="5859" y="476"/>
                  <a:pt x="6049" y="571"/>
                  <a:pt x="6271" y="666"/>
                </a:cubicBezTo>
                <a:lnTo>
                  <a:pt x="6366" y="476"/>
                </a:lnTo>
                <a:cubicBezTo>
                  <a:pt x="6144" y="349"/>
                  <a:pt x="5922" y="254"/>
                  <a:pt x="5700" y="191"/>
                </a:cubicBezTo>
                <a:close/>
                <a:moveTo>
                  <a:pt x="7347" y="1204"/>
                </a:moveTo>
                <a:lnTo>
                  <a:pt x="7189" y="1363"/>
                </a:lnTo>
                <a:cubicBezTo>
                  <a:pt x="7347" y="1521"/>
                  <a:pt x="7506" y="1679"/>
                  <a:pt x="7632" y="1869"/>
                </a:cubicBezTo>
                <a:lnTo>
                  <a:pt x="7822" y="1743"/>
                </a:lnTo>
                <a:cubicBezTo>
                  <a:pt x="7696" y="1553"/>
                  <a:pt x="7537" y="1363"/>
                  <a:pt x="7347" y="1204"/>
                </a:cubicBezTo>
                <a:close/>
                <a:moveTo>
                  <a:pt x="8361" y="2819"/>
                </a:moveTo>
                <a:lnTo>
                  <a:pt x="8139" y="2883"/>
                </a:lnTo>
                <a:cubicBezTo>
                  <a:pt x="8202" y="3104"/>
                  <a:pt x="8266" y="3326"/>
                  <a:pt x="8297" y="3579"/>
                </a:cubicBezTo>
                <a:lnTo>
                  <a:pt x="8551" y="3516"/>
                </a:lnTo>
                <a:cubicBezTo>
                  <a:pt x="8487" y="3294"/>
                  <a:pt x="8456" y="3041"/>
                  <a:pt x="8361" y="2819"/>
                </a:cubicBezTo>
                <a:close/>
                <a:moveTo>
                  <a:pt x="8329" y="4720"/>
                </a:moveTo>
                <a:lnTo>
                  <a:pt x="8329" y="5416"/>
                </a:lnTo>
                <a:lnTo>
                  <a:pt x="8582" y="5416"/>
                </a:lnTo>
                <a:lnTo>
                  <a:pt x="8582" y="4720"/>
                </a:lnTo>
                <a:close/>
                <a:moveTo>
                  <a:pt x="8329" y="6620"/>
                </a:moveTo>
                <a:lnTo>
                  <a:pt x="8329" y="7316"/>
                </a:lnTo>
                <a:lnTo>
                  <a:pt x="8582" y="7316"/>
                </a:lnTo>
                <a:lnTo>
                  <a:pt x="8582" y="6620"/>
                </a:lnTo>
                <a:close/>
                <a:moveTo>
                  <a:pt x="8329" y="8520"/>
                </a:moveTo>
                <a:lnTo>
                  <a:pt x="8329" y="9217"/>
                </a:lnTo>
                <a:lnTo>
                  <a:pt x="8582" y="9217"/>
                </a:lnTo>
                <a:lnTo>
                  <a:pt x="8582" y="8520"/>
                </a:lnTo>
                <a:close/>
                <a:moveTo>
                  <a:pt x="8329" y="10388"/>
                </a:moveTo>
                <a:lnTo>
                  <a:pt x="8329" y="11117"/>
                </a:lnTo>
                <a:lnTo>
                  <a:pt x="8582" y="11117"/>
                </a:lnTo>
                <a:lnTo>
                  <a:pt x="8582" y="10388"/>
                </a:lnTo>
                <a:close/>
                <a:moveTo>
                  <a:pt x="8329" y="12288"/>
                </a:moveTo>
                <a:lnTo>
                  <a:pt x="8329" y="12985"/>
                </a:lnTo>
                <a:lnTo>
                  <a:pt x="8582" y="12985"/>
                </a:lnTo>
                <a:lnTo>
                  <a:pt x="8582" y="12288"/>
                </a:lnTo>
                <a:close/>
                <a:moveTo>
                  <a:pt x="8329" y="14157"/>
                </a:moveTo>
                <a:lnTo>
                  <a:pt x="8329" y="14885"/>
                </a:lnTo>
                <a:lnTo>
                  <a:pt x="8582" y="14885"/>
                </a:lnTo>
                <a:lnTo>
                  <a:pt x="8582" y="14157"/>
                </a:lnTo>
                <a:close/>
                <a:moveTo>
                  <a:pt x="8329" y="16057"/>
                </a:moveTo>
                <a:lnTo>
                  <a:pt x="8329" y="16785"/>
                </a:lnTo>
                <a:lnTo>
                  <a:pt x="8582" y="16785"/>
                </a:lnTo>
                <a:lnTo>
                  <a:pt x="8582" y="16057"/>
                </a:lnTo>
                <a:close/>
                <a:moveTo>
                  <a:pt x="8329" y="17957"/>
                </a:moveTo>
                <a:lnTo>
                  <a:pt x="8329" y="18654"/>
                </a:lnTo>
                <a:lnTo>
                  <a:pt x="8582" y="18654"/>
                </a:lnTo>
                <a:lnTo>
                  <a:pt x="8582" y="17957"/>
                </a:lnTo>
                <a:close/>
                <a:moveTo>
                  <a:pt x="8329" y="19826"/>
                </a:moveTo>
                <a:lnTo>
                  <a:pt x="8329" y="20554"/>
                </a:lnTo>
                <a:lnTo>
                  <a:pt x="8582" y="20554"/>
                </a:lnTo>
                <a:lnTo>
                  <a:pt x="8582" y="19826"/>
                </a:lnTo>
                <a:close/>
                <a:moveTo>
                  <a:pt x="8329" y="21726"/>
                </a:moveTo>
                <a:lnTo>
                  <a:pt x="8329" y="22422"/>
                </a:lnTo>
                <a:lnTo>
                  <a:pt x="8582" y="22422"/>
                </a:lnTo>
                <a:lnTo>
                  <a:pt x="8582" y="21726"/>
                </a:lnTo>
                <a:close/>
                <a:moveTo>
                  <a:pt x="8329" y="23626"/>
                </a:moveTo>
                <a:lnTo>
                  <a:pt x="8329" y="24323"/>
                </a:lnTo>
                <a:lnTo>
                  <a:pt x="8582" y="24323"/>
                </a:lnTo>
                <a:lnTo>
                  <a:pt x="8582" y="23626"/>
                </a:lnTo>
                <a:close/>
                <a:moveTo>
                  <a:pt x="8329" y="25494"/>
                </a:moveTo>
                <a:lnTo>
                  <a:pt x="8329" y="26223"/>
                </a:lnTo>
                <a:lnTo>
                  <a:pt x="8582" y="26223"/>
                </a:lnTo>
                <a:lnTo>
                  <a:pt x="8582" y="25494"/>
                </a:lnTo>
                <a:close/>
                <a:moveTo>
                  <a:pt x="8329" y="27394"/>
                </a:moveTo>
                <a:lnTo>
                  <a:pt x="8329" y="28091"/>
                </a:lnTo>
                <a:lnTo>
                  <a:pt x="8582" y="28091"/>
                </a:lnTo>
                <a:lnTo>
                  <a:pt x="8582" y="27394"/>
                </a:lnTo>
                <a:close/>
                <a:moveTo>
                  <a:pt x="8329" y="29295"/>
                </a:moveTo>
                <a:lnTo>
                  <a:pt x="8329" y="29991"/>
                </a:lnTo>
                <a:lnTo>
                  <a:pt x="8582" y="29991"/>
                </a:lnTo>
                <a:lnTo>
                  <a:pt x="8582" y="29295"/>
                </a:lnTo>
                <a:close/>
                <a:moveTo>
                  <a:pt x="8329" y="31163"/>
                </a:moveTo>
                <a:lnTo>
                  <a:pt x="8329" y="31891"/>
                </a:lnTo>
                <a:lnTo>
                  <a:pt x="8582" y="31891"/>
                </a:lnTo>
                <a:lnTo>
                  <a:pt x="8582" y="31163"/>
                </a:lnTo>
                <a:close/>
                <a:moveTo>
                  <a:pt x="8329" y="33063"/>
                </a:moveTo>
                <a:lnTo>
                  <a:pt x="8329" y="33760"/>
                </a:lnTo>
                <a:lnTo>
                  <a:pt x="8582" y="33760"/>
                </a:lnTo>
                <a:lnTo>
                  <a:pt x="8582" y="33063"/>
                </a:lnTo>
                <a:close/>
                <a:moveTo>
                  <a:pt x="8329" y="34963"/>
                </a:moveTo>
                <a:lnTo>
                  <a:pt x="8329" y="35660"/>
                </a:lnTo>
                <a:lnTo>
                  <a:pt x="8582" y="35660"/>
                </a:lnTo>
                <a:lnTo>
                  <a:pt x="8582" y="34963"/>
                </a:lnTo>
                <a:close/>
                <a:moveTo>
                  <a:pt x="8329" y="36832"/>
                </a:moveTo>
                <a:lnTo>
                  <a:pt x="8329" y="37560"/>
                </a:lnTo>
                <a:lnTo>
                  <a:pt x="8582" y="37560"/>
                </a:lnTo>
                <a:lnTo>
                  <a:pt x="8582" y="36832"/>
                </a:lnTo>
                <a:close/>
                <a:moveTo>
                  <a:pt x="8329" y="38732"/>
                </a:moveTo>
                <a:lnTo>
                  <a:pt x="8329" y="39429"/>
                </a:lnTo>
                <a:lnTo>
                  <a:pt x="8582" y="39429"/>
                </a:lnTo>
                <a:lnTo>
                  <a:pt x="8582" y="38732"/>
                </a:lnTo>
                <a:close/>
                <a:moveTo>
                  <a:pt x="8329" y="40632"/>
                </a:moveTo>
                <a:lnTo>
                  <a:pt x="8329" y="41329"/>
                </a:lnTo>
                <a:lnTo>
                  <a:pt x="8582" y="41329"/>
                </a:lnTo>
                <a:lnTo>
                  <a:pt x="8582" y="40632"/>
                </a:lnTo>
                <a:close/>
                <a:moveTo>
                  <a:pt x="8329" y="42501"/>
                </a:moveTo>
                <a:lnTo>
                  <a:pt x="8329" y="43229"/>
                </a:lnTo>
                <a:lnTo>
                  <a:pt x="8582" y="43229"/>
                </a:lnTo>
                <a:lnTo>
                  <a:pt x="8582" y="42501"/>
                </a:lnTo>
                <a:close/>
                <a:moveTo>
                  <a:pt x="8329" y="44401"/>
                </a:moveTo>
                <a:lnTo>
                  <a:pt x="8329" y="45097"/>
                </a:lnTo>
                <a:lnTo>
                  <a:pt x="8582" y="45097"/>
                </a:lnTo>
                <a:lnTo>
                  <a:pt x="8582" y="44401"/>
                </a:lnTo>
                <a:close/>
                <a:moveTo>
                  <a:pt x="8329" y="46301"/>
                </a:moveTo>
                <a:lnTo>
                  <a:pt x="8329" y="46998"/>
                </a:lnTo>
                <a:lnTo>
                  <a:pt x="8582" y="46998"/>
                </a:lnTo>
                <a:lnTo>
                  <a:pt x="8582" y="46301"/>
                </a:lnTo>
                <a:close/>
                <a:moveTo>
                  <a:pt x="8329" y="48169"/>
                </a:moveTo>
                <a:lnTo>
                  <a:pt x="8329" y="48898"/>
                </a:lnTo>
                <a:lnTo>
                  <a:pt x="8582" y="48898"/>
                </a:lnTo>
                <a:lnTo>
                  <a:pt x="8582" y="48169"/>
                </a:lnTo>
                <a:close/>
                <a:moveTo>
                  <a:pt x="8329" y="50069"/>
                </a:moveTo>
                <a:lnTo>
                  <a:pt x="8329" y="50766"/>
                </a:lnTo>
                <a:lnTo>
                  <a:pt x="8582" y="50766"/>
                </a:lnTo>
                <a:lnTo>
                  <a:pt x="8582" y="50069"/>
                </a:lnTo>
                <a:close/>
                <a:moveTo>
                  <a:pt x="8329" y="51970"/>
                </a:moveTo>
                <a:lnTo>
                  <a:pt x="8329" y="52666"/>
                </a:lnTo>
                <a:lnTo>
                  <a:pt x="8582" y="52666"/>
                </a:lnTo>
                <a:lnTo>
                  <a:pt x="8582" y="51970"/>
                </a:lnTo>
                <a:close/>
                <a:moveTo>
                  <a:pt x="8329" y="53838"/>
                </a:moveTo>
                <a:lnTo>
                  <a:pt x="8329" y="54566"/>
                </a:lnTo>
                <a:lnTo>
                  <a:pt x="8582" y="54566"/>
                </a:lnTo>
                <a:lnTo>
                  <a:pt x="8582" y="53838"/>
                </a:lnTo>
                <a:close/>
                <a:moveTo>
                  <a:pt x="8329" y="55738"/>
                </a:moveTo>
                <a:lnTo>
                  <a:pt x="8329" y="56435"/>
                </a:lnTo>
                <a:lnTo>
                  <a:pt x="8582" y="56435"/>
                </a:lnTo>
                <a:lnTo>
                  <a:pt x="8582" y="55738"/>
                </a:lnTo>
                <a:close/>
                <a:moveTo>
                  <a:pt x="8329" y="57638"/>
                </a:moveTo>
                <a:lnTo>
                  <a:pt x="8329" y="58335"/>
                </a:lnTo>
                <a:lnTo>
                  <a:pt x="8582" y="58335"/>
                </a:lnTo>
                <a:lnTo>
                  <a:pt x="8582" y="57638"/>
                </a:lnTo>
                <a:close/>
                <a:moveTo>
                  <a:pt x="8329" y="59507"/>
                </a:moveTo>
                <a:lnTo>
                  <a:pt x="8329" y="60235"/>
                </a:lnTo>
                <a:lnTo>
                  <a:pt x="8582" y="60235"/>
                </a:lnTo>
                <a:lnTo>
                  <a:pt x="8582" y="59507"/>
                </a:lnTo>
                <a:close/>
                <a:moveTo>
                  <a:pt x="8646" y="61375"/>
                </a:moveTo>
                <a:lnTo>
                  <a:pt x="8424" y="61407"/>
                </a:lnTo>
                <a:cubicBezTo>
                  <a:pt x="8487" y="61660"/>
                  <a:pt x="8551" y="61882"/>
                  <a:pt x="8646" y="62104"/>
                </a:cubicBezTo>
                <a:lnTo>
                  <a:pt x="8867" y="62040"/>
                </a:lnTo>
                <a:cubicBezTo>
                  <a:pt x="8772" y="61819"/>
                  <a:pt x="8709" y="61597"/>
                  <a:pt x="8646" y="61375"/>
                </a:cubicBezTo>
                <a:close/>
                <a:moveTo>
                  <a:pt x="9437" y="63022"/>
                </a:moveTo>
                <a:lnTo>
                  <a:pt x="9247" y="63149"/>
                </a:lnTo>
                <a:cubicBezTo>
                  <a:pt x="9406" y="63339"/>
                  <a:pt x="9564" y="63529"/>
                  <a:pt x="9754" y="63687"/>
                </a:cubicBezTo>
                <a:lnTo>
                  <a:pt x="9912" y="63497"/>
                </a:lnTo>
                <a:cubicBezTo>
                  <a:pt x="9754" y="63370"/>
                  <a:pt x="9596" y="63180"/>
                  <a:pt x="9437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89" y="64447"/>
                  <a:pt x="11243" y="64510"/>
                  <a:pt x="11464" y="64574"/>
                </a:cubicBezTo>
                <a:lnTo>
                  <a:pt x="11528" y="64352"/>
                </a:lnTo>
                <a:cubicBezTo>
                  <a:pt x="11306" y="64289"/>
                  <a:pt x="11084" y="64225"/>
                  <a:pt x="10863" y="64130"/>
                </a:cubicBezTo>
                <a:close/>
                <a:moveTo>
                  <a:pt x="12668" y="64447"/>
                </a:moveTo>
                <a:lnTo>
                  <a:pt x="12668" y="64700"/>
                </a:lnTo>
                <a:lnTo>
                  <a:pt x="13364" y="64700"/>
                </a:lnTo>
                <a:lnTo>
                  <a:pt x="13364" y="64447"/>
                </a:lnTo>
                <a:close/>
                <a:moveTo>
                  <a:pt x="14568" y="64447"/>
                </a:moveTo>
                <a:lnTo>
                  <a:pt x="14568" y="64700"/>
                </a:lnTo>
                <a:lnTo>
                  <a:pt x="15265" y="64700"/>
                </a:lnTo>
                <a:lnTo>
                  <a:pt x="15265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33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20800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5800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5800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7119425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9425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588" y="2387275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2588" y="26479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37"/>
          <p:cNvSpPr/>
          <p:nvPr/>
        </p:nvSpPr>
        <p:spPr>
          <a:xfrm>
            <a:off x="668700" y="123932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2" name="Google Shape;3782;p37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3783" name="Google Shape;3783;p37"/>
            <p:cNvSpPr/>
            <p:nvPr/>
          </p:nvSpPr>
          <p:spPr>
            <a:xfrm>
              <a:off x="3488508" y="1502818"/>
              <a:ext cx="176267" cy="101760"/>
            </a:xfrm>
            <a:custGeom>
              <a:avLst/>
              <a:gdLst/>
              <a:ahLst/>
              <a:cxnLst/>
              <a:rect l="l" t="t" r="r" b="b"/>
              <a:pathLst>
                <a:path w="5543" h="3200" extrusionOk="0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3576117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3488508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3808766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3818847" y="1538084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3793661" y="1667987"/>
              <a:ext cx="252810" cy="16154"/>
            </a:xfrm>
            <a:custGeom>
              <a:avLst/>
              <a:gdLst/>
              <a:ahLst/>
              <a:cxnLst/>
              <a:rect l="l" t="t" r="r" b="b"/>
              <a:pathLst>
                <a:path w="7950" h="508" extrusionOk="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3892368" y="1669005"/>
              <a:ext cx="51389" cy="4070"/>
            </a:xfrm>
            <a:custGeom>
              <a:avLst/>
              <a:gdLst/>
              <a:ahLst/>
              <a:cxnLst/>
              <a:rect l="l" t="t" r="r" b="b"/>
              <a:pathLst>
                <a:path w="1616" h="128" extrusionOk="0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3147104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3157184" y="1538084"/>
              <a:ext cx="206477" cy="122875"/>
            </a:xfrm>
            <a:custGeom>
              <a:avLst/>
              <a:gdLst/>
              <a:ahLst/>
              <a:cxnLst/>
              <a:rect l="l" t="t" r="r" b="b"/>
              <a:pathLst>
                <a:path w="6493" h="3864" extrusionOk="0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3133016" y="1667987"/>
              <a:ext cx="251792" cy="16154"/>
            </a:xfrm>
            <a:custGeom>
              <a:avLst/>
              <a:gdLst/>
              <a:ahLst/>
              <a:cxnLst/>
              <a:rect l="l" t="t" r="r" b="b"/>
              <a:pathLst>
                <a:path w="7918" h="508" extrusionOk="0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3231723" y="1669005"/>
              <a:ext cx="50371" cy="4070"/>
            </a:xfrm>
            <a:custGeom>
              <a:avLst/>
              <a:gdLst/>
              <a:ahLst/>
              <a:cxnLst/>
              <a:rect l="l" t="t" r="r" b="b"/>
              <a:pathLst>
                <a:path w="1584" h="128" extrusionOk="0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3464340" y="1246033"/>
              <a:ext cx="227624" cy="142019"/>
            </a:xfrm>
            <a:custGeom>
              <a:avLst/>
              <a:gdLst/>
              <a:ahLst/>
              <a:cxnLst/>
              <a:rect l="l" t="t" r="r" b="b"/>
              <a:pathLst>
                <a:path w="7158" h="4466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3475439" y="1256113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3450253" y="1387034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3548928" y="1387034"/>
              <a:ext cx="50403" cy="4039"/>
            </a:xfrm>
            <a:custGeom>
              <a:avLst/>
              <a:gdLst/>
              <a:ahLst/>
              <a:cxnLst/>
              <a:rect l="l" t="t" r="r" b="b"/>
              <a:pathLst>
                <a:path w="1585" h="127" extrusionOk="0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3464340" y="1800911"/>
              <a:ext cx="227624" cy="143036"/>
            </a:xfrm>
            <a:custGeom>
              <a:avLst/>
              <a:gdLst/>
              <a:ahLst/>
              <a:cxnLst/>
              <a:rect l="l" t="t" r="r" b="b"/>
              <a:pathLst>
                <a:path w="7158" h="449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3475439" y="1810992"/>
              <a:ext cx="205460" cy="123893"/>
            </a:xfrm>
            <a:custGeom>
              <a:avLst/>
              <a:gdLst/>
              <a:ahLst/>
              <a:cxnLst/>
              <a:rect l="l" t="t" r="r" b="b"/>
              <a:pathLst>
                <a:path w="6461" h="3896" extrusionOk="0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3450253" y="1941912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3548928" y="1941912"/>
              <a:ext cx="50403" cy="4070"/>
            </a:xfrm>
            <a:custGeom>
              <a:avLst/>
              <a:gdLst/>
              <a:ahLst/>
              <a:cxnLst/>
              <a:rect l="l" t="t" r="r" b="b"/>
              <a:pathLst>
                <a:path w="1585" h="128" extrusionOk="0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3515697" y="1424272"/>
              <a:ext cx="121889" cy="68529"/>
            </a:xfrm>
            <a:custGeom>
              <a:avLst/>
              <a:gdLst/>
              <a:ahLst/>
              <a:cxnLst/>
              <a:rect l="l" t="t" r="r" b="b"/>
              <a:pathLst>
                <a:path w="3833" h="2155" extrusionOk="0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3515697" y="1726404"/>
              <a:ext cx="121889" cy="68497"/>
            </a:xfrm>
            <a:custGeom>
              <a:avLst/>
              <a:gdLst/>
              <a:ahLst/>
              <a:cxnLst/>
              <a:rect l="l" t="t" r="r" b="b"/>
              <a:pathLst>
                <a:path w="3833" h="2154" extrusionOk="0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3692951" y="1548165"/>
              <a:ext cx="68529" cy="122875"/>
            </a:xfrm>
            <a:custGeom>
              <a:avLst/>
              <a:gdLst/>
              <a:ahLst/>
              <a:cxnLst/>
              <a:rect l="l" t="t" r="r" b="b"/>
              <a:pathLst>
                <a:path w="2155" h="3864" extrusionOk="0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3390819" y="1549150"/>
              <a:ext cx="68529" cy="121889"/>
            </a:xfrm>
            <a:custGeom>
              <a:avLst/>
              <a:gdLst/>
              <a:ahLst/>
              <a:cxnLst/>
              <a:rect l="l" t="t" r="r" b="b"/>
              <a:pathLst>
                <a:path w="2155" h="3833" extrusionOk="0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37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807" name="Google Shape;3807;p37"/>
            <p:cNvSpPr/>
            <p:nvPr/>
          </p:nvSpPr>
          <p:spPr>
            <a:xfrm>
              <a:off x="6999197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7142201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6999197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6855174" y="1436356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6998179" y="1519958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6855174" y="1519958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7142201" y="1437373"/>
              <a:ext cx="286041" cy="166187"/>
            </a:xfrm>
            <a:custGeom>
              <a:avLst/>
              <a:gdLst/>
              <a:ahLst/>
              <a:cxnLst/>
              <a:rect l="l" t="t" r="r" b="b"/>
              <a:pathLst>
                <a:path w="8995" h="5226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7285206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7142201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6997161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7140166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6997161" y="1765677"/>
              <a:ext cx="144054" cy="250807"/>
            </a:xfrm>
            <a:custGeom>
              <a:avLst/>
              <a:gdLst/>
              <a:ahLst/>
              <a:cxnLst/>
              <a:rect l="l" t="t" r="r" b="b"/>
              <a:pathLst>
                <a:path w="4530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7280150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7423154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7280150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7427193" y="1437373"/>
              <a:ext cx="287059" cy="166187"/>
            </a:xfrm>
            <a:custGeom>
              <a:avLst/>
              <a:gdLst/>
              <a:ahLst/>
              <a:cxnLst/>
              <a:rect l="l" t="t" r="r" b="b"/>
              <a:pathLst>
                <a:path w="9027" h="5226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7570197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7427193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7284188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7427193" y="1269183"/>
              <a:ext cx="143036" cy="251824"/>
            </a:xfrm>
            <a:custGeom>
              <a:avLst/>
              <a:gdLst/>
              <a:ahLst/>
              <a:cxnLst/>
              <a:rect l="l" t="t" r="r" b="b"/>
              <a:pathLst>
                <a:path w="4498" h="7919" extrusionOk="0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7284188" y="1269183"/>
              <a:ext cx="144054" cy="251824"/>
            </a:xfrm>
            <a:custGeom>
              <a:avLst/>
              <a:gdLst/>
              <a:ahLst/>
              <a:cxnLst/>
              <a:rect l="l" t="t" r="r" b="b"/>
              <a:pathLst>
                <a:path w="4530" h="7919" extrusionOk="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8" name="Google Shape;3828;p37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3829" name="Google Shape;3829;p37"/>
            <p:cNvSpPr/>
            <p:nvPr/>
          </p:nvSpPr>
          <p:spPr>
            <a:xfrm>
              <a:off x="1542857" y="3479728"/>
              <a:ext cx="508577" cy="294086"/>
            </a:xfrm>
            <a:custGeom>
              <a:avLst/>
              <a:gdLst/>
              <a:ahLst/>
              <a:cxnLst/>
              <a:rect l="l" t="t" r="r" b="b"/>
              <a:pathLst>
                <a:path w="15993" h="9248" extrusionOk="0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1796621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1542857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37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3833" name="Google Shape;3833;p37"/>
            <p:cNvSpPr/>
            <p:nvPr/>
          </p:nvSpPr>
          <p:spPr>
            <a:xfrm>
              <a:off x="5409006" y="3571344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5409006" y="3900665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5331477" y="3669034"/>
              <a:ext cx="190355" cy="110823"/>
            </a:xfrm>
            <a:custGeom>
              <a:avLst/>
              <a:gdLst/>
              <a:ahLst/>
              <a:cxnLst/>
              <a:rect l="l" t="t" r="r" b="b"/>
              <a:pathLst>
                <a:path w="5986" h="3485" extrusionOk="0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5427132" y="3724429"/>
              <a:ext cx="94700" cy="167204"/>
            </a:xfrm>
            <a:custGeom>
              <a:avLst/>
              <a:gdLst/>
              <a:ahLst/>
              <a:cxnLst/>
              <a:rect l="l" t="t" r="r" b="b"/>
              <a:pathLst>
                <a:path w="2978" h="5258" extrusionOk="0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5331477" y="3724429"/>
              <a:ext cx="95686" cy="167204"/>
            </a:xfrm>
            <a:custGeom>
              <a:avLst/>
              <a:gdLst/>
              <a:ahLst/>
              <a:cxnLst/>
              <a:rect l="l" t="t" r="r" b="b"/>
              <a:pathLst>
                <a:path w="3009" h="5258" extrusionOk="0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5677907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5689991" y="3706303"/>
              <a:ext cx="223586" cy="133973"/>
            </a:xfrm>
            <a:custGeom>
              <a:avLst/>
              <a:gdLst/>
              <a:ahLst/>
              <a:cxnLst/>
              <a:rect l="l" t="t" r="r" b="b"/>
              <a:pathLst>
                <a:path w="7031" h="4213" extrusionOk="0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5662802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5770540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4960848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4972932" y="3706303"/>
              <a:ext cx="222600" cy="133973"/>
            </a:xfrm>
            <a:custGeom>
              <a:avLst/>
              <a:gdLst/>
              <a:ahLst/>
              <a:cxnLst/>
              <a:rect l="l" t="t" r="r" b="b"/>
              <a:pathLst>
                <a:path w="7000" h="4213" extrusionOk="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4945743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5053514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5305274" y="3391102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5317358" y="3402168"/>
              <a:ext cx="223618" cy="132956"/>
            </a:xfrm>
            <a:custGeom>
              <a:avLst/>
              <a:gdLst/>
              <a:ahLst/>
              <a:cxnLst/>
              <a:rect l="l" t="t" r="r" b="b"/>
              <a:pathLst>
                <a:path w="7032" h="4181" extrusionOk="0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5290169" y="3543169"/>
              <a:ext cx="273957" cy="17140"/>
            </a:xfrm>
            <a:custGeom>
              <a:avLst/>
              <a:gdLst/>
              <a:ahLst/>
              <a:cxnLst/>
              <a:rect l="l" t="t" r="r" b="b"/>
              <a:pathLst>
                <a:path w="8615" h="539" extrusionOk="0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5397939" y="3544155"/>
              <a:ext cx="54410" cy="4070"/>
            </a:xfrm>
            <a:custGeom>
              <a:avLst/>
              <a:gdLst/>
              <a:ahLst/>
              <a:cxnLst/>
              <a:rect l="l" t="t" r="r" b="b"/>
              <a:pathLst>
                <a:path w="1711" h="128" extrusionOk="0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5305274" y="3992313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5317358" y="4003379"/>
              <a:ext cx="223618" cy="133973"/>
            </a:xfrm>
            <a:custGeom>
              <a:avLst/>
              <a:gdLst/>
              <a:ahLst/>
              <a:cxnLst/>
              <a:rect l="l" t="t" r="r" b="b"/>
              <a:pathLst>
                <a:path w="7032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5290169" y="4145398"/>
              <a:ext cx="273957" cy="16123"/>
            </a:xfrm>
            <a:custGeom>
              <a:avLst/>
              <a:gdLst/>
              <a:ahLst/>
              <a:cxnLst/>
              <a:rect l="l" t="t" r="r" b="b"/>
              <a:pathLst>
                <a:path w="8615" h="507" extrusionOk="0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5397939" y="4145398"/>
              <a:ext cx="54410" cy="4039"/>
            </a:xfrm>
            <a:custGeom>
              <a:avLst/>
              <a:gdLst/>
              <a:ahLst/>
              <a:cxnLst/>
              <a:rect l="l" t="t" r="r" b="b"/>
              <a:pathLst>
                <a:path w="1711" h="127" extrusionOk="0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5380799" y="3433396"/>
              <a:ext cx="104781" cy="69515"/>
            </a:xfrm>
            <a:custGeom>
              <a:avLst/>
              <a:gdLst/>
              <a:ahLst/>
              <a:cxnLst/>
              <a:rect l="l" t="t" r="r" b="b"/>
              <a:pathLst>
                <a:path w="3295" h="2186" extrusionOk="0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5749393" y="3740552"/>
              <a:ext cx="103763" cy="70532"/>
            </a:xfrm>
            <a:custGeom>
              <a:avLst/>
              <a:gdLst/>
              <a:ahLst/>
              <a:cxnLst/>
              <a:rect l="l" t="t" r="r" b="b"/>
              <a:pathLst>
                <a:path w="3263" h="2218" extrusionOk="0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5033384" y="3740552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5379813" y="4037628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5553028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5222690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37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3861" name="Google Shape;3861;p37"/>
            <p:cNvSpPr/>
            <p:nvPr/>
          </p:nvSpPr>
          <p:spPr>
            <a:xfrm>
              <a:off x="7665884" y="3253630"/>
              <a:ext cx="1015151" cy="895297"/>
            </a:xfrm>
            <a:custGeom>
              <a:avLst/>
              <a:gdLst/>
              <a:ahLst/>
              <a:cxnLst/>
              <a:rect l="l" t="t" r="r" b="b"/>
              <a:pathLst>
                <a:path w="31923" h="28154" extrusionOk="0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8013299" y="3951036"/>
              <a:ext cx="315265" cy="21179"/>
            </a:xfrm>
            <a:custGeom>
              <a:avLst/>
              <a:gdLst/>
              <a:ahLst/>
              <a:cxnLst/>
              <a:rect l="l" t="t" r="r" b="b"/>
              <a:pathLst>
                <a:path w="9914" h="666" extrusionOk="0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8086820" y="3848290"/>
              <a:ext cx="168222" cy="102778"/>
            </a:xfrm>
            <a:custGeom>
              <a:avLst/>
              <a:gdLst/>
              <a:ahLst/>
              <a:cxnLst/>
              <a:rect l="l" t="t" r="r" b="b"/>
              <a:pathLst>
                <a:path w="5290" h="3232" extrusionOk="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8081796" y="3844284"/>
              <a:ext cx="178271" cy="110791"/>
            </a:xfrm>
            <a:custGeom>
              <a:avLst/>
              <a:gdLst/>
              <a:ahLst/>
              <a:cxnLst/>
              <a:rect l="l" t="t" r="r" b="b"/>
              <a:pathLst>
                <a:path w="5606" h="3484" extrusionOk="0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7840084" y="3477693"/>
              <a:ext cx="661694" cy="397818"/>
            </a:xfrm>
            <a:custGeom>
              <a:avLst/>
              <a:gdLst/>
              <a:ahLst/>
              <a:cxnLst/>
              <a:rect l="l" t="t" r="r" b="b"/>
              <a:pathLst>
                <a:path w="20808" h="12510" extrusionOk="0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8008274" y="3946998"/>
              <a:ext cx="325314" cy="29224"/>
            </a:xfrm>
            <a:custGeom>
              <a:avLst/>
              <a:gdLst/>
              <a:ahLst/>
              <a:cxnLst/>
              <a:rect l="l" t="t" r="r" b="b"/>
              <a:pathLst>
                <a:path w="10230" h="919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7836077" y="3803993"/>
              <a:ext cx="669740" cy="75557"/>
            </a:xfrm>
            <a:custGeom>
              <a:avLst/>
              <a:gdLst/>
              <a:ahLst/>
              <a:cxnLst/>
              <a:rect l="l" t="t" r="r" b="b"/>
              <a:pathLst>
                <a:path w="21061" h="2376" extrusionOk="0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8152296" y="3824122"/>
              <a:ext cx="38287" cy="38319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7957935" y="3620698"/>
              <a:ext cx="93683" cy="83634"/>
            </a:xfrm>
            <a:custGeom>
              <a:avLst/>
              <a:gdLst/>
              <a:ahLst/>
              <a:cxnLst/>
              <a:rect l="l" t="t" r="r" b="b"/>
              <a:pathLst>
                <a:path w="2946" h="2630" extrusionOk="0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8317434" y="3537127"/>
              <a:ext cx="75589" cy="82585"/>
            </a:xfrm>
            <a:custGeom>
              <a:avLst/>
              <a:gdLst/>
              <a:ahLst/>
              <a:cxnLst/>
              <a:rect l="l" t="t" r="r" b="b"/>
              <a:pathLst>
                <a:path w="2377" h="2597" extrusionOk="0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8082813" y="3634817"/>
              <a:ext cx="181292" cy="88627"/>
            </a:xfrm>
            <a:custGeom>
              <a:avLst/>
              <a:gdLst/>
              <a:ahLst/>
              <a:cxnLst/>
              <a:rect l="l" t="t" r="r" b="b"/>
              <a:pathLst>
                <a:path w="5701" h="2787" extrusionOk="0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8291262" y="36478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8284203" y="36478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8290245" y="3653929"/>
              <a:ext cx="76574" cy="76574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834061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833355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8338581" y="3734510"/>
              <a:ext cx="77592" cy="76574"/>
            </a:xfrm>
            <a:custGeom>
              <a:avLst/>
              <a:gdLst/>
              <a:ahLst/>
              <a:cxnLst/>
              <a:rect l="l" t="t" r="r" b="b"/>
              <a:pathLst>
                <a:path w="2440" h="2408" extrusionOk="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0" name="Google Shape;3880;p37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3881" name="Google Shape;3881;p37"/>
            <p:cNvSpPr/>
            <p:nvPr/>
          </p:nvSpPr>
          <p:spPr>
            <a:xfrm>
              <a:off x="457205" y="1154099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0" name="Google Shape;3900;p37"/>
          <p:cNvSpPr/>
          <p:nvPr/>
        </p:nvSpPr>
        <p:spPr>
          <a:xfrm>
            <a:off x="783505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1" name="Google Shape;3901;p37"/>
          <p:cNvSpPr/>
          <p:nvPr/>
        </p:nvSpPr>
        <p:spPr>
          <a:xfrm>
            <a:off x="1631452" y="302044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2" name="Google Shape;3902;p37"/>
          <p:cNvSpPr/>
          <p:nvPr/>
        </p:nvSpPr>
        <p:spPr>
          <a:xfrm>
            <a:off x="5260977" y="302082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3" name="Google Shape;3903;p37"/>
          <p:cNvSpPr/>
          <p:nvPr/>
        </p:nvSpPr>
        <p:spPr>
          <a:xfrm>
            <a:off x="3424050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4" name="Google Shape;3904;p37"/>
          <p:cNvSpPr/>
          <p:nvPr/>
        </p:nvSpPr>
        <p:spPr>
          <a:xfrm>
            <a:off x="7120037" y="90660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5" name="Google Shape;3905;p37"/>
          <p:cNvSpPr/>
          <p:nvPr/>
        </p:nvSpPr>
        <p:spPr>
          <a:xfrm>
            <a:off x="8014316" y="302082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6" name="Google Shape;3906;p37"/>
          <p:cNvSpPr/>
          <p:nvPr/>
        </p:nvSpPr>
        <p:spPr>
          <a:xfrm>
            <a:off x="898303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37"/>
          <p:cNvSpPr/>
          <p:nvPr/>
        </p:nvSpPr>
        <p:spPr>
          <a:xfrm>
            <a:off x="876170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37"/>
          <p:cNvSpPr/>
          <p:nvPr/>
        </p:nvSpPr>
        <p:spPr>
          <a:xfrm>
            <a:off x="268889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37"/>
          <p:cNvSpPr/>
          <p:nvPr/>
        </p:nvSpPr>
        <p:spPr>
          <a:xfrm>
            <a:off x="2665747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37"/>
          <p:cNvSpPr/>
          <p:nvPr/>
        </p:nvSpPr>
        <p:spPr>
          <a:xfrm>
            <a:off x="4484516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1" name="Google Shape;3911;p37"/>
          <p:cNvSpPr/>
          <p:nvPr/>
        </p:nvSpPr>
        <p:spPr>
          <a:xfrm>
            <a:off x="4461366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2" name="Google Shape;3912;p37"/>
          <p:cNvSpPr/>
          <p:nvPr/>
        </p:nvSpPr>
        <p:spPr>
          <a:xfrm>
            <a:off x="8175447" y="255822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37"/>
          <p:cNvSpPr/>
          <p:nvPr/>
        </p:nvSpPr>
        <p:spPr>
          <a:xfrm>
            <a:off x="8153282" y="290971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4" name="Google Shape;3914;p37"/>
          <p:cNvSpPr/>
          <p:nvPr/>
        </p:nvSpPr>
        <p:spPr>
          <a:xfrm>
            <a:off x="633953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37"/>
          <p:cNvSpPr/>
          <p:nvPr/>
        </p:nvSpPr>
        <p:spPr>
          <a:xfrm>
            <a:off x="6317405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7" name="Google Shape;3917;p37"/>
          <p:cNvSpPr txBox="1"/>
          <p:nvPr/>
        </p:nvSpPr>
        <p:spPr>
          <a:xfrm>
            <a:off x="299172" y="2056366"/>
            <a:ext cx="12054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8" name="Google Shape;3918;p37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9" name="Google Shape;3919;p37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37"/>
          <p:cNvSpPr txBox="1"/>
          <p:nvPr/>
        </p:nvSpPr>
        <p:spPr>
          <a:xfrm>
            <a:off x="6682013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Mercury is the closest planet of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1" name="Google Shape;3921;p37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9260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30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939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4710925" y="1223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729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4710925" y="2013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710925" y="2520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4710925" y="2804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310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594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710925" y="4101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4710925" y="4385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51" y="2816806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60" y="2804383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62" y="2835441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50" y="2804383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2804383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406" y="2835441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57200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19621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42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9" name="Google Shape;4559;p39"/>
          <p:cNvSpPr txBox="1"/>
          <p:nvPr/>
        </p:nvSpPr>
        <p:spPr>
          <a:xfrm>
            <a:off x="590688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269304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54446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8" name="Google Shape;4568;p40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4569" name="Google Shape;4569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2228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0" name="Google Shape;4570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0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4572" name="Google Shape;4572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F2A3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3" name="Google Shape;4573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0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4575" name="Google Shape;4575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30475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6" name="Google Shape;4576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40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4578" name="Google Shape;4578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9" name="Google Shape;4579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0" name="Google Shape;4580;p40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4581" name="Google Shape;4581;p40"/>
            <p:cNvSpPr/>
            <p:nvPr/>
          </p:nvSpPr>
          <p:spPr>
            <a:xfrm>
              <a:off x="2448100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044427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4487738" y="1047045"/>
              <a:ext cx="3611835" cy="908608"/>
            </a:xfrm>
            <a:custGeom>
              <a:avLst/>
              <a:gdLst/>
              <a:ahLst/>
              <a:cxnLst/>
              <a:rect l="l" t="t" r="r" b="b"/>
              <a:pathLst>
                <a:path w="112047" h="28187" extrusionOk="0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0"/>
            <p:cNvSpPr/>
            <p:nvPr/>
          </p:nvSpPr>
          <p:spPr>
            <a:xfrm>
              <a:off x="3084064" y="1115448"/>
              <a:ext cx="1403705" cy="1404737"/>
            </a:xfrm>
            <a:custGeom>
              <a:avLst/>
              <a:gdLst/>
              <a:ahLst/>
              <a:cxnLst/>
              <a:rect l="l" t="t" r="r" b="b"/>
              <a:pathLst>
                <a:path w="43546" h="43578" extrusionOk="0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0"/>
            <p:cNvSpPr/>
            <p:nvPr/>
          </p:nvSpPr>
          <p:spPr>
            <a:xfrm>
              <a:off x="3608786" y="1697322"/>
              <a:ext cx="439008" cy="290985"/>
            </a:xfrm>
            <a:custGeom>
              <a:avLst/>
              <a:gdLst/>
              <a:ahLst/>
              <a:cxnLst/>
              <a:rect l="l" t="t" r="r" b="b"/>
              <a:pathLst>
                <a:path w="13619" h="9027" extrusionOk="0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3558789" y="1557487"/>
              <a:ext cx="440008" cy="290953"/>
            </a:xfrm>
            <a:custGeom>
              <a:avLst/>
              <a:gdLst/>
              <a:ahLst/>
              <a:cxnLst/>
              <a:rect l="l" t="t" r="r" b="b"/>
              <a:pathLst>
                <a:path w="13650" h="9026" extrusionOk="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3859929" y="1642200"/>
              <a:ext cx="57185" cy="44968"/>
            </a:xfrm>
            <a:custGeom>
              <a:avLst/>
              <a:gdLst/>
              <a:ahLst/>
              <a:cxnLst/>
              <a:rect l="l" t="t" r="r" b="b"/>
              <a:pathLst>
                <a:path w="1774" h="1395" extrusionOk="0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3844617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0"/>
            <p:cNvSpPr/>
            <p:nvPr/>
          </p:nvSpPr>
          <p:spPr>
            <a:xfrm>
              <a:off x="3702719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0"/>
            <p:cNvSpPr/>
            <p:nvPr/>
          </p:nvSpPr>
          <p:spPr>
            <a:xfrm>
              <a:off x="3774184" y="1630982"/>
              <a:ext cx="59248" cy="56186"/>
            </a:xfrm>
            <a:custGeom>
              <a:avLst/>
              <a:gdLst/>
              <a:ahLst/>
              <a:cxnLst/>
              <a:rect l="l" t="t" r="r" b="b"/>
              <a:pathLst>
                <a:path w="1838" h="1743" extrusionOk="0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3723123" y="1633013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3823181" y="1633013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0"/>
            <p:cNvSpPr/>
            <p:nvPr/>
          </p:nvSpPr>
          <p:spPr>
            <a:xfrm>
              <a:off x="3765996" y="1697322"/>
              <a:ext cx="74560" cy="70498"/>
            </a:xfrm>
            <a:custGeom>
              <a:avLst/>
              <a:gdLst/>
              <a:ahLst/>
              <a:cxnLst/>
              <a:rect l="l" t="t" r="r" b="b"/>
              <a:pathLst>
                <a:path w="2313" h="2187" extrusionOk="0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0"/>
            <p:cNvSpPr/>
            <p:nvPr/>
          </p:nvSpPr>
          <p:spPr>
            <a:xfrm>
              <a:off x="3765996" y="1777974"/>
              <a:ext cx="74560" cy="70466"/>
            </a:xfrm>
            <a:custGeom>
              <a:avLst/>
              <a:gdLst/>
              <a:ahLst/>
              <a:cxnLst/>
              <a:rect l="l" t="t" r="r" b="b"/>
              <a:pathLst>
                <a:path w="2313" h="2186" extrusionOk="0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823181" y="1857594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3844617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0"/>
            <p:cNvSpPr/>
            <p:nvPr/>
          </p:nvSpPr>
          <p:spPr>
            <a:xfrm>
              <a:off x="3723123" y="1857594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0"/>
            <p:cNvSpPr/>
            <p:nvPr/>
          </p:nvSpPr>
          <p:spPr>
            <a:xfrm>
              <a:off x="3702719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3774184" y="1857594"/>
              <a:ext cx="59248" cy="57217"/>
            </a:xfrm>
            <a:custGeom>
              <a:avLst/>
              <a:gdLst/>
              <a:ahLst/>
              <a:cxnLst/>
              <a:rect l="l" t="t" r="r" b="b"/>
              <a:pathLst>
                <a:path w="1838" h="1775" extrusionOk="0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3898707" y="1697322"/>
              <a:ext cx="46999" cy="70498"/>
            </a:xfrm>
            <a:custGeom>
              <a:avLst/>
              <a:gdLst/>
              <a:ahLst/>
              <a:cxnLst/>
              <a:rect l="l" t="t" r="r" b="b"/>
              <a:pathLst>
                <a:path w="1458" h="2187" extrusionOk="0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3898707" y="1777974"/>
              <a:ext cx="46999" cy="70466"/>
            </a:xfrm>
            <a:custGeom>
              <a:avLst/>
              <a:gdLst/>
              <a:ahLst/>
              <a:cxnLst/>
              <a:rect l="l" t="t" r="r" b="b"/>
              <a:pathLst>
                <a:path w="1458" h="2186" extrusionOk="0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0"/>
            <p:cNvSpPr/>
            <p:nvPr/>
          </p:nvSpPr>
          <p:spPr>
            <a:xfrm>
              <a:off x="3859929" y="1858626"/>
              <a:ext cx="57185" cy="43936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0"/>
            <p:cNvSpPr/>
            <p:nvPr/>
          </p:nvSpPr>
          <p:spPr>
            <a:xfrm>
              <a:off x="3689438" y="1857594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3689438" y="1642200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3660878" y="1697322"/>
              <a:ext cx="46966" cy="70498"/>
            </a:xfrm>
            <a:custGeom>
              <a:avLst/>
              <a:gdLst/>
              <a:ahLst/>
              <a:cxnLst/>
              <a:rect l="l" t="t" r="r" b="b"/>
              <a:pathLst>
                <a:path w="1457" h="2187" extrusionOk="0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3660878" y="1777974"/>
              <a:ext cx="46966" cy="70466"/>
            </a:xfrm>
            <a:custGeom>
              <a:avLst/>
              <a:gdLst/>
              <a:ahLst/>
              <a:cxnLst/>
              <a:rect l="l" t="t" r="r" b="b"/>
              <a:pathLst>
                <a:path w="1457" h="2186" extrusionOk="0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0"/>
            <p:cNvSpPr/>
            <p:nvPr/>
          </p:nvSpPr>
          <p:spPr>
            <a:xfrm>
              <a:off x="2911543" y="3017281"/>
              <a:ext cx="513536" cy="316515"/>
            </a:xfrm>
            <a:custGeom>
              <a:avLst/>
              <a:gdLst/>
              <a:ahLst/>
              <a:cxnLst/>
              <a:rect l="l" t="t" r="r" b="b"/>
              <a:pathLst>
                <a:path w="15931" h="9819" extrusionOk="0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40"/>
            <p:cNvSpPr/>
            <p:nvPr/>
          </p:nvSpPr>
          <p:spPr>
            <a:xfrm>
              <a:off x="3040193" y="3156117"/>
              <a:ext cx="260330" cy="272611"/>
            </a:xfrm>
            <a:custGeom>
              <a:avLst/>
              <a:gdLst/>
              <a:ahLst/>
              <a:cxnLst/>
              <a:rect l="l" t="t" r="r" b="b"/>
              <a:pathLst>
                <a:path w="8076" h="8457" extrusionOk="0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3124906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3146342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3177997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3199434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0"/>
            <p:cNvSpPr/>
            <p:nvPr/>
          </p:nvSpPr>
          <p:spPr>
            <a:xfrm>
              <a:off x="3124906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0"/>
            <p:cNvSpPr/>
            <p:nvPr/>
          </p:nvSpPr>
          <p:spPr>
            <a:xfrm>
              <a:off x="3149405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3170841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0"/>
            <p:cNvSpPr/>
            <p:nvPr/>
          </p:nvSpPr>
          <p:spPr>
            <a:xfrm>
              <a:off x="3199434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0"/>
            <p:cNvSpPr/>
            <p:nvPr/>
          </p:nvSpPr>
          <p:spPr>
            <a:xfrm>
              <a:off x="3124906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0"/>
            <p:cNvSpPr/>
            <p:nvPr/>
          </p:nvSpPr>
          <p:spPr>
            <a:xfrm>
              <a:off x="3146342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0"/>
            <p:cNvSpPr/>
            <p:nvPr/>
          </p:nvSpPr>
          <p:spPr>
            <a:xfrm>
              <a:off x="3174935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0"/>
            <p:cNvSpPr/>
            <p:nvPr/>
          </p:nvSpPr>
          <p:spPr>
            <a:xfrm>
              <a:off x="3205558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0"/>
            <p:cNvSpPr/>
            <p:nvPr/>
          </p:nvSpPr>
          <p:spPr>
            <a:xfrm>
              <a:off x="1509933" y="3063216"/>
              <a:ext cx="455319" cy="294048"/>
            </a:xfrm>
            <a:custGeom>
              <a:avLst/>
              <a:gdLst/>
              <a:ahLst/>
              <a:cxnLst/>
              <a:rect l="l" t="t" r="r" b="b"/>
              <a:pathLst>
                <a:path w="14125" h="9122" extrusionOk="0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1443561" y="3374574"/>
              <a:ext cx="588063" cy="14345"/>
            </a:xfrm>
            <a:custGeom>
              <a:avLst/>
              <a:gdLst/>
              <a:ahLst/>
              <a:cxnLst/>
              <a:rect l="l" t="t" r="r" b="b"/>
              <a:pathLst>
                <a:path w="18243" h="445" extrusionOk="0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1443561" y="3366418"/>
              <a:ext cx="588063" cy="8188"/>
            </a:xfrm>
            <a:custGeom>
              <a:avLst/>
              <a:gdLst/>
              <a:ahLst/>
              <a:cxnLst/>
              <a:rect l="l" t="t" r="r" b="b"/>
              <a:pathLst>
                <a:path w="18243" h="254" extrusionOk="0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1443561" y="3388886"/>
              <a:ext cx="588063" cy="4094"/>
            </a:xfrm>
            <a:custGeom>
              <a:avLst/>
              <a:gdLst/>
              <a:ahLst/>
              <a:cxnLst/>
              <a:rect l="l" t="t" r="r" b="b"/>
              <a:pathLst>
                <a:path w="18243" h="127" extrusionOk="0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1499714" y="3047904"/>
              <a:ext cx="474725" cy="321609"/>
            </a:xfrm>
            <a:custGeom>
              <a:avLst/>
              <a:gdLst/>
              <a:ahLst/>
              <a:cxnLst/>
              <a:rect l="l" t="t" r="r" b="b"/>
              <a:pathLst>
                <a:path w="14727" h="9977" extrusionOk="0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1732483" y="3053029"/>
              <a:ext cx="10218" cy="10218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158649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0"/>
            <p:cNvSpPr/>
            <p:nvPr/>
          </p:nvSpPr>
          <p:spPr>
            <a:xfrm>
              <a:off x="1685517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0"/>
            <p:cNvSpPr/>
            <p:nvPr/>
          </p:nvSpPr>
          <p:spPr>
            <a:xfrm>
              <a:off x="178351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882537" y="3235737"/>
              <a:ext cx="14312" cy="1434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0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4632" name="Google Shape;4632;p40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14600" extrusionOk="0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0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14157" extrusionOk="0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0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0166" extrusionOk="0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0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0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0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0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911" extrusionOk="0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0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fill="none" extrusionOk="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w="13450" cap="flat" cmpd="sng">
                <a:solidFill>
                  <a:srgbClr val="FFFFFF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0" name="Google Shape;4640;p40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1" name="Google Shape;4641;p40"/>
          <p:cNvSpPr txBox="1"/>
          <p:nvPr/>
        </p:nvSpPr>
        <p:spPr>
          <a:xfrm>
            <a:off x="4038001" y="236482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2" name="Google Shape;4642;p40"/>
          <p:cNvSpPr txBox="1"/>
          <p:nvPr/>
        </p:nvSpPr>
        <p:spPr>
          <a:xfrm>
            <a:off x="4038001" y="264987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3" name="Google Shape;4643;p40"/>
          <p:cNvSpPr txBox="1"/>
          <p:nvPr/>
        </p:nvSpPr>
        <p:spPr>
          <a:xfrm>
            <a:off x="710250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4" name="Google Shape;4644;p40"/>
          <p:cNvSpPr txBox="1"/>
          <p:nvPr/>
        </p:nvSpPr>
        <p:spPr>
          <a:xfrm>
            <a:off x="710250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5" name="Google Shape;4645;p40"/>
          <p:cNvSpPr txBox="1"/>
          <p:nvPr/>
        </p:nvSpPr>
        <p:spPr>
          <a:xfrm>
            <a:off x="6074425" y="2364826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6" name="Google Shape;4646;p40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7" name="Google Shape;4647;p40"/>
          <p:cNvSpPr txBox="1"/>
          <p:nvPr/>
        </p:nvSpPr>
        <p:spPr>
          <a:xfrm>
            <a:off x="2793625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8" name="Google Shape;4648;p40"/>
          <p:cNvSpPr txBox="1"/>
          <p:nvPr/>
        </p:nvSpPr>
        <p:spPr>
          <a:xfrm>
            <a:off x="2793625" y="438139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41"/>
          <p:cNvSpPr/>
          <p:nvPr/>
        </p:nvSpPr>
        <p:spPr>
          <a:xfrm>
            <a:off x="2395935" y="2910683"/>
            <a:ext cx="4353356" cy="1825926"/>
          </a:xfrm>
          <a:custGeom>
            <a:avLst/>
            <a:gdLst/>
            <a:ahLst/>
            <a:cxnLst/>
            <a:rect l="l" t="t" r="r" b="b"/>
            <a:pathLst>
              <a:path w="135608" h="56878" extrusionOk="0">
                <a:moveTo>
                  <a:pt x="67804" y="0"/>
                </a:moveTo>
                <a:lnTo>
                  <a:pt x="1" y="56877"/>
                </a:lnTo>
                <a:lnTo>
                  <a:pt x="135608" y="56877"/>
                </a:lnTo>
                <a:lnTo>
                  <a:pt x="67804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1"/>
          <p:cNvSpPr/>
          <p:nvPr/>
        </p:nvSpPr>
        <p:spPr>
          <a:xfrm>
            <a:off x="2395935" y="967840"/>
            <a:ext cx="4353356" cy="1826953"/>
          </a:xfrm>
          <a:custGeom>
            <a:avLst/>
            <a:gdLst/>
            <a:ahLst/>
            <a:cxnLst/>
            <a:rect l="l" t="t" r="r" b="b"/>
            <a:pathLst>
              <a:path w="135608" h="56910" extrusionOk="0">
                <a:moveTo>
                  <a:pt x="1" y="1"/>
                </a:moveTo>
                <a:lnTo>
                  <a:pt x="67804" y="56910"/>
                </a:lnTo>
                <a:lnTo>
                  <a:pt x="13560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1"/>
          <p:cNvSpPr/>
          <p:nvPr/>
        </p:nvSpPr>
        <p:spPr>
          <a:xfrm>
            <a:off x="4694602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68311" y="1"/>
                </a:moveTo>
                <a:lnTo>
                  <a:pt x="1" y="57321"/>
                </a:lnTo>
                <a:lnTo>
                  <a:pt x="124397" y="57321"/>
                </a:lnTo>
                <a:lnTo>
                  <a:pt x="12439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1"/>
          <p:cNvSpPr/>
          <p:nvPr/>
        </p:nvSpPr>
        <p:spPr>
          <a:xfrm>
            <a:off x="4694602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1" y="0"/>
                </a:moveTo>
                <a:lnTo>
                  <a:pt x="68311" y="57289"/>
                </a:lnTo>
                <a:lnTo>
                  <a:pt x="124397" y="57289"/>
                </a:lnTo>
                <a:lnTo>
                  <a:pt x="12439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1"/>
          <p:cNvSpPr/>
          <p:nvPr/>
        </p:nvSpPr>
        <p:spPr>
          <a:xfrm>
            <a:off x="457201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0" y="1"/>
                </a:moveTo>
                <a:lnTo>
                  <a:pt x="0" y="57321"/>
                </a:lnTo>
                <a:lnTo>
                  <a:pt x="124396" y="57321"/>
                </a:lnTo>
                <a:lnTo>
                  <a:pt x="560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1"/>
          <p:cNvSpPr/>
          <p:nvPr/>
        </p:nvSpPr>
        <p:spPr>
          <a:xfrm>
            <a:off x="457201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0" y="0"/>
                </a:moveTo>
                <a:lnTo>
                  <a:pt x="0" y="57289"/>
                </a:lnTo>
                <a:lnTo>
                  <a:pt x="56086" y="57289"/>
                </a:lnTo>
                <a:lnTo>
                  <a:pt x="124396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9" name="Google Shape;4659;p41"/>
          <p:cNvGrpSpPr/>
          <p:nvPr/>
        </p:nvGrpSpPr>
        <p:grpSpPr>
          <a:xfrm>
            <a:off x="4256418" y="1886493"/>
            <a:ext cx="632387" cy="518520"/>
            <a:chOff x="4171043" y="1106105"/>
            <a:chExt cx="632387" cy="518520"/>
          </a:xfrm>
        </p:grpSpPr>
        <p:sp>
          <p:nvSpPr>
            <p:cNvPr id="4660" name="Google Shape;4660;p41"/>
            <p:cNvSpPr/>
            <p:nvPr/>
          </p:nvSpPr>
          <p:spPr>
            <a:xfrm>
              <a:off x="4345905" y="1106105"/>
              <a:ext cx="457525" cy="497171"/>
            </a:xfrm>
            <a:custGeom>
              <a:avLst/>
              <a:gdLst/>
              <a:ahLst/>
              <a:cxnLst/>
              <a:rect l="l" t="t" r="r" b="b"/>
              <a:pathLst>
                <a:path w="14252" h="15487" extrusionOk="0">
                  <a:moveTo>
                    <a:pt x="7126" y="1"/>
                  </a:moveTo>
                  <a:cubicBezTo>
                    <a:pt x="7126" y="1"/>
                    <a:pt x="5381" y="3718"/>
                    <a:pt x="2252" y="3718"/>
                  </a:cubicBezTo>
                  <a:cubicBezTo>
                    <a:pt x="1880" y="3718"/>
                    <a:pt x="1488" y="3666"/>
                    <a:pt x="1077" y="3548"/>
                  </a:cubicBezTo>
                  <a:lnTo>
                    <a:pt x="1077" y="3548"/>
                  </a:lnTo>
                  <a:cubicBezTo>
                    <a:pt x="1077" y="3548"/>
                    <a:pt x="0" y="12985"/>
                    <a:pt x="7126" y="15487"/>
                  </a:cubicBezTo>
                  <a:cubicBezTo>
                    <a:pt x="14251" y="12985"/>
                    <a:pt x="13143" y="3548"/>
                    <a:pt x="13143" y="3548"/>
                  </a:cubicBezTo>
                  <a:lnTo>
                    <a:pt x="13143" y="3548"/>
                  </a:lnTo>
                  <a:cubicBezTo>
                    <a:pt x="12732" y="3666"/>
                    <a:pt x="12340" y="3718"/>
                    <a:pt x="11968" y="3718"/>
                  </a:cubicBezTo>
                  <a:cubicBezTo>
                    <a:pt x="8845" y="3718"/>
                    <a:pt x="7126" y="1"/>
                    <a:pt x="71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1"/>
            <p:cNvSpPr/>
            <p:nvPr/>
          </p:nvSpPr>
          <p:spPr>
            <a:xfrm>
              <a:off x="4398778" y="1149829"/>
              <a:ext cx="350752" cy="429050"/>
            </a:xfrm>
            <a:custGeom>
              <a:avLst/>
              <a:gdLst/>
              <a:ahLst/>
              <a:cxnLst/>
              <a:rect l="l" t="t" r="r" b="b"/>
              <a:pathLst>
                <a:path w="10926" h="13365" extrusionOk="0">
                  <a:moveTo>
                    <a:pt x="5479" y="1"/>
                  </a:moveTo>
                  <a:cubicBezTo>
                    <a:pt x="4624" y="1267"/>
                    <a:pt x="2977" y="3041"/>
                    <a:pt x="570" y="3041"/>
                  </a:cubicBezTo>
                  <a:lnTo>
                    <a:pt x="63" y="3041"/>
                  </a:lnTo>
                  <a:cubicBezTo>
                    <a:pt x="0" y="5258"/>
                    <a:pt x="317" y="11401"/>
                    <a:pt x="5479" y="13365"/>
                  </a:cubicBezTo>
                  <a:cubicBezTo>
                    <a:pt x="10609" y="11401"/>
                    <a:pt x="10926" y="5258"/>
                    <a:pt x="10863" y="3041"/>
                  </a:cubicBezTo>
                  <a:lnTo>
                    <a:pt x="10356" y="3041"/>
                  </a:lnTo>
                  <a:cubicBezTo>
                    <a:pt x="7949" y="3041"/>
                    <a:pt x="6302" y="1267"/>
                    <a:pt x="547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1"/>
            <p:cNvSpPr/>
            <p:nvPr/>
          </p:nvSpPr>
          <p:spPr>
            <a:xfrm>
              <a:off x="4592934" y="1438559"/>
              <a:ext cx="186098" cy="186066"/>
            </a:xfrm>
            <a:custGeom>
              <a:avLst/>
              <a:gdLst/>
              <a:ahLst/>
              <a:cxnLst/>
              <a:rect l="l" t="t" r="r" b="b"/>
              <a:pathLst>
                <a:path w="5797" h="5796" extrusionOk="0">
                  <a:moveTo>
                    <a:pt x="2883" y="0"/>
                  </a:moveTo>
                  <a:cubicBezTo>
                    <a:pt x="1299" y="0"/>
                    <a:pt x="1" y="1299"/>
                    <a:pt x="1" y="2914"/>
                  </a:cubicBezTo>
                  <a:cubicBezTo>
                    <a:pt x="1" y="4497"/>
                    <a:pt x="1299" y="5796"/>
                    <a:pt x="2883" y="5796"/>
                  </a:cubicBezTo>
                  <a:cubicBezTo>
                    <a:pt x="4498" y="5796"/>
                    <a:pt x="5796" y="4497"/>
                    <a:pt x="5796" y="2914"/>
                  </a:cubicBezTo>
                  <a:cubicBezTo>
                    <a:pt x="5796" y="1299"/>
                    <a:pt x="4498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1"/>
            <p:cNvSpPr/>
            <p:nvPr/>
          </p:nvSpPr>
          <p:spPr>
            <a:xfrm>
              <a:off x="4625485" y="1487354"/>
              <a:ext cx="123049" cy="88474"/>
            </a:xfrm>
            <a:custGeom>
              <a:avLst/>
              <a:gdLst/>
              <a:ahLst/>
              <a:cxnLst/>
              <a:rect l="l" t="t" r="r" b="b"/>
              <a:pathLst>
                <a:path w="3833" h="2756" extrusionOk="0">
                  <a:moveTo>
                    <a:pt x="3832" y="1"/>
                  </a:moveTo>
                  <a:lnTo>
                    <a:pt x="1742" y="1647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1742" y="2756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1"/>
            <p:cNvSpPr/>
            <p:nvPr/>
          </p:nvSpPr>
          <p:spPr>
            <a:xfrm>
              <a:off x="4410977" y="1364338"/>
              <a:ext cx="165745" cy="214541"/>
            </a:xfrm>
            <a:custGeom>
              <a:avLst/>
              <a:gdLst/>
              <a:ahLst/>
              <a:cxnLst/>
              <a:rect l="l" t="t" r="r" b="b"/>
              <a:pathLst>
                <a:path w="5163" h="6683" extrusionOk="0">
                  <a:moveTo>
                    <a:pt x="0" y="1"/>
                  </a:moveTo>
                  <a:cubicBezTo>
                    <a:pt x="538" y="2534"/>
                    <a:pt x="1837" y="5448"/>
                    <a:pt x="5099" y="6683"/>
                  </a:cubicBezTo>
                  <a:cubicBezTo>
                    <a:pt x="5099" y="6683"/>
                    <a:pt x="5130" y="6683"/>
                    <a:pt x="5162" y="6651"/>
                  </a:cubicBezTo>
                  <a:lnTo>
                    <a:pt x="5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1"/>
            <p:cNvSpPr/>
            <p:nvPr/>
          </p:nvSpPr>
          <p:spPr>
            <a:xfrm>
              <a:off x="4573929" y="1149829"/>
              <a:ext cx="174605" cy="217591"/>
            </a:xfrm>
            <a:custGeom>
              <a:avLst/>
              <a:gdLst/>
              <a:ahLst/>
              <a:cxnLst/>
              <a:rect l="l" t="t" r="r" b="b"/>
              <a:pathLst>
                <a:path w="5439" h="6778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23"/>
                    <a:pt x="41" y="45"/>
                    <a:pt x="67" y="67"/>
                  </a:cubicBezTo>
                  <a:lnTo>
                    <a:pt x="67" y="67"/>
                  </a:lnTo>
                  <a:cubicBezTo>
                    <a:pt x="52" y="45"/>
                    <a:pt x="37" y="23"/>
                    <a:pt x="23" y="1"/>
                  </a:cubicBezTo>
                  <a:close/>
                  <a:moveTo>
                    <a:pt x="67" y="67"/>
                  </a:moveTo>
                  <a:cubicBezTo>
                    <a:pt x="73" y="77"/>
                    <a:pt x="80" y="87"/>
                    <a:pt x="86" y="96"/>
                  </a:cubicBezTo>
                  <a:lnTo>
                    <a:pt x="86" y="96"/>
                  </a:lnTo>
                  <a:lnTo>
                    <a:pt x="86" y="96"/>
                  </a:lnTo>
                  <a:cubicBezTo>
                    <a:pt x="86" y="86"/>
                    <a:pt x="78" y="77"/>
                    <a:pt x="67" y="67"/>
                  </a:cubicBezTo>
                  <a:close/>
                  <a:moveTo>
                    <a:pt x="86" y="96"/>
                  </a:moveTo>
                  <a:lnTo>
                    <a:pt x="86" y="6778"/>
                  </a:lnTo>
                  <a:lnTo>
                    <a:pt x="5090" y="6778"/>
                  </a:lnTo>
                  <a:cubicBezTo>
                    <a:pt x="5407" y="5258"/>
                    <a:pt x="5438" y="3864"/>
                    <a:pt x="5407" y="3041"/>
                  </a:cubicBezTo>
                  <a:lnTo>
                    <a:pt x="4900" y="3041"/>
                  </a:lnTo>
                  <a:cubicBezTo>
                    <a:pt x="2615" y="3041"/>
                    <a:pt x="932" y="1355"/>
                    <a:pt x="8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1"/>
            <p:cNvSpPr/>
            <p:nvPr/>
          </p:nvSpPr>
          <p:spPr>
            <a:xfrm>
              <a:off x="4378425" y="1135286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2139" y="0"/>
                  </a:moveTo>
                  <a:cubicBezTo>
                    <a:pt x="1711" y="0"/>
                    <a:pt x="1102" y="107"/>
                    <a:pt x="602" y="739"/>
                  </a:cubicBezTo>
                  <a:cubicBezTo>
                    <a:pt x="1" y="1530"/>
                    <a:pt x="697" y="2385"/>
                    <a:pt x="1077" y="2702"/>
                  </a:cubicBezTo>
                  <a:cubicBezTo>
                    <a:pt x="1306" y="2930"/>
                    <a:pt x="1792" y="3254"/>
                    <a:pt x="2296" y="3254"/>
                  </a:cubicBezTo>
                  <a:cubicBezTo>
                    <a:pt x="2562" y="3254"/>
                    <a:pt x="2832" y="3164"/>
                    <a:pt x="3073" y="2924"/>
                  </a:cubicBezTo>
                  <a:cubicBezTo>
                    <a:pt x="3769" y="2259"/>
                    <a:pt x="3674" y="1499"/>
                    <a:pt x="3611" y="1119"/>
                  </a:cubicBezTo>
                  <a:cubicBezTo>
                    <a:pt x="3585" y="991"/>
                    <a:pt x="3544" y="940"/>
                    <a:pt x="3502" y="940"/>
                  </a:cubicBezTo>
                  <a:cubicBezTo>
                    <a:pt x="3440" y="940"/>
                    <a:pt x="3376" y="1050"/>
                    <a:pt x="3358" y="1182"/>
                  </a:cubicBezTo>
                  <a:cubicBezTo>
                    <a:pt x="3334" y="1346"/>
                    <a:pt x="3155" y="2202"/>
                    <a:pt x="2589" y="2202"/>
                  </a:cubicBezTo>
                  <a:cubicBezTo>
                    <a:pt x="2390" y="2202"/>
                    <a:pt x="2143" y="2096"/>
                    <a:pt x="1837" y="1815"/>
                  </a:cubicBezTo>
                  <a:cubicBezTo>
                    <a:pt x="666" y="802"/>
                    <a:pt x="2091" y="295"/>
                    <a:pt x="2313" y="232"/>
                  </a:cubicBezTo>
                  <a:cubicBezTo>
                    <a:pt x="2534" y="200"/>
                    <a:pt x="2661" y="10"/>
                    <a:pt x="2376" y="10"/>
                  </a:cubicBezTo>
                  <a:cubicBezTo>
                    <a:pt x="2306" y="5"/>
                    <a:pt x="2226" y="0"/>
                    <a:pt x="2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1"/>
            <p:cNvSpPr/>
            <p:nvPr/>
          </p:nvSpPr>
          <p:spPr>
            <a:xfrm>
              <a:off x="4199485" y="1346649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1458" y="0"/>
                  </a:moveTo>
                  <a:cubicBezTo>
                    <a:pt x="1191" y="0"/>
                    <a:pt x="917" y="90"/>
                    <a:pt x="666" y="330"/>
                  </a:cubicBezTo>
                  <a:cubicBezTo>
                    <a:pt x="1" y="995"/>
                    <a:pt x="96" y="1755"/>
                    <a:pt x="159" y="2135"/>
                  </a:cubicBezTo>
                  <a:cubicBezTo>
                    <a:pt x="185" y="2263"/>
                    <a:pt x="221" y="2313"/>
                    <a:pt x="257" y="2313"/>
                  </a:cubicBezTo>
                  <a:cubicBezTo>
                    <a:pt x="309" y="2313"/>
                    <a:pt x="362" y="2204"/>
                    <a:pt x="381" y="2072"/>
                  </a:cubicBezTo>
                  <a:cubicBezTo>
                    <a:pt x="404" y="1908"/>
                    <a:pt x="601" y="1051"/>
                    <a:pt x="1163" y="1051"/>
                  </a:cubicBezTo>
                  <a:cubicBezTo>
                    <a:pt x="1361" y="1051"/>
                    <a:pt x="1604" y="1158"/>
                    <a:pt x="1901" y="1438"/>
                  </a:cubicBezTo>
                  <a:cubicBezTo>
                    <a:pt x="3104" y="2452"/>
                    <a:pt x="1679" y="2958"/>
                    <a:pt x="1458" y="3022"/>
                  </a:cubicBezTo>
                  <a:cubicBezTo>
                    <a:pt x="1236" y="3085"/>
                    <a:pt x="1109" y="3244"/>
                    <a:pt x="1394" y="3244"/>
                  </a:cubicBezTo>
                  <a:cubicBezTo>
                    <a:pt x="1465" y="3249"/>
                    <a:pt x="1547" y="3253"/>
                    <a:pt x="1636" y="3253"/>
                  </a:cubicBezTo>
                  <a:cubicBezTo>
                    <a:pt x="2063" y="3253"/>
                    <a:pt x="2664" y="3150"/>
                    <a:pt x="3136" y="2547"/>
                  </a:cubicBezTo>
                  <a:cubicBezTo>
                    <a:pt x="3770" y="1723"/>
                    <a:pt x="3073" y="868"/>
                    <a:pt x="2693" y="552"/>
                  </a:cubicBezTo>
                  <a:cubicBezTo>
                    <a:pt x="2444" y="323"/>
                    <a:pt x="1964" y="0"/>
                    <a:pt x="1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1"/>
            <p:cNvSpPr/>
            <p:nvPr/>
          </p:nvSpPr>
          <p:spPr>
            <a:xfrm>
              <a:off x="4266612" y="1204724"/>
              <a:ext cx="149469" cy="163723"/>
            </a:xfrm>
            <a:custGeom>
              <a:avLst/>
              <a:gdLst/>
              <a:ahLst/>
              <a:cxnLst/>
              <a:rect l="l" t="t" r="r" b="b"/>
              <a:pathLst>
                <a:path w="4656" h="5100" extrusionOk="0">
                  <a:moveTo>
                    <a:pt x="4180" y="1"/>
                  </a:moveTo>
                  <a:lnTo>
                    <a:pt x="0" y="4688"/>
                  </a:lnTo>
                  <a:lnTo>
                    <a:pt x="475" y="5099"/>
                  </a:lnTo>
                  <a:lnTo>
                    <a:pt x="4655" y="412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1"/>
            <p:cNvSpPr/>
            <p:nvPr/>
          </p:nvSpPr>
          <p:spPr>
            <a:xfrm>
              <a:off x="4282856" y="1217950"/>
              <a:ext cx="149501" cy="164718"/>
            </a:xfrm>
            <a:custGeom>
              <a:avLst/>
              <a:gdLst/>
              <a:ahLst/>
              <a:cxnLst/>
              <a:rect l="l" t="t" r="r" b="b"/>
              <a:pathLst>
                <a:path w="4657" h="5131" extrusionOk="0">
                  <a:moveTo>
                    <a:pt x="4149" y="0"/>
                  </a:moveTo>
                  <a:lnTo>
                    <a:pt x="1" y="4687"/>
                  </a:lnTo>
                  <a:lnTo>
                    <a:pt x="476" y="5131"/>
                  </a:lnTo>
                  <a:lnTo>
                    <a:pt x="4656" y="444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1"/>
            <p:cNvSpPr/>
            <p:nvPr/>
          </p:nvSpPr>
          <p:spPr>
            <a:xfrm>
              <a:off x="4235087" y="1364338"/>
              <a:ext cx="85425" cy="86773"/>
            </a:xfrm>
            <a:custGeom>
              <a:avLst/>
              <a:gdLst/>
              <a:ahLst/>
              <a:cxnLst/>
              <a:rect l="l" t="t" r="r" b="b"/>
              <a:pathLst>
                <a:path w="2661" h="2703" extrusionOk="0">
                  <a:moveTo>
                    <a:pt x="1584" y="1"/>
                  </a:moveTo>
                  <a:lnTo>
                    <a:pt x="792" y="887"/>
                  </a:lnTo>
                  <a:cubicBezTo>
                    <a:pt x="1995" y="1932"/>
                    <a:pt x="570" y="2407"/>
                    <a:pt x="349" y="2471"/>
                  </a:cubicBezTo>
                  <a:cubicBezTo>
                    <a:pt x="127" y="2534"/>
                    <a:pt x="0" y="2693"/>
                    <a:pt x="285" y="2693"/>
                  </a:cubicBezTo>
                  <a:cubicBezTo>
                    <a:pt x="356" y="2698"/>
                    <a:pt x="438" y="2702"/>
                    <a:pt x="527" y="2702"/>
                  </a:cubicBezTo>
                  <a:cubicBezTo>
                    <a:pt x="954" y="2702"/>
                    <a:pt x="1555" y="2599"/>
                    <a:pt x="2027" y="1996"/>
                  </a:cubicBezTo>
                  <a:cubicBezTo>
                    <a:pt x="2661" y="1172"/>
                    <a:pt x="1964" y="349"/>
                    <a:pt x="15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1"/>
            <p:cNvSpPr/>
            <p:nvPr/>
          </p:nvSpPr>
          <p:spPr>
            <a:xfrm>
              <a:off x="4412999" y="1165784"/>
              <a:ext cx="86452" cy="73964"/>
            </a:xfrm>
            <a:custGeom>
              <a:avLst/>
              <a:gdLst/>
              <a:ahLst/>
              <a:cxnLst/>
              <a:rect l="l" t="t" r="r" b="b"/>
              <a:pathLst>
                <a:path w="2693" h="2304" extrusionOk="0">
                  <a:moveTo>
                    <a:pt x="2433" y="1"/>
                  </a:moveTo>
                  <a:cubicBezTo>
                    <a:pt x="2369" y="1"/>
                    <a:pt x="2300" y="126"/>
                    <a:pt x="2281" y="264"/>
                  </a:cubicBezTo>
                  <a:cubicBezTo>
                    <a:pt x="2257" y="427"/>
                    <a:pt x="2080" y="1258"/>
                    <a:pt x="1521" y="1258"/>
                  </a:cubicBezTo>
                  <a:cubicBezTo>
                    <a:pt x="1321" y="1258"/>
                    <a:pt x="1070" y="1150"/>
                    <a:pt x="760" y="865"/>
                  </a:cubicBezTo>
                  <a:lnTo>
                    <a:pt x="0" y="1752"/>
                  </a:lnTo>
                  <a:cubicBezTo>
                    <a:pt x="229" y="1980"/>
                    <a:pt x="715" y="2304"/>
                    <a:pt x="1219" y="2304"/>
                  </a:cubicBezTo>
                  <a:cubicBezTo>
                    <a:pt x="1485" y="2304"/>
                    <a:pt x="1755" y="2214"/>
                    <a:pt x="1996" y="1974"/>
                  </a:cubicBezTo>
                  <a:cubicBezTo>
                    <a:pt x="2692" y="1309"/>
                    <a:pt x="2597" y="549"/>
                    <a:pt x="2534" y="169"/>
                  </a:cubicBezTo>
                  <a:cubicBezTo>
                    <a:pt x="2510" y="48"/>
                    <a:pt x="2472" y="1"/>
                    <a:pt x="24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1"/>
            <p:cNvSpPr/>
            <p:nvPr/>
          </p:nvSpPr>
          <p:spPr>
            <a:xfrm>
              <a:off x="4220833" y="1167100"/>
              <a:ext cx="148474" cy="135248"/>
            </a:xfrm>
            <a:custGeom>
              <a:avLst/>
              <a:gdLst/>
              <a:ahLst/>
              <a:cxnLst/>
              <a:rect l="l" t="t" r="r" b="b"/>
              <a:pathLst>
                <a:path w="4625" h="4213" extrusionOk="0">
                  <a:moveTo>
                    <a:pt x="318" y="1"/>
                  </a:moveTo>
                  <a:lnTo>
                    <a:pt x="1" y="349"/>
                  </a:lnTo>
                  <a:lnTo>
                    <a:pt x="4308" y="4213"/>
                  </a:lnTo>
                  <a:lnTo>
                    <a:pt x="4625" y="383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1"/>
            <p:cNvSpPr/>
            <p:nvPr/>
          </p:nvSpPr>
          <p:spPr>
            <a:xfrm>
              <a:off x="4209662" y="1178304"/>
              <a:ext cx="149469" cy="135248"/>
            </a:xfrm>
            <a:custGeom>
              <a:avLst/>
              <a:gdLst/>
              <a:ahLst/>
              <a:cxnLst/>
              <a:rect l="l" t="t" r="r" b="b"/>
              <a:pathLst>
                <a:path w="4656" h="4213" extrusionOk="0">
                  <a:moveTo>
                    <a:pt x="349" y="0"/>
                  </a:moveTo>
                  <a:lnTo>
                    <a:pt x="1" y="380"/>
                  </a:lnTo>
                  <a:lnTo>
                    <a:pt x="4308" y="4212"/>
                  </a:lnTo>
                  <a:lnTo>
                    <a:pt x="4656" y="383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1"/>
            <p:cNvSpPr/>
            <p:nvPr/>
          </p:nvSpPr>
          <p:spPr>
            <a:xfrm>
              <a:off x="4181187" y="1140070"/>
              <a:ext cx="72231" cy="52488"/>
            </a:xfrm>
            <a:custGeom>
              <a:avLst/>
              <a:gdLst/>
              <a:ahLst/>
              <a:cxnLst/>
              <a:rect l="l" t="t" r="r" b="b"/>
              <a:pathLst>
                <a:path w="2250" h="1635" extrusionOk="0">
                  <a:moveTo>
                    <a:pt x="359" y="1"/>
                  </a:moveTo>
                  <a:cubicBezTo>
                    <a:pt x="202" y="1"/>
                    <a:pt x="74" y="34"/>
                    <a:pt x="1" y="115"/>
                  </a:cubicBezTo>
                  <a:lnTo>
                    <a:pt x="1711" y="1635"/>
                  </a:lnTo>
                  <a:cubicBezTo>
                    <a:pt x="1711" y="1635"/>
                    <a:pt x="2249" y="843"/>
                    <a:pt x="1933" y="558"/>
                  </a:cubicBezTo>
                  <a:cubicBezTo>
                    <a:pt x="1714" y="363"/>
                    <a:pt x="878" y="1"/>
                    <a:pt x="35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1"/>
            <p:cNvSpPr/>
            <p:nvPr/>
          </p:nvSpPr>
          <p:spPr>
            <a:xfrm>
              <a:off x="4171043" y="1143729"/>
              <a:ext cx="65072" cy="62022"/>
            </a:xfrm>
            <a:custGeom>
              <a:avLst/>
              <a:gdLst/>
              <a:ahLst/>
              <a:cxnLst/>
              <a:rect l="l" t="t" r="r" b="b"/>
              <a:pathLst>
                <a:path w="2027" h="1932" extrusionOk="0">
                  <a:moveTo>
                    <a:pt x="317" y="1"/>
                  </a:moveTo>
                  <a:cubicBezTo>
                    <a:pt x="0" y="349"/>
                    <a:pt x="697" y="1616"/>
                    <a:pt x="982" y="1869"/>
                  </a:cubicBezTo>
                  <a:cubicBezTo>
                    <a:pt x="1037" y="1913"/>
                    <a:pt x="1105" y="1931"/>
                    <a:pt x="1179" y="1931"/>
                  </a:cubicBezTo>
                  <a:cubicBezTo>
                    <a:pt x="1530" y="1931"/>
                    <a:pt x="2027" y="1521"/>
                    <a:pt x="2027" y="1521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1"/>
            <p:cNvSpPr/>
            <p:nvPr/>
          </p:nvSpPr>
          <p:spPr>
            <a:xfrm>
              <a:off x="4322502" y="1269122"/>
              <a:ext cx="176949" cy="157944"/>
            </a:xfrm>
            <a:custGeom>
              <a:avLst/>
              <a:gdLst/>
              <a:ahLst/>
              <a:cxnLst/>
              <a:rect l="l" t="t" r="r" b="b"/>
              <a:pathLst>
                <a:path w="5512" h="4920" extrusionOk="0">
                  <a:moveTo>
                    <a:pt x="1032" y="0"/>
                  </a:moveTo>
                  <a:cubicBezTo>
                    <a:pt x="783" y="0"/>
                    <a:pt x="535" y="104"/>
                    <a:pt x="349" y="306"/>
                  </a:cubicBezTo>
                  <a:cubicBezTo>
                    <a:pt x="1" y="718"/>
                    <a:pt x="64" y="1288"/>
                    <a:pt x="444" y="1637"/>
                  </a:cubicBezTo>
                  <a:lnTo>
                    <a:pt x="3865" y="4677"/>
                  </a:lnTo>
                  <a:cubicBezTo>
                    <a:pt x="4042" y="4840"/>
                    <a:pt x="4261" y="4919"/>
                    <a:pt x="4480" y="4919"/>
                  </a:cubicBezTo>
                  <a:cubicBezTo>
                    <a:pt x="4729" y="4919"/>
                    <a:pt x="4977" y="4816"/>
                    <a:pt x="5163" y="4613"/>
                  </a:cubicBezTo>
                  <a:cubicBezTo>
                    <a:pt x="5511" y="4233"/>
                    <a:pt x="5480" y="3632"/>
                    <a:pt x="5100" y="3315"/>
                  </a:cubicBezTo>
                  <a:lnTo>
                    <a:pt x="1648" y="243"/>
                  </a:lnTo>
                  <a:cubicBezTo>
                    <a:pt x="1470" y="80"/>
                    <a:pt x="1251" y="0"/>
                    <a:pt x="103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1"/>
            <p:cNvSpPr/>
            <p:nvPr/>
          </p:nvSpPr>
          <p:spPr>
            <a:xfrm>
              <a:off x="4348955" y="1293680"/>
              <a:ext cx="136243" cy="121026"/>
            </a:xfrm>
            <a:custGeom>
              <a:avLst/>
              <a:gdLst/>
              <a:ahLst/>
              <a:cxnLst/>
              <a:rect l="l" t="t" r="r" b="b"/>
              <a:pathLst>
                <a:path w="4244" h="3770" extrusionOk="0">
                  <a:moveTo>
                    <a:pt x="194" y="1"/>
                  </a:moveTo>
                  <a:cubicBezTo>
                    <a:pt x="143" y="1"/>
                    <a:pt x="95" y="17"/>
                    <a:pt x="64" y="48"/>
                  </a:cubicBezTo>
                  <a:cubicBezTo>
                    <a:pt x="0" y="112"/>
                    <a:pt x="32" y="238"/>
                    <a:pt x="95" y="302"/>
                  </a:cubicBezTo>
                  <a:lnTo>
                    <a:pt x="3927" y="3722"/>
                  </a:lnTo>
                  <a:cubicBezTo>
                    <a:pt x="3959" y="3753"/>
                    <a:pt x="4006" y="3769"/>
                    <a:pt x="4054" y="3769"/>
                  </a:cubicBezTo>
                  <a:cubicBezTo>
                    <a:pt x="4101" y="3769"/>
                    <a:pt x="4149" y="3753"/>
                    <a:pt x="4181" y="3722"/>
                  </a:cubicBezTo>
                  <a:cubicBezTo>
                    <a:pt x="4244" y="3627"/>
                    <a:pt x="4244" y="3532"/>
                    <a:pt x="4149" y="3437"/>
                  </a:cubicBezTo>
                  <a:lnTo>
                    <a:pt x="349" y="48"/>
                  </a:lnTo>
                  <a:cubicBezTo>
                    <a:pt x="301" y="17"/>
                    <a:pt x="246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1"/>
            <p:cNvSpPr/>
            <p:nvPr/>
          </p:nvSpPr>
          <p:spPr>
            <a:xfrm>
              <a:off x="4331651" y="1300807"/>
              <a:ext cx="136275" cy="120994"/>
            </a:xfrm>
            <a:custGeom>
              <a:avLst/>
              <a:gdLst/>
              <a:ahLst/>
              <a:cxnLst/>
              <a:rect l="l" t="t" r="r" b="b"/>
              <a:pathLst>
                <a:path w="4245" h="3769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96" y="333"/>
                  </a:cubicBezTo>
                  <a:lnTo>
                    <a:pt x="3896" y="3721"/>
                  </a:lnTo>
                  <a:cubicBezTo>
                    <a:pt x="3944" y="3753"/>
                    <a:pt x="3999" y="3769"/>
                    <a:pt x="4051" y="3769"/>
                  </a:cubicBezTo>
                  <a:cubicBezTo>
                    <a:pt x="4102" y="3769"/>
                    <a:pt x="4150" y="3753"/>
                    <a:pt x="4181" y="3721"/>
                  </a:cubicBezTo>
                  <a:cubicBezTo>
                    <a:pt x="4245" y="3658"/>
                    <a:pt x="4213" y="3531"/>
                    <a:pt x="4150" y="3468"/>
                  </a:cubicBezTo>
                  <a:lnTo>
                    <a:pt x="318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1"/>
            <p:cNvSpPr/>
            <p:nvPr/>
          </p:nvSpPr>
          <p:spPr>
            <a:xfrm>
              <a:off x="4354027" y="1274611"/>
              <a:ext cx="137270" cy="121540"/>
            </a:xfrm>
            <a:custGeom>
              <a:avLst/>
              <a:gdLst/>
              <a:ahLst/>
              <a:cxnLst/>
              <a:rect l="l" t="t" r="r" b="b"/>
              <a:pathLst>
                <a:path w="4276" h="3786" extrusionOk="0">
                  <a:moveTo>
                    <a:pt x="195" y="1"/>
                  </a:moveTo>
                  <a:cubicBezTo>
                    <a:pt x="143" y="1"/>
                    <a:pt x="96" y="25"/>
                    <a:pt x="64" y="72"/>
                  </a:cubicBezTo>
                  <a:cubicBezTo>
                    <a:pt x="1" y="135"/>
                    <a:pt x="32" y="262"/>
                    <a:pt x="96" y="325"/>
                  </a:cubicBezTo>
                  <a:lnTo>
                    <a:pt x="3928" y="3714"/>
                  </a:lnTo>
                  <a:cubicBezTo>
                    <a:pt x="3975" y="3762"/>
                    <a:pt x="4023" y="3785"/>
                    <a:pt x="4066" y="3785"/>
                  </a:cubicBezTo>
                  <a:cubicBezTo>
                    <a:pt x="4110" y="3785"/>
                    <a:pt x="4149" y="3762"/>
                    <a:pt x="4181" y="3714"/>
                  </a:cubicBezTo>
                  <a:cubicBezTo>
                    <a:pt x="4276" y="3651"/>
                    <a:pt x="4244" y="3524"/>
                    <a:pt x="4149" y="3461"/>
                  </a:cubicBezTo>
                  <a:lnTo>
                    <a:pt x="349" y="72"/>
                  </a:lnTo>
                  <a:cubicBezTo>
                    <a:pt x="301" y="25"/>
                    <a:pt x="246" y="1"/>
                    <a:pt x="19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41"/>
            <p:cNvSpPr/>
            <p:nvPr/>
          </p:nvSpPr>
          <p:spPr>
            <a:xfrm>
              <a:off x="4312358" y="1255927"/>
              <a:ext cx="65072" cy="66805"/>
            </a:xfrm>
            <a:custGeom>
              <a:avLst/>
              <a:gdLst/>
              <a:ahLst/>
              <a:cxnLst/>
              <a:rect l="l" t="t" r="r" b="b"/>
              <a:pathLst>
                <a:path w="2027" h="2081" extrusionOk="0">
                  <a:moveTo>
                    <a:pt x="1521" y="1"/>
                  </a:moveTo>
                  <a:cubicBezTo>
                    <a:pt x="1397" y="1"/>
                    <a:pt x="1271" y="48"/>
                    <a:pt x="1172" y="147"/>
                  </a:cubicBezTo>
                  <a:lnTo>
                    <a:pt x="159" y="1319"/>
                  </a:lnTo>
                  <a:cubicBezTo>
                    <a:pt x="0" y="1509"/>
                    <a:pt x="0" y="1794"/>
                    <a:pt x="190" y="1953"/>
                  </a:cubicBezTo>
                  <a:cubicBezTo>
                    <a:pt x="277" y="2040"/>
                    <a:pt x="384" y="2080"/>
                    <a:pt x="493" y="2080"/>
                  </a:cubicBezTo>
                  <a:cubicBezTo>
                    <a:pt x="622" y="2080"/>
                    <a:pt x="752" y="2024"/>
                    <a:pt x="855" y="1921"/>
                  </a:cubicBezTo>
                  <a:lnTo>
                    <a:pt x="1869" y="781"/>
                  </a:lnTo>
                  <a:cubicBezTo>
                    <a:pt x="2027" y="591"/>
                    <a:pt x="2027" y="306"/>
                    <a:pt x="1837" y="116"/>
                  </a:cubicBezTo>
                  <a:cubicBezTo>
                    <a:pt x="1746" y="40"/>
                    <a:pt x="1634" y="1"/>
                    <a:pt x="15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41"/>
            <p:cNvSpPr/>
            <p:nvPr/>
          </p:nvSpPr>
          <p:spPr>
            <a:xfrm>
              <a:off x="4315407" y="1259138"/>
              <a:ext cx="53900" cy="55890"/>
            </a:xfrm>
            <a:custGeom>
              <a:avLst/>
              <a:gdLst/>
              <a:ahLst/>
              <a:cxnLst/>
              <a:rect l="l" t="t" r="r" b="b"/>
              <a:pathLst>
                <a:path w="1679" h="1741" extrusionOk="0">
                  <a:moveTo>
                    <a:pt x="1314" y="1"/>
                  </a:moveTo>
                  <a:cubicBezTo>
                    <a:pt x="1204" y="1"/>
                    <a:pt x="1087" y="50"/>
                    <a:pt x="1014" y="142"/>
                  </a:cubicBezTo>
                  <a:lnTo>
                    <a:pt x="127" y="1124"/>
                  </a:lnTo>
                  <a:cubicBezTo>
                    <a:pt x="0" y="1283"/>
                    <a:pt x="0" y="1536"/>
                    <a:pt x="127" y="1663"/>
                  </a:cubicBezTo>
                  <a:cubicBezTo>
                    <a:pt x="193" y="1715"/>
                    <a:pt x="270" y="1741"/>
                    <a:pt x="349" y="1741"/>
                  </a:cubicBezTo>
                  <a:cubicBezTo>
                    <a:pt x="459" y="1741"/>
                    <a:pt x="573" y="1691"/>
                    <a:pt x="665" y="1599"/>
                  </a:cubicBezTo>
                  <a:lnTo>
                    <a:pt x="1520" y="617"/>
                  </a:lnTo>
                  <a:cubicBezTo>
                    <a:pt x="1679" y="459"/>
                    <a:pt x="1679" y="206"/>
                    <a:pt x="1520" y="79"/>
                  </a:cubicBezTo>
                  <a:cubicBezTo>
                    <a:pt x="1467" y="26"/>
                    <a:pt x="1392" y="1"/>
                    <a:pt x="13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41"/>
          <p:cNvGrpSpPr/>
          <p:nvPr/>
        </p:nvGrpSpPr>
        <p:grpSpPr>
          <a:xfrm>
            <a:off x="4253385" y="3235631"/>
            <a:ext cx="615116" cy="519322"/>
            <a:chOff x="4253385" y="3097969"/>
            <a:chExt cx="615116" cy="519322"/>
          </a:xfrm>
        </p:grpSpPr>
        <p:sp>
          <p:nvSpPr>
            <p:cNvPr id="4683" name="Google Shape;4683;p41"/>
            <p:cNvSpPr/>
            <p:nvPr/>
          </p:nvSpPr>
          <p:spPr>
            <a:xfrm>
              <a:off x="4586834" y="3318353"/>
              <a:ext cx="33579" cy="154541"/>
            </a:xfrm>
            <a:custGeom>
              <a:avLst/>
              <a:gdLst/>
              <a:ahLst/>
              <a:cxnLst/>
              <a:rect l="l" t="t" r="r" b="b"/>
              <a:pathLst>
                <a:path w="1046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41"/>
            <p:cNvSpPr/>
            <p:nvPr/>
          </p:nvSpPr>
          <p:spPr>
            <a:xfrm>
              <a:off x="4644779" y="3247181"/>
              <a:ext cx="33611" cy="225713"/>
            </a:xfrm>
            <a:custGeom>
              <a:avLst/>
              <a:gdLst/>
              <a:ahLst/>
              <a:cxnLst/>
              <a:rect l="l" t="t" r="r" b="b"/>
              <a:pathLst>
                <a:path w="1047" h="7031" extrusionOk="0">
                  <a:moveTo>
                    <a:pt x="1" y="0"/>
                  </a:moveTo>
                  <a:lnTo>
                    <a:pt x="1" y="7031"/>
                  </a:lnTo>
                  <a:lnTo>
                    <a:pt x="1046" y="703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41"/>
            <p:cNvSpPr/>
            <p:nvPr/>
          </p:nvSpPr>
          <p:spPr>
            <a:xfrm>
              <a:off x="4718005" y="3363071"/>
              <a:ext cx="33579" cy="109823"/>
            </a:xfrm>
            <a:custGeom>
              <a:avLst/>
              <a:gdLst/>
              <a:ahLst/>
              <a:cxnLst/>
              <a:rect l="l" t="t" r="r" b="b"/>
              <a:pathLst>
                <a:path w="1046" h="3421" extrusionOk="0">
                  <a:moveTo>
                    <a:pt x="0" y="1"/>
                  </a:moveTo>
                  <a:lnTo>
                    <a:pt x="0" y="3421"/>
                  </a:lnTo>
                  <a:lnTo>
                    <a:pt x="1045" y="342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41"/>
            <p:cNvSpPr/>
            <p:nvPr/>
          </p:nvSpPr>
          <p:spPr>
            <a:xfrm>
              <a:off x="4783045" y="3318353"/>
              <a:ext cx="33611" cy="154541"/>
            </a:xfrm>
            <a:custGeom>
              <a:avLst/>
              <a:gdLst/>
              <a:ahLst/>
              <a:cxnLst/>
              <a:rect l="l" t="t" r="r" b="b"/>
              <a:pathLst>
                <a:path w="1047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41"/>
            <p:cNvSpPr/>
            <p:nvPr/>
          </p:nvSpPr>
          <p:spPr>
            <a:xfrm>
              <a:off x="4589884" y="3174983"/>
              <a:ext cx="202342" cy="175922"/>
            </a:xfrm>
            <a:custGeom>
              <a:avLst/>
              <a:gdLst/>
              <a:ahLst/>
              <a:cxnLst/>
              <a:rect l="l" t="t" r="r" b="b"/>
              <a:pathLst>
                <a:path w="6303" h="5480" extrusionOk="0">
                  <a:moveTo>
                    <a:pt x="2313" y="1"/>
                  </a:moveTo>
                  <a:lnTo>
                    <a:pt x="1" y="3960"/>
                  </a:lnTo>
                  <a:lnTo>
                    <a:pt x="254" y="4118"/>
                  </a:lnTo>
                  <a:lnTo>
                    <a:pt x="2281" y="603"/>
                  </a:lnTo>
                  <a:lnTo>
                    <a:pt x="4435" y="5480"/>
                  </a:lnTo>
                  <a:lnTo>
                    <a:pt x="6303" y="2471"/>
                  </a:lnTo>
                  <a:lnTo>
                    <a:pt x="6081" y="2313"/>
                  </a:lnTo>
                  <a:lnTo>
                    <a:pt x="4466" y="4910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41"/>
            <p:cNvSpPr/>
            <p:nvPr/>
          </p:nvSpPr>
          <p:spPr>
            <a:xfrm>
              <a:off x="4771873" y="3229910"/>
              <a:ext cx="30529" cy="36629"/>
            </a:xfrm>
            <a:custGeom>
              <a:avLst/>
              <a:gdLst/>
              <a:ahLst/>
              <a:cxnLst/>
              <a:rect l="l" t="t" r="r" b="b"/>
              <a:pathLst>
                <a:path w="951" h="1141" extrusionOk="0">
                  <a:moveTo>
                    <a:pt x="951" y="0"/>
                  </a:moveTo>
                  <a:lnTo>
                    <a:pt x="1" y="507"/>
                  </a:lnTo>
                  <a:lnTo>
                    <a:pt x="887" y="114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41"/>
            <p:cNvSpPr/>
            <p:nvPr/>
          </p:nvSpPr>
          <p:spPr>
            <a:xfrm>
              <a:off x="4538038" y="3174983"/>
              <a:ext cx="11236" cy="333513"/>
            </a:xfrm>
            <a:custGeom>
              <a:avLst/>
              <a:gdLst/>
              <a:ahLst/>
              <a:cxnLst/>
              <a:rect l="l" t="t" r="r" b="b"/>
              <a:pathLst>
                <a:path w="350" h="10389" extrusionOk="0">
                  <a:moveTo>
                    <a:pt x="1" y="1"/>
                  </a:moveTo>
                  <a:lnTo>
                    <a:pt x="1" y="10388"/>
                  </a:lnTo>
                  <a:lnTo>
                    <a:pt x="349" y="103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1"/>
            <p:cNvSpPr/>
            <p:nvPr/>
          </p:nvSpPr>
          <p:spPr>
            <a:xfrm>
              <a:off x="4508568" y="3472862"/>
              <a:ext cx="359933" cy="12231"/>
            </a:xfrm>
            <a:custGeom>
              <a:avLst/>
              <a:gdLst/>
              <a:ahLst/>
              <a:cxnLst/>
              <a:rect l="l" t="t" r="r" b="b"/>
              <a:pathLst>
                <a:path w="11212" h="381" extrusionOk="0">
                  <a:moveTo>
                    <a:pt x="0" y="1"/>
                  </a:moveTo>
                  <a:lnTo>
                    <a:pt x="0" y="381"/>
                  </a:lnTo>
                  <a:lnTo>
                    <a:pt x="11211" y="381"/>
                  </a:lnTo>
                  <a:lnTo>
                    <a:pt x="11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1"/>
            <p:cNvSpPr/>
            <p:nvPr/>
          </p:nvSpPr>
          <p:spPr>
            <a:xfrm>
              <a:off x="4450623" y="3329524"/>
              <a:ext cx="130144" cy="119999"/>
            </a:xfrm>
            <a:custGeom>
              <a:avLst/>
              <a:gdLst/>
              <a:ahLst/>
              <a:cxnLst/>
              <a:rect l="l" t="t" r="r" b="b"/>
              <a:pathLst>
                <a:path w="4054" h="3738" extrusionOk="0">
                  <a:moveTo>
                    <a:pt x="3072" y="1"/>
                  </a:moveTo>
                  <a:lnTo>
                    <a:pt x="0" y="2566"/>
                  </a:lnTo>
                  <a:lnTo>
                    <a:pt x="1014" y="3738"/>
                  </a:lnTo>
                  <a:lnTo>
                    <a:pt x="4054" y="117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55" y="1337"/>
                  </a:moveTo>
                  <a:cubicBezTo>
                    <a:pt x="6716" y="1337"/>
                    <a:pt x="7764" y="1788"/>
                    <a:pt x="8488" y="2653"/>
                  </a:cubicBezTo>
                  <a:cubicBezTo>
                    <a:pt x="9818" y="4237"/>
                    <a:pt x="9596" y="6580"/>
                    <a:pt x="8045" y="7879"/>
                  </a:cubicBezTo>
                  <a:cubicBezTo>
                    <a:pt x="7344" y="8467"/>
                    <a:pt x="6494" y="8752"/>
                    <a:pt x="5652" y="8752"/>
                  </a:cubicBezTo>
                  <a:cubicBezTo>
                    <a:pt x="4591" y="8752"/>
                    <a:pt x="3543" y="8300"/>
                    <a:pt x="2819" y="7435"/>
                  </a:cubicBezTo>
                  <a:cubicBezTo>
                    <a:pt x="1489" y="5852"/>
                    <a:pt x="1711" y="3508"/>
                    <a:pt x="3263" y="2210"/>
                  </a:cubicBezTo>
                  <a:cubicBezTo>
                    <a:pt x="3963" y="1621"/>
                    <a:pt x="4813" y="1337"/>
                    <a:pt x="5655" y="1337"/>
                  </a:cubicBezTo>
                  <a:close/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1"/>
            <p:cNvSpPr/>
            <p:nvPr/>
          </p:nvSpPr>
          <p:spPr>
            <a:xfrm>
              <a:off x="4253385" y="3373826"/>
              <a:ext cx="272486" cy="243465"/>
            </a:xfrm>
            <a:custGeom>
              <a:avLst/>
              <a:gdLst/>
              <a:ahLst/>
              <a:cxnLst/>
              <a:rect l="l" t="t" r="r" b="b"/>
              <a:pathLst>
                <a:path w="8488" h="7584" extrusionOk="0">
                  <a:moveTo>
                    <a:pt x="6560" y="1"/>
                  </a:moveTo>
                  <a:cubicBezTo>
                    <a:pt x="6396" y="1"/>
                    <a:pt x="6225" y="57"/>
                    <a:pt x="6081" y="172"/>
                  </a:cubicBezTo>
                  <a:lnTo>
                    <a:pt x="349" y="4986"/>
                  </a:lnTo>
                  <a:cubicBezTo>
                    <a:pt x="32" y="5208"/>
                    <a:pt x="0" y="5651"/>
                    <a:pt x="254" y="5968"/>
                  </a:cubicBezTo>
                  <a:lnTo>
                    <a:pt x="1394" y="7330"/>
                  </a:lnTo>
                  <a:cubicBezTo>
                    <a:pt x="1539" y="7493"/>
                    <a:pt x="1746" y="7583"/>
                    <a:pt x="1951" y="7583"/>
                  </a:cubicBezTo>
                  <a:cubicBezTo>
                    <a:pt x="2103" y="7583"/>
                    <a:pt x="2254" y="7533"/>
                    <a:pt x="2376" y="7425"/>
                  </a:cubicBezTo>
                  <a:lnTo>
                    <a:pt x="8139" y="2611"/>
                  </a:lnTo>
                  <a:cubicBezTo>
                    <a:pt x="8424" y="2358"/>
                    <a:pt x="8488" y="1914"/>
                    <a:pt x="8234" y="1629"/>
                  </a:cubicBezTo>
                  <a:lnTo>
                    <a:pt x="7063" y="236"/>
                  </a:lnTo>
                  <a:cubicBezTo>
                    <a:pt x="6942" y="81"/>
                    <a:pt x="6756" y="1"/>
                    <a:pt x="65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1"/>
            <p:cNvSpPr/>
            <p:nvPr/>
          </p:nvSpPr>
          <p:spPr>
            <a:xfrm>
              <a:off x="4498392" y="3348850"/>
              <a:ext cx="82375" cy="88474"/>
            </a:xfrm>
            <a:custGeom>
              <a:avLst/>
              <a:gdLst/>
              <a:ahLst/>
              <a:cxnLst/>
              <a:rect l="l" t="t" r="r" b="b"/>
              <a:pathLst>
                <a:path w="2566" h="2756" extrusionOk="0">
                  <a:moveTo>
                    <a:pt x="2059" y="0"/>
                  </a:moveTo>
                  <a:lnTo>
                    <a:pt x="1" y="1679"/>
                  </a:lnTo>
                  <a:cubicBezTo>
                    <a:pt x="1" y="1679"/>
                    <a:pt x="1" y="2344"/>
                    <a:pt x="1" y="2756"/>
                  </a:cubicBezTo>
                  <a:lnTo>
                    <a:pt x="2566" y="602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1"/>
            <p:cNvSpPr/>
            <p:nvPr/>
          </p:nvSpPr>
          <p:spPr>
            <a:xfrm>
              <a:off x="4280833" y="3402718"/>
              <a:ext cx="245038" cy="214573"/>
            </a:xfrm>
            <a:custGeom>
              <a:avLst/>
              <a:gdLst/>
              <a:ahLst/>
              <a:cxnLst/>
              <a:rect l="l" t="t" r="r" b="b"/>
              <a:pathLst>
                <a:path w="7633" h="6684" extrusionOk="0">
                  <a:moveTo>
                    <a:pt x="6778" y="1"/>
                  </a:moveTo>
                  <a:lnTo>
                    <a:pt x="0" y="5765"/>
                  </a:lnTo>
                  <a:lnTo>
                    <a:pt x="539" y="6430"/>
                  </a:lnTo>
                  <a:cubicBezTo>
                    <a:pt x="684" y="6593"/>
                    <a:pt x="891" y="6683"/>
                    <a:pt x="1096" y="6683"/>
                  </a:cubicBezTo>
                  <a:cubicBezTo>
                    <a:pt x="1248" y="6683"/>
                    <a:pt x="1399" y="6633"/>
                    <a:pt x="1521" y="6525"/>
                  </a:cubicBezTo>
                  <a:lnTo>
                    <a:pt x="7284" y="1711"/>
                  </a:lnTo>
                  <a:cubicBezTo>
                    <a:pt x="7569" y="1458"/>
                    <a:pt x="7633" y="1014"/>
                    <a:pt x="7379" y="729"/>
                  </a:cubicBezTo>
                  <a:lnTo>
                    <a:pt x="677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1"/>
            <p:cNvSpPr/>
            <p:nvPr/>
          </p:nvSpPr>
          <p:spPr>
            <a:xfrm>
              <a:off x="4546192" y="3155689"/>
              <a:ext cx="306033" cy="266900"/>
            </a:xfrm>
            <a:custGeom>
              <a:avLst/>
              <a:gdLst/>
              <a:ahLst/>
              <a:cxnLst/>
              <a:rect l="l" t="t" r="r" b="b"/>
              <a:pathLst>
                <a:path w="9533" h="8314" extrusionOk="0">
                  <a:moveTo>
                    <a:pt x="7759" y="0"/>
                  </a:moveTo>
                  <a:lnTo>
                    <a:pt x="6714" y="855"/>
                  </a:lnTo>
                  <a:cubicBezTo>
                    <a:pt x="8044" y="2439"/>
                    <a:pt x="7822" y="4782"/>
                    <a:pt x="6271" y="6081"/>
                  </a:cubicBezTo>
                  <a:cubicBezTo>
                    <a:pt x="5570" y="6669"/>
                    <a:pt x="4720" y="6954"/>
                    <a:pt x="3878" y="6954"/>
                  </a:cubicBezTo>
                  <a:cubicBezTo>
                    <a:pt x="2817" y="6954"/>
                    <a:pt x="1769" y="6502"/>
                    <a:pt x="1045" y="5637"/>
                  </a:cubicBezTo>
                  <a:lnTo>
                    <a:pt x="0" y="6492"/>
                  </a:lnTo>
                  <a:cubicBezTo>
                    <a:pt x="1007" y="7694"/>
                    <a:pt x="2438" y="8313"/>
                    <a:pt x="3880" y="8313"/>
                  </a:cubicBezTo>
                  <a:cubicBezTo>
                    <a:pt x="5023" y="8313"/>
                    <a:pt x="6173" y="7924"/>
                    <a:pt x="7126" y="7126"/>
                  </a:cubicBezTo>
                  <a:cubicBezTo>
                    <a:pt x="9247" y="5321"/>
                    <a:pt x="9532" y="2154"/>
                    <a:pt x="77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1"/>
            <p:cNvSpPr/>
            <p:nvPr/>
          </p:nvSpPr>
          <p:spPr>
            <a:xfrm>
              <a:off x="4346900" y="3181981"/>
              <a:ext cx="98651" cy="94863"/>
            </a:xfrm>
            <a:custGeom>
              <a:avLst/>
              <a:gdLst/>
              <a:ahLst/>
              <a:cxnLst/>
              <a:rect l="l" t="t" r="r" b="b"/>
              <a:pathLst>
                <a:path w="3073" h="2955" extrusionOk="0">
                  <a:moveTo>
                    <a:pt x="1561" y="0"/>
                  </a:moveTo>
                  <a:cubicBezTo>
                    <a:pt x="790" y="0"/>
                    <a:pt x="156" y="583"/>
                    <a:pt x="96" y="1366"/>
                  </a:cubicBezTo>
                  <a:cubicBezTo>
                    <a:pt x="1" y="2158"/>
                    <a:pt x="603" y="2887"/>
                    <a:pt x="1426" y="2950"/>
                  </a:cubicBezTo>
                  <a:cubicBezTo>
                    <a:pt x="1466" y="2953"/>
                    <a:pt x="1505" y="2954"/>
                    <a:pt x="1545" y="2954"/>
                  </a:cubicBezTo>
                  <a:cubicBezTo>
                    <a:pt x="2315" y="2954"/>
                    <a:pt x="2949" y="2372"/>
                    <a:pt x="3010" y="1588"/>
                  </a:cubicBezTo>
                  <a:cubicBezTo>
                    <a:pt x="3073" y="796"/>
                    <a:pt x="2471" y="68"/>
                    <a:pt x="1679" y="5"/>
                  </a:cubicBezTo>
                  <a:cubicBezTo>
                    <a:pt x="1640" y="2"/>
                    <a:pt x="1600" y="0"/>
                    <a:pt x="1561" y="0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1"/>
            <p:cNvSpPr/>
            <p:nvPr/>
          </p:nvSpPr>
          <p:spPr>
            <a:xfrm>
              <a:off x="4307253" y="3139799"/>
              <a:ext cx="187093" cy="181829"/>
            </a:xfrm>
            <a:custGeom>
              <a:avLst/>
              <a:gdLst/>
              <a:ahLst/>
              <a:cxnLst/>
              <a:rect l="l" t="t" r="r" b="b"/>
              <a:pathLst>
                <a:path w="5828" h="5664" extrusionOk="0">
                  <a:moveTo>
                    <a:pt x="3250" y="0"/>
                  </a:moveTo>
                  <a:cubicBezTo>
                    <a:pt x="3094" y="0"/>
                    <a:pt x="2978" y="80"/>
                    <a:pt x="2978" y="179"/>
                  </a:cubicBezTo>
                  <a:cubicBezTo>
                    <a:pt x="2978" y="274"/>
                    <a:pt x="3104" y="400"/>
                    <a:pt x="3326" y="432"/>
                  </a:cubicBezTo>
                  <a:cubicBezTo>
                    <a:pt x="4149" y="590"/>
                    <a:pt x="4846" y="1255"/>
                    <a:pt x="5100" y="2079"/>
                  </a:cubicBezTo>
                  <a:cubicBezTo>
                    <a:pt x="5353" y="2870"/>
                    <a:pt x="5163" y="3820"/>
                    <a:pt x="4561" y="4454"/>
                  </a:cubicBezTo>
                  <a:cubicBezTo>
                    <a:pt x="4108" y="4957"/>
                    <a:pt x="3436" y="5240"/>
                    <a:pt x="2766" y="5240"/>
                  </a:cubicBezTo>
                  <a:cubicBezTo>
                    <a:pt x="2592" y="5240"/>
                    <a:pt x="2419" y="5221"/>
                    <a:pt x="2249" y="5182"/>
                  </a:cubicBezTo>
                  <a:cubicBezTo>
                    <a:pt x="1426" y="4992"/>
                    <a:pt x="729" y="4327"/>
                    <a:pt x="476" y="3504"/>
                  </a:cubicBezTo>
                  <a:cubicBezTo>
                    <a:pt x="413" y="3345"/>
                    <a:pt x="318" y="3187"/>
                    <a:pt x="191" y="3187"/>
                  </a:cubicBezTo>
                  <a:cubicBezTo>
                    <a:pt x="64" y="3219"/>
                    <a:pt x="1" y="3409"/>
                    <a:pt x="64" y="3630"/>
                  </a:cubicBezTo>
                  <a:cubicBezTo>
                    <a:pt x="349" y="4612"/>
                    <a:pt x="1173" y="5372"/>
                    <a:pt x="2154" y="5594"/>
                  </a:cubicBezTo>
                  <a:cubicBezTo>
                    <a:pt x="2360" y="5640"/>
                    <a:pt x="2570" y="5663"/>
                    <a:pt x="2780" y="5663"/>
                  </a:cubicBezTo>
                  <a:cubicBezTo>
                    <a:pt x="3570" y="5663"/>
                    <a:pt x="4352" y="5339"/>
                    <a:pt x="4878" y="4739"/>
                  </a:cubicBezTo>
                  <a:cubicBezTo>
                    <a:pt x="5575" y="4010"/>
                    <a:pt x="5828" y="2902"/>
                    <a:pt x="5511" y="1952"/>
                  </a:cubicBezTo>
                  <a:cubicBezTo>
                    <a:pt x="5226" y="970"/>
                    <a:pt x="4371" y="210"/>
                    <a:pt x="3389" y="20"/>
                  </a:cubicBezTo>
                  <a:cubicBezTo>
                    <a:pt x="3341" y="6"/>
                    <a:pt x="3294" y="0"/>
                    <a:pt x="32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1"/>
            <p:cNvSpPr/>
            <p:nvPr/>
          </p:nvSpPr>
          <p:spPr>
            <a:xfrm>
              <a:off x="4297462" y="3224678"/>
              <a:ext cx="40321" cy="41573"/>
            </a:xfrm>
            <a:custGeom>
              <a:avLst/>
              <a:gdLst/>
              <a:ahLst/>
              <a:cxnLst/>
              <a:rect l="l" t="t" r="r" b="b"/>
              <a:pathLst>
                <a:path w="1256" h="1295" extrusionOk="0">
                  <a:moveTo>
                    <a:pt x="468" y="1"/>
                  </a:moveTo>
                  <a:cubicBezTo>
                    <a:pt x="411" y="1"/>
                    <a:pt x="351" y="41"/>
                    <a:pt x="306" y="131"/>
                  </a:cubicBezTo>
                  <a:cubicBezTo>
                    <a:pt x="148" y="385"/>
                    <a:pt x="52" y="701"/>
                    <a:pt x="21" y="1050"/>
                  </a:cubicBezTo>
                  <a:cubicBezTo>
                    <a:pt x="1" y="1210"/>
                    <a:pt x="32" y="1294"/>
                    <a:pt x="89" y="1294"/>
                  </a:cubicBezTo>
                  <a:cubicBezTo>
                    <a:pt x="122" y="1294"/>
                    <a:pt x="164" y="1266"/>
                    <a:pt x="211" y="1208"/>
                  </a:cubicBezTo>
                  <a:lnTo>
                    <a:pt x="306" y="1113"/>
                  </a:lnTo>
                  <a:cubicBezTo>
                    <a:pt x="464" y="986"/>
                    <a:pt x="718" y="923"/>
                    <a:pt x="908" y="923"/>
                  </a:cubicBezTo>
                  <a:lnTo>
                    <a:pt x="1034" y="923"/>
                  </a:lnTo>
                  <a:cubicBezTo>
                    <a:pt x="1224" y="923"/>
                    <a:pt x="1256" y="828"/>
                    <a:pt x="1129" y="733"/>
                  </a:cubicBezTo>
                  <a:cubicBezTo>
                    <a:pt x="939" y="575"/>
                    <a:pt x="749" y="385"/>
                    <a:pt x="623" y="131"/>
                  </a:cubicBezTo>
                  <a:cubicBezTo>
                    <a:pt x="589" y="49"/>
                    <a:pt x="530" y="1"/>
                    <a:pt x="4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1"/>
            <p:cNvSpPr/>
            <p:nvPr/>
          </p:nvSpPr>
          <p:spPr>
            <a:xfrm>
              <a:off x="4384524" y="3168883"/>
              <a:ext cx="16308" cy="68154"/>
            </a:xfrm>
            <a:custGeom>
              <a:avLst/>
              <a:gdLst/>
              <a:ahLst/>
              <a:cxnLst/>
              <a:rect l="l" t="t" r="r" b="b"/>
              <a:pathLst>
                <a:path w="508" h="2123" extrusionOk="0">
                  <a:moveTo>
                    <a:pt x="349" y="1"/>
                  </a:moveTo>
                  <a:cubicBezTo>
                    <a:pt x="222" y="1"/>
                    <a:pt x="159" y="96"/>
                    <a:pt x="127" y="223"/>
                  </a:cubicBezTo>
                  <a:lnTo>
                    <a:pt x="1" y="1869"/>
                  </a:lnTo>
                  <a:cubicBezTo>
                    <a:pt x="1" y="1996"/>
                    <a:pt x="64" y="2123"/>
                    <a:pt x="159" y="2123"/>
                  </a:cubicBezTo>
                  <a:cubicBezTo>
                    <a:pt x="254" y="2123"/>
                    <a:pt x="349" y="2028"/>
                    <a:pt x="349" y="1901"/>
                  </a:cubicBezTo>
                  <a:lnTo>
                    <a:pt x="507" y="254"/>
                  </a:lnTo>
                  <a:cubicBezTo>
                    <a:pt x="507" y="128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1"/>
            <p:cNvSpPr/>
            <p:nvPr/>
          </p:nvSpPr>
          <p:spPr>
            <a:xfrm>
              <a:off x="4384524" y="3225833"/>
              <a:ext cx="57977" cy="62054"/>
            </a:xfrm>
            <a:custGeom>
              <a:avLst/>
              <a:gdLst/>
              <a:ahLst/>
              <a:cxnLst/>
              <a:rect l="l" t="t" r="r" b="b"/>
              <a:pathLst>
                <a:path w="1806" h="1933" extrusionOk="0">
                  <a:moveTo>
                    <a:pt x="113" y="0"/>
                  </a:moveTo>
                  <a:cubicBezTo>
                    <a:pt x="82" y="0"/>
                    <a:pt x="53" y="11"/>
                    <a:pt x="32" y="32"/>
                  </a:cubicBezTo>
                  <a:lnTo>
                    <a:pt x="191" y="32"/>
                  </a:lnTo>
                  <a:cubicBezTo>
                    <a:pt x="127" y="95"/>
                    <a:pt x="1" y="222"/>
                    <a:pt x="96" y="349"/>
                  </a:cubicBezTo>
                  <a:lnTo>
                    <a:pt x="1457" y="1806"/>
                  </a:lnTo>
                  <a:cubicBezTo>
                    <a:pt x="1521" y="1890"/>
                    <a:pt x="1612" y="1932"/>
                    <a:pt x="1685" y="1932"/>
                  </a:cubicBezTo>
                  <a:cubicBezTo>
                    <a:pt x="1721" y="1932"/>
                    <a:pt x="1753" y="1922"/>
                    <a:pt x="1774" y="1901"/>
                  </a:cubicBezTo>
                  <a:cubicBezTo>
                    <a:pt x="1806" y="1837"/>
                    <a:pt x="1806" y="1711"/>
                    <a:pt x="1679" y="1584"/>
                  </a:cubicBezTo>
                  <a:lnTo>
                    <a:pt x="317" y="127"/>
                  </a:lnTo>
                  <a:cubicBezTo>
                    <a:pt x="254" y="43"/>
                    <a:pt x="177" y="0"/>
                    <a:pt x="1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1"/>
            <p:cNvSpPr/>
            <p:nvPr/>
          </p:nvSpPr>
          <p:spPr>
            <a:xfrm>
              <a:off x="4335728" y="3137583"/>
              <a:ext cx="154574" cy="184044"/>
            </a:xfrm>
            <a:custGeom>
              <a:avLst/>
              <a:gdLst/>
              <a:ahLst/>
              <a:cxnLst/>
              <a:rect l="l" t="t" r="r" b="b"/>
              <a:pathLst>
                <a:path w="4815" h="5733" extrusionOk="0">
                  <a:moveTo>
                    <a:pt x="1888" y="1"/>
                  </a:moveTo>
                  <a:cubicBezTo>
                    <a:pt x="1311" y="1"/>
                    <a:pt x="730" y="172"/>
                    <a:pt x="254" y="501"/>
                  </a:cubicBezTo>
                  <a:cubicBezTo>
                    <a:pt x="64" y="659"/>
                    <a:pt x="1" y="849"/>
                    <a:pt x="96" y="944"/>
                  </a:cubicBezTo>
                  <a:cubicBezTo>
                    <a:pt x="117" y="965"/>
                    <a:pt x="152" y="976"/>
                    <a:pt x="195" y="976"/>
                  </a:cubicBezTo>
                  <a:cubicBezTo>
                    <a:pt x="282" y="976"/>
                    <a:pt x="402" y="934"/>
                    <a:pt x="507" y="849"/>
                  </a:cubicBezTo>
                  <a:cubicBezTo>
                    <a:pt x="909" y="575"/>
                    <a:pt x="1396" y="438"/>
                    <a:pt x="1887" y="438"/>
                  </a:cubicBezTo>
                  <a:cubicBezTo>
                    <a:pt x="2248" y="438"/>
                    <a:pt x="2611" y="512"/>
                    <a:pt x="2946" y="659"/>
                  </a:cubicBezTo>
                  <a:cubicBezTo>
                    <a:pt x="3706" y="1039"/>
                    <a:pt x="4244" y="1831"/>
                    <a:pt x="4308" y="2686"/>
                  </a:cubicBezTo>
                  <a:cubicBezTo>
                    <a:pt x="4371" y="3541"/>
                    <a:pt x="3959" y="4396"/>
                    <a:pt x="3231" y="4871"/>
                  </a:cubicBezTo>
                  <a:cubicBezTo>
                    <a:pt x="2833" y="5161"/>
                    <a:pt x="2352" y="5306"/>
                    <a:pt x="1871" y="5306"/>
                  </a:cubicBezTo>
                  <a:cubicBezTo>
                    <a:pt x="1510" y="5306"/>
                    <a:pt x="1150" y="5224"/>
                    <a:pt x="824" y="5061"/>
                  </a:cubicBezTo>
                  <a:cubicBezTo>
                    <a:pt x="729" y="5014"/>
                    <a:pt x="634" y="4990"/>
                    <a:pt x="555" y="4990"/>
                  </a:cubicBezTo>
                  <a:cubicBezTo>
                    <a:pt x="476" y="4990"/>
                    <a:pt x="412" y="5014"/>
                    <a:pt x="381" y="5061"/>
                  </a:cubicBezTo>
                  <a:cubicBezTo>
                    <a:pt x="317" y="5156"/>
                    <a:pt x="412" y="5346"/>
                    <a:pt x="634" y="5441"/>
                  </a:cubicBezTo>
                  <a:cubicBezTo>
                    <a:pt x="1022" y="5635"/>
                    <a:pt x="1458" y="5732"/>
                    <a:pt x="1896" y="5732"/>
                  </a:cubicBezTo>
                  <a:cubicBezTo>
                    <a:pt x="2458" y="5732"/>
                    <a:pt x="3021" y="5572"/>
                    <a:pt x="3484" y="5251"/>
                  </a:cubicBezTo>
                  <a:cubicBezTo>
                    <a:pt x="4308" y="4681"/>
                    <a:pt x="4814" y="3668"/>
                    <a:pt x="4719" y="2654"/>
                  </a:cubicBezTo>
                  <a:cubicBezTo>
                    <a:pt x="4656" y="1673"/>
                    <a:pt x="4023" y="723"/>
                    <a:pt x="3104" y="279"/>
                  </a:cubicBezTo>
                  <a:cubicBezTo>
                    <a:pt x="2730" y="92"/>
                    <a:pt x="2310" y="1"/>
                    <a:pt x="18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4" name="Google Shape;4704;p41"/>
          <p:cNvGrpSpPr/>
          <p:nvPr/>
        </p:nvGrpSpPr>
        <p:grpSpPr>
          <a:xfrm>
            <a:off x="518195" y="4109790"/>
            <a:ext cx="749304" cy="519194"/>
            <a:chOff x="518195" y="3098065"/>
            <a:chExt cx="749304" cy="519194"/>
          </a:xfrm>
        </p:grpSpPr>
        <p:sp>
          <p:nvSpPr>
            <p:cNvPr id="4705" name="Google Shape;4705;p41"/>
            <p:cNvSpPr/>
            <p:nvPr/>
          </p:nvSpPr>
          <p:spPr>
            <a:xfrm>
              <a:off x="582240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7633" y="1"/>
                  </a:moveTo>
                  <a:cubicBezTo>
                    <a:pt x="3421" y="1"/>
                    <a:pt x="0" y="3421"/>
                    <a:pt x="0" y="7633"/>
                  </a:cubicBezTo>
                  <a:cubicBezTo>
                    <a:pt x="0" y="11845"/>
                    <a:pt x="3421" y="15265"/>
                    <a:pt x="7633" y="15265"/>
                  </a:cubicBezTo>
                  <a:lnTo>
                    <a:pt x="7633" y="14188"/>
                  </a:lnTo>
                  <a:cubicBezTo>
                    <a:pt x="3991" y="14188"/>
                    <a:pt x="1045" y="11243"/>
                    <a:pt x="1045" y="7633"/>
                  </a:cubicBezTo>
                  <a:cubicBezTo>
                    <a:pt x="1045" y="3991"/>
                    <a:pt x="3991" y="1046"/>
                    <a:pt x="7633" y="1046"/>
                  </a:cubicBezTo>
                  <a:lnTo>
                    <a:pt x="763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1"/>
            <p:cNvSpPr/>
            <p:nvPr/>
          </p:nvSpPr>
          <p:spPr>
            <a:xfrm>
              <a:off x="615787" y="3160761"/>
              <a:ext cx="211491" cy="421955"/>
            </a:xfrm>
            <a:custGeom>
              <a:avLst/>
              <a:gdLst/>
              <a:ahLst/>
              <a:cxnLst/>
              <a:rect l="l" t="t" r="r" b="b"/>
              <a:pathLst>
                <a:path w="6588" h="13144" extrusionOk="0">
                  <a:moveTo>
                    <a:pt x="6588" y="1"/>
                  </a:moveTo>
                  <a:cubicBezTo>
                    <a:pt x="2946" y="1"/>
                    <a:pt x="0" y="2946"/>
                    <a:pt x="0" y="6588"/>
                  </a:cubicBezTo>
                  <a:cubicBezTo>
                    <a:pt x="0" y="10198"/>
                    <a:pt x="2946" y="13143"/>
                    <a:pt x="6588" y="13143"/>
                  </a:cubicBezTo>
                  <a:lnTo>
                    <a:pt x="6588" y="12098"/>
                  </a:lnTo>
                  <a:cubicBezTo>
                    <a:pt x="3547" y="12098"/>
                    <a:pt x="1077" y="9628"/>
                    <a:pt x="1077" y="6588"/>
                  </a:cubicBezTo>
                  <a:cubicBezTo>
                    <a:pt x="1077" y="3548"/>
                    <a:pt x="3547" y="1077"/>
                    <a:pt x="6588" y="1077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1"/>
            <p:cNvSpPr/>
            <p:nvPr/>
          </p:nvSpPr>
          <p:spPr>
            <a:xfrm>
              <a:off x="650361" y="3195336"/>
              <a:ext cx="176917" cy="352806"/>
            </a:xfrm>
            <a:custGeom>
              <a:avLst/>
              <a:gdLst/>
              <a:ahLst/>
              <a:cxnLst/>
              <a:rect l="l" t="t" r="r" b="b"/>
              <a:pathLst>
                <a:path w="5511" h="10990" extrusionOk="0">
                  <a:moveTo>
                    <a:pt x="5511" y="0"/>
                  </a:moveTo>
                  <a:cubicBezTo>
                    <a:pt x="2470" y="0"/>
                    <a:pt x="0" y="2471"/>
                    <a:pt x="0" y="5511"/>
                  </a:cubicBezTo>
                  <a:cubicBezTo>
                    <a:pt x="0" y="8551"/>
                    <a:pt x="2470" y="10989"/>
                    <a:pt x="5511" y="10989"/>
                  </a:cubicBezTo>
                  <a:lnTo>
                    <a:pt x="5511" y="9944"/>
                  </a:lnTo>
                  <a:cubicBezTo>
                    <a:pt x="3072" y="9944"/>
                    <a:pt x="1077" y="7949"/>
                    <a:pt x="1077" y="5511"/>
                  </a:cubicBezTo>
                  <a:cubicBezTo>
                    <a:pt x="1077" y="3072"/>
                    <a:pt x="3072" y="1077"/>
                    <a:pt x="5511" y="1077"/>
                  </a:cubicBezTo>
                  <a:lnTo>
                    <a:pt x="551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1"/>
            <p:cNvSpPr/>
            <p:nvPr/>
          </p:nvSpPr>
          <p:spPr>
            <a:xfrm>
              <a:off x="684904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4435" y="0"/>
                  </a:moveTo>
                  <a:cubicBezTo>
                    <a:pt x="1996" y="0"/>
                    <a:pt x="1" y="1995"/>
                    <a:pt x="1" y="4434"/>
                  </a:cubicBezTo>
                  <a:cubicBezTo>
                    <a:pt x="1" y="6872"/>
                    <a:pt x="1996" y="8867"/>
                    <a:pt x="4435" y="8867"/>
                  </a:cubicBezTo>
                  <a:lnTo>
                    <a:pt x="4435" y="7791"/>
                  </a:lnTo>
                  <a:cubicBezTo>
                    <a:pt x="2566" y="7791"/>
                    <a:pt x="1078" y="6271"/>
                    <a:pt x="1078" y="4434"/>
                  </a:cubicBezTo>
                  <a:cubicBezTo>
                    <a:pt x="1078" y="2565"/>
                    <a:pt x="2566" y="1077"/>
                    <a:pt x="4435" y="1077"/>
                  </a:cubicBezTo>
                  <a:lnTo>
                    <a:pt x="4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1"/>
            <p:cNvSpPr/>
            <p:nvPr/>
          </p:nvSpPr>
          <p:spPr>
            <a:xfrm>
              <a:off x="719478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3358" y="1"/>
                  </a:moveTo>
                  <a:cubicBezTo>
                    <a:pt x="1489" y="1"/>
                    <a:pt x="1" y="1489"/>
                    <a:pt x="1" y="3358"/>
                  </a:cubicBezTo>
                  <a:cubicBezTo>
                    <a:pt x="1" y="5195"/>
                    <a:pt x="1489" y="6715"/>
                    <a:pt x="3358" y="6715"/>
                  </a:cubicBezTo>
                  <a:lnTo>
                    <a:pt x="3358" y="5638"/>
                  </a:lnTo>
                  <a:cubicBezTo>
                    <a:pt x="2091" y="5638"/>
                    <a:pt x="1077" y="4624"/>
                    <a:pt x="1077" y="3358"/>
                  </a:cubicBezTo>
                  <a:cubicBezTo>
                    <a:pt x="1077" y="2091"/>
                    <a:pt x="2091" y="1046"/>
                    <a:pt x="3358" y="1046"/>
                  </a:cubicBezTo>
                  <a:lnTo>
                    <a:pt x="335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1"/>
            <p:cNvSpPr/>
            <p:nvPr/>
          </p:nvSpPr>
          <p:spPr>
            <a:xfrm>
              <a:off x="754052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2281" y="1"/>
                  </a:moveTo>
                  <a:cubicBezTo>
                    <a:pt x="1014" y="1"/>
                    <a:pt x="0" y="1046"/>
                    <a:pt x="0" y="2313"/>
                  </a:cubicBezTo>
                  <a:cubicBezTo>
                    <a:pt x="0" y="3579"/>
                    <a:pt x="1014" y="4593"/>
                    <a:pt x="2281" y="4593"/>
                  </a:cubicBezTo>
                  <a:lnTo>
                    <a:pt x="2281" y="3516"/>
                  </a:lnTo>
                  <a:cubicBezTo>
                    <a:pt x="1616" y="3516"/>
                    <a:pt x="1046" y="2978"/>
                    <a:pt x="1046" y="2313"/>
                  </a:cubicBezTo>
                  <a:cubicBezTo>
                    <a:pt x="1046" y="1648"/>
                    <a:pt x="1616" y="1078"/>
                    <a:pt x="2281" y="107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1"/>
            <p:cNvSpPr/>
            <p:nvPr/>
          </p:nvSpPr>
          <p:spPr>
            <a:xfrm>
              <a:off x="787600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236" y="1"/>
                  </a:moveTo>
                  <a:cubicBezTo>
                    <a:pt x="571" y="1"/>
                    <a:pt x="1" y="571"/>
                    <a:pt x="1" y="1236"/>
                  </a:cubicBezTo>
                  <a:cubicBezTo>
                    <a:pt x="1" y="1901"/>
                    <a:pt x="571" y="2439"/>
                    <a:pt x="1236" y="2439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1"/>
            <p:cNvSpPr/>
            <p:nvPr/>
          </p:nvSpPr>
          <p:spPr>
            <a:xfrm>
              <a:off x="827246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1" y="1"/>
                  </a:moveTo>
                  <a:lnTo>
                    <a:pt x="1" y="1046"/>
                  </a:lnTo>
                  <a:cubicBezTo>
                    <a:pt x="3643" y="1046"/>
                    <a:pt x="6556" y="3991"/>
                    <a:pt x="6556" y="7633"/>
                  </a:cubicBezTo>
                  <a:cubicBezTo>
                    <a:pt x="6556" y="11243"/>
                    <a:pt x="3643" y="14188"/>
                    <a:pt x="1" y="14188"/>
                  </a:cubicBezTo>
                  <a:lnTo>
                    <a:pt x="1" y="15265"/>
                  </a:lnTo>
                  <a:cubicBezTo>
                    <a:pt x="4213" y="15265"/>
                    <a:pt x="7633" y="11845"/>
                    <a:pt x="7633" y="7633"/>
                  </a:cubicBezTo>
                  <a:cubicBezTo>
                    <a:pt x="7633" y="3421"/>
                    <a:pt x="4213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1"/>
            <p:cNvSpPr/>
            <p:nvPr/>
          </p:nvSpPr>
          <p:spPr>
            <a:xfrm>
              <a:off x="827246" y="3195336"/>
              <a:ext cx="176949" cy="352806"/>
            </a:xfrm>
            <a:custGeom>
              <a:avLst/>
              <a:gdLst/>
              <a:ahLst/>
              <a:cxnLst/>
              <a:rect l="l" t="t" r="r" b="b"/>
              <a:pathLst>
                <a:path w="5512" h="10990" extrusionOk="0">
                  <a:moveTo>
                    <a:pt x="1" y="0"/>
                  </a:moveTo>
                  <a:lnTo>
                    <a:pt x="1" y="1077"/>
                  </a:lnTo>
                  <a:cubicBezTo>
                    <a:pt x="2439" y="1077"/>
                    <a:pt x="4434" y="3041"/>
                    <a:pt x="4434" y="5511"/>
                  </a:cubicBezTo>
                  <a:cubicBezTo>
                    <a:pt x="4434" y="7949"/>
                    <a:pt x="2439" y="9944"/>
                    <a:pt x="1" y="9944"/>
                  </a:cubicBezTo>
                  <a:lnTo>
                    <a:pt x="1" y="10989"/>
                  </a:lnTo>
                  <a:cubicBezTo>
                    <a:pt x="20" y="10990"/>
                    <a:pt x="39" y="10990"/>
                    <a:pt x="58" y="10990"/>
                  </a:cubicBezTo>
                  <a:cubicBezTo>
                    <a:pt x="3072" y="10990"/>
                    <a:pt x="5511" y="8532"/>
                    <a:pt x="5511" y="5511"/>
                  </a:cubicBezTo>
                  <a:cubicBezTo>
                    <a:pt x="5511" y="2471"/>
                    <a:pt x="3041" y="0"/>
                    <a:pt x="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1"/>
            <p:cNvSpPr/>
            <p:nvPr/>
          </p:nvSpPr>
          <p:spPr>
            <a:xfrm>
              <a:off x="827246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1" y="1"/>
                  </a:moveTo>
                  <a:lnTo>
                    <a:pt x="1" y="1046"/>
                  </a:lnTo>
                  <a:cubicBezTo>
                    <a:pt x="1267" y="1046"/>
                    <a:pt x="2281" y="2091"/>
                    <a:pt x="2281" y="3358"/>
                  </a:cubicBezTo>
                  <a:cubicBezTo>
                    <a:pt x="2281" y="4624"/>
                    <a:pt x="1267" y="5638"/>
                    <a:pt x="1" y="5638"/>
                  </a:cubicBezTo>
                  <a:lnTo>
                    <a:pt x="1" y="6715"/>
                  </a:lnTo>
                  <a:cubicBezTo>
                    <a:pt x="1837" y="6715"/>
                    <a:pt x="3358" y="5195"/>
                    <a:pt x="3358" y="3358"/>
                  </a:cubicBezTo>
                  <a:cubicBezTo>
                    <a:pt x="3358" y="1489"/>
                    <a:pt x="1837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1"/>
            <p:cNvSpPr/>
            <p:nvPr/>
          </p:nvSpPr>
          <p:spPr>
            <a:xfrm>
              <a:off x="827246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" y="1"/>
                  </a:moveTo>
                  <a:lnTo>
                    <a:pt x="1" y="2439"/>
                  </a:lnTo>
                  <a:cubicBezTo>
                    <a:pt x="666" y="2439"/>
                    <a:pt x="1236" y="1901"/>
                    <a:pt x="1236" y="1236"/>
                  </a:cubicBezTo>
                  <a:cubicBezTo>
                    <a:pt x="1236" y="571"/>
                    <a:pt x="666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1"/>
            <p:cNvSpPr/>
            <p:nvPr/>
          </p:nvSpPr>
          <p:spPr>
            <a:xfrm>
              <a:off x="755080" y="3306154"/>
              <a:ext cx="72199" cy="69149"/>
            </a:xfrm>
            <a:custGeom>
              <a:avLst/>
              <a:gdLst/>
              <a:ahLst/>
              <a:cxnLst/>
              <a:rect l="l" t="t" r="r" b="b"/>
              <a:pathLst>
                <a:path w="2249" h="2154" extrusionOk="0">
                  <a:moveTo>
                    <a:pt x="380" y="0"/>
                  </a:moveTo>
                  <a:lnTo>
                    <a:pt x="190" y="190"/>
                  </a:lnTo>
                  <a:lnTo>
                    <a:pt x="0" y="380"/>
                  </a:lnTo>
                  <a:cubicBezTo>
                    <a:pt x="0" y="380"/>
                    <a:pt x="1204" y="1520"/>
                    <a:pt x="2249" y="2154"/>
                  </a:cubicBezTo>
                  <a:cubicBezTo>
                    <a:pt x="1552" y="114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1"/>
            <p:cNvSpPr/>
            <p:nvPr/>
          </p:nvSpPr>
          <p:spPr>
            <a:xfrm>
              <a:off x="685931" y="3240055"/>
              <a:ext cx="87479" cy="82343"/>
            </a:xfrm>
            <a:custGeom>
              <a:avLst/>
              <a:gdLst/>
              <a:ahLst/>
              <a:cxnLst/>
              <a:rect l="l" t="t" r="r" b="b"/>
              <a:pathLst>
                <a:path w="2725" h="2565" extrusionOk="0">
                  <a:moveTo>
                    <a:pt x="507" y="1"/>
                  </a:moveTo>
                  <a:lnTo>
                    <a:pt x="1" y="539"/>
                  </a:lnTo>
                  <a:lnTo>
                    <a:pt x="2091" y="2534"/>
                  </a:lnTo>
                  <a:cubicBezTo>
                    <a:pt x="2112" y="2555"/>
                    <a:pt x="2136" y="2564"/>
                    <a:pt x="2161" y="2564"/>
                  </a:cubicBezTo>
                  <a:cubicBezTo>
                    <a:pt x="2285" y="2564"/>
                    <a:pt x="2439" y="2344"/>
                    <a:pt x="2439" y="2344"/>
                  </a:cubicBezTo>
                  <a:cubicBezTo>
                    <a:pt x="2439" y="2344"/>
                    <a:pt x="2724" y="2091"/>
                    <a:pt x="2597" y="1996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1"/>
            <p:cNvSpPr/>
            <p:nvPr/>
          </p:nvSpPr>
          <p:spPr>
            <a:xfrm>
              <a:off x="627986" y="3185159"/>
              <a:ext cx="99678" cy="95601"/>
            </a:xfrm>
            <a:custGeom>
              <a:avLst/>
              <a:gdLst/>
              <a:ahLst/>
              <a:cxnLst/>
              <a:rect l="l" t="t" r="r" b="b"/>
              <a:pathLst>
                <a:path w="3105" h="2978" extrusionOk="0">
                  <a:moveTo>
                    <a:pt x="539" y="1"/>
                  </a:moveTo>
                  <a:lnTo>
                    <a:pt x="0" y="539"/>
                  </a:lnTo>
                  <a:lnTo>
                    <a:pt x="2566" y="2978"/>
                  </a:lnTo>
                  <a:lnTo>
                    <a:pt x="3104" y="243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1"/>
            <p:cNvSpPr/>
            <p:nvPr/>
          </p:nvSpPr>
          <p:spPr>
            <a:xfrm>
              <a:off x="518195" y="3098065"/>
              <a:ext cx="155569" cy="120545"/>
            </a:xfrm>
            <a:custGeom>
              <a:avLst/>
              <a:gdLst/>
              <a:ahLst/>
              <a:cxnLst/>
              <a:rect l="l" t="t" r="r" b="b"/>
              <a:pathLst>
                <a:path w="4846" h="3755" extrusionOk="0">
                  <a:moveTo>
                    <a:pt x="1767" y="1"/>
                  </a:moveTo>
                  <a:cubicBezTo>
                    <a:pt x="1465" y="1"/>
                    <a:pt x="1156" y="88"/>
                    <a:pt x="855" y="307"/>
                  </a:cubicBezTo>
                  <a:cubicBezTo>
                    <a:pt x="0" y="1637"/>
                    <a:pt x="1457" y="2935"/>
                    <a:pt x="2027" y="3474"/>
                  </a:cubicBezTo>
                  <a:cubicBezTo>
                    <a:pt x="2243" y="3681"/>
                    <a:pt x="2497" y="3755"/>
                    <a:pt x="2750" y="3755"/>
                  </a:cubicBezTo>
                  <a:cubicBezTo>
                    <a:pt x="3389" y="3755"/>
                    <a:pt x="4022" y="3284"/>
                    <a:pt x="4022" y="3284"/>
                  </a:cubicBezTo>
                  <a:cubicBezTo>
                    <a:pt x="4022" y="3284"/>
                    <a:pt x="4846" y="2017"/>
                    <a:pt x="4086" y="1289"/>
                  </a:cubicBezTo>
                  <a:cubicBezTo>
                    <a:pt x="3651" y="902"/>
                    <a:pt x="2738" y="1"/>
                    <a:pt x="17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1"/>
            <p:cNvSpPr/>
            <p:nvPr/>
          </p:nvSpPr>
          <p:spPr>
            <a:xfrm>
              <a:off x="541566" y="3100794"/>
              <a:ext cx="65104" cy="65072"/>
            </a:xfrm>
            <a:custGeom>
              <a:avLst/>
              <a:gdLst/>
              <a:ahLst/>
              <a:cxnLst/>
              <a:rect l="l" t="t" r="r" b="b"/>
              <a:pathLst>
                <a:path w="2028" h="2027" extrusionOk="0">
                  <a:moveTo>
                    <a:pt x="1616" y="0"/>
                  </a:moveTo>
                  <a:lnTo>
                    <a:pt x="1679" y="1710"/>
                  </a:lnTo>
                  <a:lnTo>
                    <a:pt x="1" y="1710"/>
                  </a:lnTo>
                  <a:cubicBezTo>
                    <a:pt x="32" y="1837"/>
                    <a:pt x="96" y="1932"/>
                    <a:pt x="127" y="2027"/>
                  </a:cubicBezTo>
                  <a:lnTo>
                    <a:pt x="2027" y="2027"/>
                  </a:lnTo>
                  <a:lnTo>
                    <a:pt x="1932" y="127"/>
                  </a:lnTo>
                  <a:cubicBezTo>
                    <a:pt x="1837" y="95"/>
                    <a:pt x="1742" y="32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1"/>
            <p:cNvSpPr/>
            <p:nvPr/>
          </p:nvSpPr>
          <p:spPr>
            <a:xfrm>
              <a:off x="550715" y="3109943"/>
              <a:ext cx="77303" cy="77271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932" y="0"/>
                  </a:moveTo>
                  <a:lnTo>
                    <a:pt x="1996" y="1995"/>
                  </a:lnTo>
                  <a:lnTo>
                    <a:pt x="1" y="1995"/>
                  </a:lnTo>
                  <a:cubicBezTo>
                    <a:pt x="96" y="2154"/>
                    <a:pt x="222" y="2280"/>
                    <a:pt x="317" y="2407"/>
                  </a:cubicBezTo>
                  <a:lnTo>
                    <a:pt x="2407" y="2375"/>
                  </a:lnTo>
                  <a:lnTo>
                    <a:pt x="2312" y="285"/>
                  </a:lnTo>
                  <a:cubicBezTo>
                    <a:pt x="2186" y="190"/>
                    <a:pt x="2059" y="95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1"/>
            <p:cNvSpPr/>
            <p:nvPr/>
          </p:nvSpPr>
          <p:spPr>
            <a:xfrm>
              <a:off x="1068207" y="3312253"/>
              <a:ext cx="137270" cy="166740"/>
            </a:xfrm>
            <a:custGeom>
              <a:avLst/>
              <a:gdLst/>
              <a:ahLst/>
              <a:cxnLst/>
              <a:rect l="l" t="t" r="r" b="b"/>
              <a:pathLst>
                <a:path w="4276" h="5194" extrusionOk="0">
                  <a:moveTo>
                    <a:pt x="2154" y="0"/>
                  </a:moveTo>
                  <a:cubicBezTo>
                    <a:pt x="982" y="0"/>
                    <a:pt x="32" y="950"/>
                    <a:pt x="0" y="2122"/>
                  </a:cubicBezTo>
                  <a:cubicBezTo>
                    <a:pt x="0" y="2154"/>
                    <a:pt x="0" y="2217"/>
                    <a:pt x="32" y="2249"/>
                  </a:cubicBezTo>
                  <a:cubicBezTo>
                    <a:pt x="32" y="3230"/>
                    <a:pt x="444" y="3452"/>
                    <a:pt x="1014" y="4402"/>
                  </a:cubicBezTo>
                  <a:cubicBezTo>
                    <a:pt x="1235" y="4782"/>
                    <a:pt x="1172" y="5194"/>
                    <a:pt x="1172" y="5194"/>
                  </a:cubicBezTo>
                  <a:lnTo>
                    <a:pt x="3104" y="5194"/>
                  </a:lnTo>
                  <a:cubicBezTo>
                    <a:pt x="3104" y="5194"/>
                    <a:pt x="3040" y="4782"/>
                    <a:pt x="3262" y="4402"/>
                  </a:cubicBezTo>
                  <a:cubicBezTo>
                    <a:pt x="3832" y="3484"/>
                    <a:pt x="4244" y="3230"/>
                    <a:pt x="4276" y="2280"/>
                  </a:cubicBezTo>
                  <a:cubicBezTo>
                    <a:pt x="4276" y="2249"/>
                    <a:pt x="4276" y="2185"/>
                    <a:pt x="4276" y="2154"/>
                  </a:cubicBezTo>
                  <a:cubicBezTo>
                    <a:pt x="4276" y="982"/>
                    <a:pt x="3357" y="32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1"/>
            <p:cNvSpPr/>
            <p:nvPr/>
          </p:nvSpPr>
          <p:spPr>
            <a:xfrm>
              <a:off x="1136329" y="3312253"/>
              <a:ext cx="69149" cy="160641"/>
            </a:xfrm>
            <a:custGeom>
              <a:avLst/>
              <a:gdLst/>
              <a:ahLst/>
              <a:cxnLst/>
              <a:rect l="l" t="t" r="r" b="b"/>
              <a:pathLst>
                <a:path w="2154" h="5004" extrusionOk="0">
                  <a:moveTo>
                    <a:pt x="32" y="0"/>
                  </a:moveTo>
                  <a:lnTo>
                    <a:pt x="0" y="5004"/>
                  </a:lnTo>
                  <a:lnTo>
                    <a:pt x="950" y="5004"/>
                  </a:lnTo>
                  <a:cubicBezTo>
                    <a:pt x="982" y="4846"/>
                    <a:pt x="1013" y="4624"/>
                    <a:pt x="1140" y="4402"/>
                  </a:cubicBezTo>
                  <a:cubicBezTo>
                    <a:pt x="1710" y="3484"/>
                    <a:pt x="2122" y="3230"/>
                    <a:pt x="2154" y="2280"/>
                  </a:cubicBezTo>
                  <a:cubicBezTo>
                    <a:pt x="2154" y="2249"/>
                    <a:pt x="2154" y="2185"/>
                    <a:pt x="2154" y="2154"/>
                  </a:cubicBezTo>
                  <a:cubicBezTo>
                    <a:pt x="2154" y="982"/>
                    <a:pt x="1203" y="32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1"/>
            <p:cNvSpPr/>
            <p:nvPr/>
          </p:nvSpPr>
          <p:spPr>
            <a:xfrm>
              <a:off x="1133279" y="3254308"/>
              <a:ext cx="9181" cy="48828"/>
            </a:xfrm>
            <a:custGeom>
              <a:avLst/>
              <a:gdLst/>
              <a:ahLst/>
              <a:cxnLst/>
              <a:rect l="l" t="t" r="r" b="b"/>
              <a:pathLst>
                <a:path w="286" h="1521" extrusionOk="0">
                  <a:moveTo>
                    <a:pt x="158" y="0"/>
                  </a:moveTo>
                  <a:cubicBezTo>
                    <a:pt x="63" y="0"/>
                    <a:pt x="32" y="63"/>
                    <a:pt x="32" y="127"/>
                  </a:cubicBezTo>
                  <a:lnTo>
                    <a:pt x="0" y="1394"/>
                  </a:lnTo>
                  <a:cubicBezTo>
                    <a:pt x="0" y="1457"/>
                    <a:pt x="63" y="1520"/>
                    <a:pt x="127" y="1520"/>
                  </a:cubicBezTo>
                  <a:cubicBezTo>
                    <a:pt x="222" y="1520"/>
                    <a:pt x="285" y="1457"/>
                    <a:pt x="285" y="1394"/>
                  </a:cubicBezTo>
                  <a:lnTo>
                    <a:pt x="285" y="127"/>
                  </a:lnTo>
                  <a:cubicBezTo>
                    <a:pt x="285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1"/>
            <p:cNvSpPr/>
            <p:nvPr/>
          </p:nvSpPr>
          <p:spPr>
            <a:xfrm>
              <a:off x="1107854" y="3390262"/>
              <a:ext cx="59004" cy="16725"/>
            </a:xfrm>
            <a:custGeom>
              <a:avLst/>
              <a:gdLst/>
              <a:ahLst/>
              <a:cxnLst/>
              <a:rect l="l" t="t" r="r" b="b"/>
              <a:pathLst>
                <a:path w="1838" h="521" extrusionOk="0">
                  <a:moveTo>
                    <a:pt x="903" y="1"/>
                  </a:moveTo>
                  <a:cubicBezTo>
                    <a:pt x="618" y="1"/>
                    <a:pt x="333" y="88"/>
                    <a:pt x="95" y="262"/>
                  </a:cubicBezTo>
                  <a:cubicBezTo>
                    <a:pt x="32" y="325"/>
                    <a:pt x="0" y="420"/>
                    <a:pt x="64" y="484"/>
                  </a:cubicBezTo>
                  <a:cubicBezTo>
                    <a:pt x="79" y="500"/>
                    <a:pt x="111" y="508"/>
                    <a:pt x="147" y="508"/>
                  </a:cubicBezTo>
                  <a:cubicBezTo>
                    <a:pt x="182" y="508"/>
                    <a:pt x="222" y="500"/>
                    <a:pt x="254" y="484"/>
                  </a:cubicBezTo>
                  <a:cubicBezTo>
                    <a:pt x="444" y="341"/>
                    <a:pt x="673" y="270"/>
                    <a:pt x="903" y="270"/>
                  </a:cubicBezTo>
                  <a:cubicBezTo>
                    <a:pt x="1132" y="270"/>
                    <a:pt x="1362" y="341"/>
                    <a:pt x="1552" y="484"/>
                  </a:cubicBezTo>
                  <a:cubicBezTo>
                    <a:pt x="1589" y="502"/>
                    <a:pt x="1636" y="520"/>
                    <a:pt x="1681" y="520"/>
                  </a:cubicBezTo>
                  <a:cubicBezTo>
                    <a:pt x="1715" y="520"/>
                    <a:pt x="1747" y="511"/>
                    <a:pt x="1774" y="484"/>
                  </a:cubicBezTo>
                  <a:cubicBezTo>
                    <a:pt x="1837" y="452"/>
                    <a:pt x="1805" y="325"/>
                    <a:pt x="1710" y="262"/>
                  </a:cubicBezTo>
                  <a:cubicBezTo>
                    <a:pt x="1473" y="88"/>
                    <a:pt x="1188" y="1"/>
                    <a:pt x="9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1"/>
            <p:cNvSpPr/>
            <p:nvPr/>
          </p:nvSpPr>
          <p:spPr>
            <a:xfrm>
              <a:off x="1169876" y="3267117"/>
              <a:ext cx="27480" cy="44751"/>
            </a:xfrm>
            <a:custGeom>
              <a:avLst/>
              <a:gdLst/>
              <a:ahLst/>
              <a:cxnLst/>
              <a:rect l="l" t="t" r="r" b="b"/>
              <a:pathLst>
                <a:path w="856" h="1394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75"/>
                    <a:pt x="95" y="1375"/>
                  </a:cubicBezTo>
                  <a:cubicBezTo>
                    <a:pt x="118" y="1386"/>
                    <a:pt x="146" y="1394"/>
                    <a:pt x="173" y="1394"/>
                  </a:cubicBezTo>
                  <a:cubicBezTo>
                    <a:pt x="220" y="1394"/>
                    <a:pt x="265" y="1371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1"/>
            <p:cNvSpPr/>
            <p:nvPr/>
          </p:nvSpPr>
          <p:spPr>
            <a:xfrm>
              <a:off x="1200373" y="3301563"/>
              <a:ext cx="40674" cy="34606"/>
            </a:xfrm>
            <a:custGeom>
              <a:avLst/>
              <a:gdLst/>
              <a:ahLst/>
              <a:cxnLst/>
              <a:rect l="l" t="t" r="r" b="b"/>
              <a:pathLst>
                <a:path w="1267" h="1078" extrusionOk="0">
                  <a:moveTo>
                    <a:pt x="1140" y="1"/>
                  </a:moveTo>
                  <a:cubicBezTo>
                    <a:pt x="1109" y="1"/>
                    <a:pt x="1077" y="17"/>
                    <a:pt x="1045" y="48"/>
                  </a:cubicBezTo>
                  <a:lnTo>
                    <a:pt x="64" y="840"/>
                  </a:lnTo>
                  <a:cubicBezTo>
                    <a:pt x="0" y="903"/>
                    <a:pt x="0" y="967"/>
                    <a:pt x="64" y="1030"/>
                  </a:cubicBezTo>
                  <a:cubicBezTo>
                    <a:pt x="79" y="1062"/>
                    <a:pt x="111" y="1077"/>
                    <a:pt x="143" y="1077"/>
                  </a:cubicBezTo>
                  <a:cubicBezTo>
                    <a:pt x="174" y="1077"/>
                    <a:pt x="206" y="1062"/>
                    <a:pt x="222" y="1030"/>
                  </a:cubicBezTo>
                  <a:lnTo>
                    <a:pt x="1204" y="238"/>
                  </a:lnTo>
                  <a:cubicBezTo>
                    <a:pt x="1267" y="175"/>
                    <a:pt x="1267" y="112"/>
                    <a:pt x="1235" y="48"/>
                  </a:cubicBezTo>
                  <a:cubicBezTo>
                    <a:pt x="1204" y="17"/>
                    <a:pt x="1172" y="1"/>
                    <a:pt x="1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127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1"/>
            <p:cNvSpPr/>
            <p:nvPr/>
          </p:nvSpPr>
          <p:spPr>
            <a:xfrm>
              <a:off x="1218672" y="3400439"/>
              <a:ext cx="48828" cy="15794"/>
            </a:xfrm>
            <a:custGeom>
              <a:avLst/>
              <a:gdLst/>
              <a:ahLst/>
              <a:cxnLst/>
              <a:rect l="l" t="t" r="r" b="b"/>
              <a:pathLst>
                <a:path w="1521" h="492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64" y="262"/>
                    <a:pt x="127" y="262"/>
                  </a:cubicBezTo>
                  <a:lnTo>
                    <a:pt x="1362" y="483"/>
                  </a:lnTo>
                  <a:cubicBezTo>
                    <a:pt x="1374" y="489"/>
                    <a:pt x="1386" y="492"/>
                    <a:pt x="1399" y="492"/>
                  </a:cubicBezTo>
                  <a:cubicBezTo>
                    <a:pt x="1457" y="492"/>
                    <a:pt x="1520" y="440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76" y="980"/>
                    <a:pt x="500" y="988"/>
                    <a:pt x="531" y="988"/>
                  </a:cubicBezTo>
                  <a:cubicBezTo>
                    <a:pt x="563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1"/>
            <p:cNvSpPr/>
            <p:nvPr/>
          </p:nvSpPr>
          <p:spPr>
            <a:xfrm>
              <a:off x="1078352" y="3266090"/>
              <a:ext cx="26485" cy="45553"/>
            </a:xfrm>
            <a:custGeom>
              <a:avLst/>
              <a:gdLst/>
              <a:ahLst/>
              <a:cxnLst/>
              <a:rect l="l" t="t" r="r" b="b"/>
              <a:pathLst>
                <a:path w="825" h="1419" extrusionOk="0">
                  <a:moveTo>
                    <a:pt x="152" y="1"/>
                  </a:moveTo>
                  <a:cubicBezTo>
                    <a:pt x="132" y="1"/>
                    <a:pt x="113" y="5"/>
                    <a:pt x="96" y="13"/>
                  </a:cubicBezTo>
                  <a:cubicBezTo>
                    <a:pt x="33" y="45"/>
                    <a:pt x="1" y="108"/>
                    <a:pt x="33" y="171"/>
                  </a:cubicBezTo>
                  <a:lnTo>
                    <a:pt x="571" y="1343"/>
                  </a:lnTo>
                  <a:cubicBezTo>
                    <a:pt x="594" y="1390"/>
                    <a:pt x="634" y="1419"/>
                    <a:pt x="679" y="1419"/>
                  </a:cubicBezTo>
                  <a:cubicBezTo>
                    <a:pt x="695" y="1419"/>
                    <a:pt x="712" y="1415"/>
                    <a:pt x="729" y="1407"/>
                  </a:cubicBezTo>
                  <a:cubicBezTo>
                    <a:pt x="793" y="1375"/>
                    <a:pt x="824" y="1312"/>
                    <a:pt x="793" y="1217"/>
                  </a:cubicBezTo>
                  <a:lnTo>
                    <a:pt x="286" y="76"/>
                  </a:lnTo>
                  <a:cubicBezTo>
                    <a:pt x="263" y="30"/>
                    <a:pt x="20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1"/>
            <p:cNvSpPr/>
            <p:nvPr/>
          </p:nvSpPr>
          <p:spPr>
            <a:xfrm>
              <a:off x="1033633" y="3300407"/>
              <a:ext cx="40706" cy="34895"/>
            </a:xfrm>
            <a:custGeom>
              <a:avLst/>
              <a:gdLst/>
              <a:ahLst/>
              <a:cxnLst/>
              <a:rect l="l" t="t" r="r" b="b"/>
              <a:pathLst>
                <a:path w="1268" h="1087" extrusionOk="0">
                  <a:moveTo>
                    <a:pt x="166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0" y="116"/>
                    <a:pt x="32" y="179"/>
                    <a:pt x="64" y="243"/>
                  </a:cubicBezTo>
                  <a:lnTo>
                    <a:pt x="1046" y="1066"/>
                  </a:lnTo>
                  <a:cubicBezTo>
                    <a:pt x="1072" y="1079"/>
                    <a:pt x="1098" y="1087"/>
                    <a:pt x="1124" y="1087"/>
                  </a:cubicBezTo>
                  <a:cubicBezTo>
                    <a:pt x="1161" y="1087"/>
                    <a:pt x="1198" y="1071"/>
                    <a:pt x="1236" y="1034"/>
                  </a:cubicBezTo>
                  <a:cubicBezTo>
                    <a:pt x="1267" y="971"/>
                    <a:pt x="1267" y="908"/>
                    <a:pt x="1204" y="844"/>
                  </a:cubicBezTo>
                  <a:lnTo>
                    <a:pt x="254" y="21"/>
                  </a:lnTo>
                  <a:cubicBezTo>
                    <a:pt x="228" y="8"/>
                    <a:pt x="196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1"/>
            <p:cNvSpPr/>
            <p:nvPr/>
          </p:nvSpPr>
          <p:spPr>
            <a:xfrm>
              <a:off x="1008208" y="3349877"/>
              <a:ext cx="48828" cy="19615"/>
            </a:xfrm>
            <a:custGeom>
              <a:avLst/>
              <a:gdLst/>
              <a:ahLst/>
              <a:cxnLst/>
              <a:rect l="l" t="t" r="r" b="b"/>
              <a:pathLst>
                <a:path w="1521" h="611" extrusionOk="0">
                  <a:moveTo>
                    <a:pt x="191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1" y="190"/>
                    <a:pt x="32" y="253"/>
                    <a:pt x="127" y="253"/>
                  </a:cubicBezTo>
                  <a:lnTo>
                    <a:pt x="1331" y="602"/>
                  </a:lnTo>
                  <a:cubicBezTo>
                    <a:pt x="1342" y="608"/>
                    <a:pt x="1355" y="610"/>
                    <a:pt x="1368" y="610"/>
                  </a:cubicBezTo>
                  <a:cubicBezTo>
                    <a:pt x="1426" y="610"/>
                    <a:pt x="1489" y="558"/>
                    <a:pt x="1489" y="507"/>
                  </a:cubicBezTo>
                  <a:cubicBezTo>
                    <a:pt x="1521" y="443"/>
                    <a:pt x="1489" y="380"/>
                    <a:pt x="1394" y="3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1"/>
            <p:cNvSpPr/>
            <p:nvPr/>
          </p:nvSpPr>
          <p:spPr>
            <a:xfrm>
              <a:off x="1006185" y="3399411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399" y="0"/>
                  </a:moveTo>
                  <a:cubicBezTo>
                    <a:pt x="1386" y="0"/>
                    <a:pt x="1374" y="3"/>
                    <a:pt x="1362" y="9"/>
                  </a:cubicBezTo>
                  <a:lnTo>
                    <a:pt x="95" y="230"/>
                  </a:lnTo>
                  <a:cubicBezTo>
                    <a:pt x="32" y="230"/>
                    <a:pt x="0" y="294"/>
                    <a:pt x="0" y="357"/>
                  </a:cubicBezTo>
                  <a:cubicBezTo>
                    <a:pt x="0" y="452"/>
                    <a:pt x="95" y="484"/>
                    <a:pt x="159" y="484"/>
                  </a:cubicBezTo>
                  <a:lnTo>
                    <a:pt x="1394" y="262"/>
                  </a:lnTo>
                  <a:cubicBezTo>
                    <a:pt x="1489" y="262"/>
                    <a:pt x="1520" y="167"/>
                    <a:pt x="1520" y="104"/>
                  </a:cubicBezTo>
                  <a:cubicBezTo>
                    <a:pt x="1520" y="52"/>
                    <a:pt x="145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1"/>
            <p:cNvSpPr/>
            <p:nvPr/>
          </p:nvSpPr>
          <p:spPr>
            <a:xfrm>
              <a:off x="1031611" y="3434596"/>
              <a:ext cx="38651" cy="28828"/>
            </a:xfrm>
            <a:custGeom>
              <a:avLst/>
              <a:gdLst/>
              <a:ahLst/>
              <a:cxnLst/>
              <a:rect l="l" t="t" r="r" b="b"/>
              <a:pathLst>
                <a:path w="1204" h="898" extrusionOk="0">
                  <a:moveTo>
                    <a:pt x="1076" y="0"/>
                  </a:moveTo>
                  <a:cubicBezTo>
                    <a:pt x="1051" y="0"/>
                    <a:pt x="1027" y="8"/>
                    <a:pt x="1014" y="21"/>
                  </a:cubicBezTo>
                  <a:lnTo>
                    <a:pt x="63" y="655"/>
                  </a:lnTo>
                  <a:cubicBezTo>
                    <a:pt x="0" y="718"/>
                    <a:pt x="0" y="781"/>
                    <a:pt x="32" y="845"/>
                  </a:cubicBezTo>
                  <a:cubicBezTo>
                    <a:pt x="69" y="882"/>
                    <a:pt x="106" y="897"/>
                    <a:pt x="143" y="897"/>
                  </a:cubicBezTo>
                  <a:cubicBezTo>
                    <a:pt x="169" y="897"/>
                    <a:pt x="196" y="889"/>
                    <a:pt x="222" y="876"/>
                  </a:cubicBezTo>
                  <a:lnTo>
                    <a:pt x="1140" y="243"/>
                  </a:lnTo>
                  <a:cubicBezTo>
                    <a:pt x="1204" y="211"/>
                    <a:pt x="1204" y="116"/>
                    <a:pt x="1172" y="53"/>
                  </a:cubicBezTo>
                  <a:cubicBezTo>
                    <a:pt x="1153" y="16"/>
                    <a:pt x="1113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1"/>
            <p:cNvSpPr/>
            <p:nvPr/>
          </p:nvSpPr>
          <p:spPr>
            <a:xfrm>
              <a:off x="1070230" y="3459925"/>
              <a:ext cx="23403" cy="31043"/>
            </a:xfrm>
            <a:custGeom>
              <a:avLst/>
              <a:gdLst/>
              <a:ahLst/>
              <a:cxnLst/>
              <a:rect l="l" t="t" r="r" b="b"/>
              <a:pathLst>
                <a:path w="729" h="967" extrusionOk="0">
                  <a:moveTo>
                    <a:pt x="531" y="0"/>
                  </a:moveTo>
                  <a:cubicBezTo>
                    <a:pt x="499" y="0"/>
                    <a:pt x="476" y="8"/>
                    <a:pt x="476" y="24"/>
                  </a:cubicBezTo>
                  <a:lnTo>
                    <a:pt x="1" y="816"/>
                  </a:lnTo>
                  <a:cubicBezTo>
                    <a:pt x="1" y="847"/>
                    <a:pt x="32" y="911"/>
                    <a:pt x="96" y="942"/>
                  </a:cubicBezTo>
                  <a:cubicBezTo>
                    <a:pt x="127" y="958"/>
                    <a:pt x="159" y="966"/>
                    <a:pt x="187" y="966"/>
                  </a:cubicBezTo>
                  <a:cubicBezTo>
                    <a:pt x="214" y="966"/>
                    <a:pt x="238" y="958"/>
                    <a:pt x="254" y="942"/>
                  </a:cubicBezTo>
                  <a:lnTo>
                    <a:pt x="697" y="151"/>
                  </a:lnTo>
                  <a:cubicBezTo>
                    <a:pt x="729" y="119"/>
                    <a:pt x="697" y="56"/>
                    <a:pt x="634" y="24"/>
                  </a:cubicBezTo>
                  <a:cubicBezTo>
                    <a:pt x="602" y="8"/>
                    <a:pt x="56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1"/>
            <p:cNvSpPr/>
            <p:nvPr/>
          </p:nvSpPr>
          <p:spPr>
            <a:xfrm>
              <a:off x="1142428" y="3404484"/>
              <a:ext cx="25425" cy="77849"/>
            </a:xfrm>
            <a:custGeom>
              <a:avLst/>
              <a:gdLst/>
              <a:ahLst/>
              <a:cxnLst/>
              <a:rect l="l" t="t" r="r" b="b"/>
              <a:pathLst>
                <a:path w="792" h="2425" extrusionOk="0">
                  <a:moveTo>
                    <a:pt x="648" y="1"/>
                  </a:moveTo>
                  <a:cubicBezTo>
                    <a:pt x="581" y="1"/>
                    <a:pt x="538" y="52"/>
                    <a:pt x="538" y="104"/>
                  </a:cubicBezTo>
                  <a:lnTo>
                    <a:pt x="32" y="2258"/>
                  </a:lnTo>
                  <a:cubicBezTo>
                    <a:pt x="0" y="2353"/>
                    <a:pt x="63" y="2416"/>
                    <a:pt x="127" y="2416"/>
                  </a:cubicBezTo>
                  <a:cubicBezTo>
                    <a:pt x="138" y="2422"/>
                    <a:pt x="151" y="2424"/>
                    <a:pt x="164" y="2424"/>
                  </a:cubicBezTo>
                  <a:cubicBezTo>
                    <a:pt x="222" y="2424"/>
                    <a:pt x="285" y="2373"/>
                    <a:pt x="285" y="2321"/>
                  </a:cubicBezTo>
                  <a:lnTo>
                    <a:pt x="792" y="167"/>
                  </a:lnTo>
                  <a:cubicBezTo>
                    <a:pt x="792" y="72"/>
                    <a:pt x="760" y="9"/>
                    <a:pt x="697" y="9"/>
                  </a:cubicBezTo>
                  <a:cubicBezTo>
                    <a:pt x="679" y="3"/>
                    <a:pt x="663" y="1"/>
                    <a:pt x="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1"/>
            <p:cNvSpPr/>
            <p:nvPr/>
          </p:nvSpPr>
          <p:spPr>
            <a:xfrm>
              <a:off x="1105799" y="3403745"/>
              <a:ext cx="24462" cy="78587"/>
            </a:xfrm>
            <a:custGeom>
              <a:avLst/>
              <a:gdLst/>
              <a:ahLst/>
              <a:cxnLst/>
              <a:rect l="l" t="t" r="r" b="b"/>
              <a:pathLst>
                <a:path w="762" h="2448" extrusionOk="0">
                  <a:moveTo>
                    <a:pt x="128" y="0"/>
                  </a:moveTo>
                  <a:cubicBezTo>
                    <a:pt x="33" y="32"/>
                    <a:pt x="1" y="95"/>
                    <a:pt x="1" y="159"/>
                  </a:cubicBezTo>
                  <a:lnTo>
                    <a:pt x="476" y="2344"/>
                  </a:lnTo>
                  <a:cubicBezTo>
                    <a:pt x="502" y="2396"/>
                    <a:pt x="549" y="2447"/>
                    <a:pt x="600" y="2447"/>
                  </a:cubicBezTo>
                  <a:cubicBezTo>
                    <a:pt x="611" y="2447"/>
                    <a:pt x="623" y="2445"/>
                    <a:pt x="634" y="2439"/>
                  </a:cubicBezTo>
                  <a:cubicBezTo>
                    <a:pt x="698" y="2439"/>
                    <a:pt x="761" y="2344"/>
                    <a:pt x="729" y="2281"/>
                  </a:cubicBezTo>
                  <a:lnTo>
                    <a:pt x="286" y="127"/>
                  </a:lnTo>
                  <a:cubicBezTo>
                    <a:pt x="254" y="32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1"/>
            <p:cNvSpPr/>
            <p:nvPr/>
          </p:nvSpPr>
          <p:spPr>
            <a:xfrm>
              <a:off x="1098705" y="3472862"/>
              <a:ext cx="75248" cy="17335"/>
            </a:xfrm>
            <a:custGeom>
              <a:avLst/>
              <a:gdLst/>
              <a:ahLst/>
              <a:cxnLst/>
              <a:rect l="l" t="t" r="r" b="b"/>
              <a:pathLst>
                <a:path w="2344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344" y="53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1"/>
            <p:cNvSpPr/>
            <p:nvPr/>
          </p:nvSpPr>
          <p:spPr>
            <a:xfrm>
              <a:off x="1160727" y="3526762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0" y="0"/>
                    <a:pt x="0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1"/>
            <p:cNvSpPr/>
            <p:nvPr/>
          </p:nvSpPr>
          <p:spPr>
            <a:xfrm>
              <a:off x="1168849" y="3490165"/>
              <a:ext cx="5104" cy="32"/>
            </a:xfrm>
            <a:custGeom>
              <a:avLst/>
              <a:gdLst/>
              <a:ahLst/>
              <a:cxnLst/>
              <a:rect l="l" t="t" r="r" b="b"/>
              <a:pathLst>
                <a:path w="159" h="1" extrusionOk="0">
                  <a:moveTo>
                    <a:pt x="159" y="0"/>
                  </a:move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1"/>
            <p:cNvSpPr/>
            <p:nvPr/>
          </p:nvSpPr>
          <p:spPr>
            <a:xfrm>
              <a:off x="1164772" y="3497260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lnTo>
                    <a:pt x="1" y="33"/>
                  </a:ln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190" y="0"/>
                  </a:moveTo>
                  <a:cubicBezTo>
                    <a:pt x="127" y="0"/>
                    <a:pt x="63" y="32"/>
                    <a:pt x="0" y="32"/>
                  </a:cubicBezTo>
                  <a:cubicBezTo>
                    <a:pt x="63" y="32"/>
                    <a:pt x="127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cubicBezTo>
                    <a:pt x="95" y="222"/>
                    <a:pt x="190" y="127"/>
                    <a:pt x="222" y="0"/>
                  </a:cubicBez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1"/>
            <p:cNvSpPr/>
            <p:nvPr/>
          </p:nvSpPr>
          <p:spPr>
            <a:xfrm>
              <a:off x="1114949" y="3526762"/>
              <a:ext cx="21412" cy="14254"/>
            </a:xfrm>
            <a:custGeom>
              <a:avLst/>
              <a:gdLst/>
              <a:ahLst/>
              <a:cxnLst/>
              <a:rect l="l" t="t" r="r" b="b"/>
              <a:pathLst>
                <a:path w="667" h="444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54"/>
                    <a:pt x="349" y="444"/>
                    <a:pt x="666" y="444"/>
                  </a:cubicBezTo>
                  <a:lnTo>
                    <a:pt x="666" y="32"/>
                  </a:lnTo>
                  <a:lnTo>
                    <a:pt x="96" y="32"/>
                  </a:lnTo>
                  <a:cubicBezTo>
                    <a:pt x="64" y="32"/>
                    <a:pt x="33" y="32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1"/>
            <p:cNvSpPr/>
            <p:nvPr/>
          </p:nvSpPr>
          <p:spPr>
            <a:xfrm>
              <a:off x="1144451" y="3536939"/>
              <a:ext cx="5104" cy="3082"/>
            </a:xfrm>
            <a:custGeom>
              <a:avLst/>
              <a:gdLst/>
              <a:ahLst/>
              <a:cxnLst/>
              <a:rect l="l" t="t" r="r" b="b"/>
              <a:pathLst>
                <a:path w="159" h="96" extrusionOk="0">
                  <a:moveTo>
                    <a:pt x="159" y="0"/>
                  </a:moveTo>
                  <a:cubicBezTo>
                    <a:pt x="95" y="32"/>
                    <a:pt x="32" y="63"/>
                    <a:pt x="0" y="95"/>
                  </a:cubicBezTo>
                  <a:cubicBezTo>
                    <a:pt x="32" y="63"/>
                    <a:pt x="95" y="32"/>
                    <a:pt x="15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1"/>
            <p:cNvSpPr/>
            <p:nvPr/>
          </p:nvSpPr>
          <p:spPr>
            <a:xfrm>
              <a:off x="1164772" y="3510486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1"/>
            <p:cNvSpPr/>
            <p:nvPr/>
          </p:nvSpPr>
          <p:spPr>
            <a:xfrm>
              <a:off x="1165799" y="3521690"/>
              <a:ext cx="32" cy="2055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cubicBezTo>
                    <a:pt x="0" y="3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1"/>
            <p:cNvSpPr/>
            <p:nvPr/>
          </p:nvSpPr>
          <p:spPr>
            <a:xfrm>
              <a:off x="1164772" y="3514563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cubicBezTo>
                    <a:pt x="32" y="0"/>
                    <a:pt x="32" y="32"/>
                    <a:pt x="32" y="32"/>
                  </a:cubicBezTo>
                  <a:cubicBezTo>
                    <a:pt x="32" y="0"/>
                    <a:pt x="32" y="0"/>
                    <a:pt x="1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64" y="0"/>
                  </a:moveTo>
                  <a:lnTo>
                    <a:pt x="64" y="0"/>
                  </a:ln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64" y="0"/>
                  </a:moveTo>
                  <a:cubicBezTo>
                    <a:pt x="32" y="0"/>
                    <a:pt x="1" y="0"/>
                    <a:pt x="1" y="32"/>
                  </a:cubicBezTo>
                  <a:cubicBezTo>
                    <a:pt x="1" y="0"/>
                    <a:pt x="32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1" y="32"/>
                    <a:pt x="32" y="0"/>
                    <a:pt x="64" y="0"/>
                  </a:cubicBezTo>
                  <a:lnTo>
                    <a:pt x="64" y="0"/>
                  </a:lnTo>
                  <a:cubicBezTo>
                    <a:pt x="32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1"/>
            <p:cNvSpPr/>
            <p:nvPr/>
          </p:nvSpPr>
          <p:spPr>
            <a:xfrm>
              <a:off x="1105799" y="3483038"/>
              <a:ext cx="37656" cy="44783"/>
            </a:xfrm>
            <a:custGeom>
              <a:avLst/>
              <a:gdLst/>
              <a:ahLst/>
              <a:cxnLst/>
              <a:rect l="l" t="t" r="r" b="b"/>
              <a:pathLst>
                <a:path w="1173" h="1395" extrusionOk="0">
                  <a:moveTo>
                    <a:pt x="381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381"/>
                    <a:pt x="33" y="476"/>
                    <a:pt x="96" y="507"/>
                  </a:cubicBezTo>
                  <a:cubicBezTo>
                    <a:pt x="33" y="571"/>
                    <a:pt x="1" y="634"/>
                    <a:pt x="1" y="729"/>
                  </a:cubicBezTo>
                  <a:cubicBezTo>
                    <a:pt x="1" y="792"/>
                    <a:pt x="33" y="887"/>
                    <a:pt x="96" y="919"/>
                  </a:cubicBezTo>
                  <a:cubicBezTo>
                    <a:pt x="33" y="982"/>
                    <a:pt x="1" y="1046"/>
                    <a:pt x="1" y="1109"/>
                  </a:cubicBezTo>
                  <a:cubicBezTo>
                    <a:pt x="1" y="1236"/>
                    <a:pt x="128" y="1331"/>
                    <a:pt x="286" y="1362"/>
                  </a:cubicBezTo>
                  <a:cubicBezTo>
                    <a:pt x="318" y="1394"/>
                    <a:pt x="349" y="1394"/>
                    <a:pt x="381" y="1394"/>
                  </a:cubicBezTo>
                  <a:lnTo>
                    <a:pt x="983" y="1394"/>
                  </a:lnTo>
                  <a:lnTo>
                    <a:pt x="1046" y="1046"/>
                  </a:lnTo>
                  <a:lnTo>
                    <a:pt x="1014" y="824"/>
                  </a:lnTo>
                  <a:lnTo>
                    <a:pt x="1173" y="602"/>
                  </a:lnTo>
                  <a:lnTo>
                    <a:pt x="1109" y="602"/>
                  </a:lnTo>
                  <a:lnTo>
                    <a:pt x="1046" y="41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32" y="0"/>
                  </a:cubicBez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1"/>
            <p:cNvSpPr/>
            <p:nvPr/>
          </p:nvSpPr>
          <p:spPr>
            <a:xfrm>
              <a:off x="1163777" y="3498287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1"/>
                  </a:moveTo>
                  <a:cubicBezTo>
                    <a:pt x="32" y="32"/>
                    <a:pt x="32" y="32"/>
                    <a:pt x="0" y="64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1"/>
            <p:cNvSpPr/>
            <p:nvPr/>
          </p:nvSpPr>
          <p:spPr>
            <a:xfrm>
              <a:off x="1157677" y="35277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1"/>
            <p:cNvSpPr/>
            <p:nvPr/>
          </p:nvSpPr>
          <p:spPr>
            <a:xfrm>
              <a:off x="1165799" y="351864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0"/>
                  </a:moveTo>
                  <a:cubicBezTo>
                    <a:pt x="32" y="32"/>
                    <a:pt x="32" y="95"/>
                    <a:pt x="0" y="95"/>
                  </a:cubicBezTo>
                  <a:cubicBezTo>
                    <a:pt x="32" y="95"/>
                    <a:pt x="32" y="63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41"/>
            <p:cNvSpPr/>
            <p:nvPr/>
          </p:nvSpPr>
          <p:spPr>
            <a:xfrm>
              <a:off x="1136329" y="3472862"/>
              <a:ext cx="32" cy="10209"/>
            </a:xfrm>
            <a:custGeom>
              <a:avLst/>
              <a:gdLst/>
              <a:ahLst/>
              <a:cxnLst/>
              <a:rect l="l" t="t" r="r" b="b"/>
              <a:pathLst>
                <a:path w="1" h="318" extrusionOk="0">
                  <a:moveTo>
                    <a:pt x="0" y="1"/>
                  </a:moveTo>
                  <a:lnTo>
                    <a:pt x="0" y="1"/>
                  </a:lnTo>
                  <a:lnTo>
                    <a:pt x="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0" y="127"/>
                  </a:moveTo>
                  <a:cubicBezTo>
                    <a:pt x="32" y="95"/>
                    <a:pt x="32" y="63"/>
                    <a:pt x="32" y="0"/>
                  </a:cubicBezTo>
                  <a:cubicBezTo>
                    <a:pt x="32" y="63"/>
                    <a:pt x="32" y="95"/>
                    <a:pt x="0" y="127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1"/>
            <p:cNvSpPr/>
            <p:nvPr/>
          </p:nvSpPr>
          <p:spPr>
            <a:xfrm>
              <a:off x="1165799" y="3493215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4"/>
                    <a:pt x="32" y="95"/>
                    <a:pt x="0" y="127"/>
                  </a:cubicBezTo>
                  <a:cubicBezTo>
                    <a:pt x="32" y="95"/>
                    <a:pt x="32" y="64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1"/>
            <p:cNvSpPr/>
            <p:nvPr/>
          </p:nvSpPr>
          <p:spPr>
            <a:xfrm>
              <a:off x="1163777" y="3513536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cubicBezTo>
                    <a:pt x="32" y="1"/>
                    <a:pt x="32" y="1"/>
                    <a:pt x="32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1"/>
            <p:cNvSpPr/>
            <p:nvPr/>
          </p:nvSpPr>
          <p:spPr>
            <a:xfrm>
              <a:off x="1166826" y="3472862"/>
              <a:ext cx="7127" cy="17335"/>
            </a:xfrm>
            <a:custGeom>
              <a:avLst/>
              <a:gdLst/>
              <a:ahLst/>
              <a:cxnLst/>
              <a:rect l="l" t="t" r="r" b="b"/>
              <a:pathLst>
                <a:path w="222" h="540" extrusionOk="0">
                  <a:moveTo>
                    <a:pt x="222" y="1"/>
                  </a:moveTo>
                  <a:lnTo>
                    <a:pt x="222" y="539"/>
                  </a:lnTo>
                  <a:lnTo>
                    <a:pt x="222" y="539"/>
                  </a:lnTo>
                  <a:lnTo>
                    <a:pt x="22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1"/>
            <p:cNvSpPr/>
            <p:nvPr/>
          </p:nvSpPr>
          <p:spPr>
            <a:xfrm>
              <a:off x="1161722" y="3525735"/>
              <a:ext cx="32" cy="1059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1"/>
            <p:cNvSpPr/>
            <p:nvPr/>
          </p:nvSpPr>
          <p:spPr>
            <a:xfrm>
              <a:off x="1166826" y="3490165"/>
              <a:ext cx="2055" cy="3082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64"/>
                    <a:pt x="0" y="32"/>
                    <a:pt x="0" y="0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32"/>
                    <a:pt x="0" y="64"/>
                    <a:pt x="0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1"/>
            <p:cNvSpPr/>
            <p:nvPr/>
          </p:nvSpPr>
          <p:spPr>
            <a:xfrm>
              <a:off x="1136329" y="3483038"/>
              <a:ext cx="30529" cy="17303"/>
            </a:xfrm>
            <a:custGeom>
              <a:avLst/>
              <a:gdLst/>
              <a:ahLst/>
              <a:cxnLst/>
              <a:rect l="l" t="t" r="r" b="b"/>
              <a:pathLst>
                <a:path w="951" h="539" extrusionOk="0">
                  <a:moveTo>
                    <a:pt x="0" y="1"/>
                  </a:moveTo>
                  <a:lnTo>
                    <a:pt x="0" y="412"/>
                  </a:lnTo>
                  <a:lnTo>
                    <a:pt x="570" y="412"/>
                  </a:lnTo>
                  <a:cubicBezTo>
                    <a:pt x="697" y="412"/>
                    <a:pt x="792" y="476"/>
                    <a:pt x="855" y="539"/>
                  </a:cubicBezTo>
                  <a:cubicBezTo>
                    <a:pt x="855" y="507"/>
                    <a:pt x="887" y="507"/>
                    <a:pt x="887" y="507"/>
                  </a:cubicBezTo>
                  <a:cubicBezTo>
                    <a:pt x="887" y="476"/>
                    <a:pt x="918" y="476"/>
                    <a:pt x="918" y="444"/>
                  </a:cubicBezTo>
                  <a:cubicBezTo>
                    <a:pt x="950" y="412"/>
                    <a:pt x="950" y="381"/>
                    <a:pt x="950" y="349"/>
                  </a:cubicBezTo>
                  <a:cubicBezTo>
                    <a:pt x="950" y="349"/>
                    <a:pt x="950" y="317"/>
                    <a:pt x="950" y="317"/>
                  </a:cubicBezTo>
                  <a:cubicBezTo>
                    <a:pt x="950" y="159"/>
                    <a:pt x="792" y="1"/>
                    <a:pt x="57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1"/>
            <p:cNvSpPr/>
            <p:nvPr/>
          </p:nvSpPr>
          <p:spPr>
            <a:xfrm>
              <a:off x="1136329" y="3500310"/>
              <a:ext cx="30529" cy="13258"/>
            </a:xfrm>
            <a:custGeom>
              <a:avLst/>
              <a:gdLst/>
              <a:ahLst/>
              <a:cxnLst/>
              <a:rect l="l" t="t" r="r" b="b"/>
              <a:pathLst>
                <a:path w="951" h="413" extrusionOk="0">
                  <a:moveTo>
                    <a:pt x="855" y="1"/>
                  </a:moveTo>
                  <a:cubicBezTo>
                    <a:pt x="792" y="64"/>
                    <a:pt x="697" y="96"/>
                    <a:pt x="570" y="96"/>
                  </a:cubicBezTo>
                  <a:lnTo>
                    <a:pt x="0" y="96"/>
                  </a:lnTo>
                  <a:lnTo>
                    <a:pt x="0" y="128"/>
                  </a:lnTo>
                  <a:cubicBezTo>
                    <a:pt x="190" y="128"/>
                    <a:pt x="380" y="191"/>
                    <a:pt x="507" y="286"/>
                  </a:cubicBezTo>
                  <a:lnTo>
                    <a:pt x="570" y="286"/>
                  </a:lnTo>
                  <a:cubicBezTo>
                    <a:pt x="697" y="286"/>
                    <a:pt x="792" y="349"/>
                    <a:pt x="855" y="413"/>
                  </a:cubicBezTo>
                  <a:cubicBezTo>
                    <a:pt x="887" y="381"/>
                    <a:pt x="887" y="381"/>
                    <a:pt x="887" y="381"/>
                  </a:cubicBezTo>
                  <a:cubicBezTo>
                    <a:pt x="918" y="349"/>
                    <a:pt x="918" y="318"/>
                    <a:pt x="918" y="318"/>
                  </a:cubicBezTo>
                  <a:cubicBezTo>
                    <a:pt x="950" y="286"/>
                    <a:pt x="950" y="254"/>
                    <a:pt x="950" y="191"/>
                  </a:cubicBezTo>
                  <a:cubicBezTo>
                    <a:pt x="950" y="159"/>
                    <a:pt x="950" y="128"/>
                    <a:pt x="918" y="96"/>
                  </a:cubicBezTo>
                  <a:cubicBezTo>
                    <a:pt x="918" y="64"/>
                    <a:pt x="918" y="33"/>
                    <a:pt x="887" y="33"/>
                  </a:cubicBezTo>
                  <a:cubicBezTo>
                    <a:pt x="887" y="33"/>
                    <a:pt x="887" y="1"/>
                    <a:pt x="85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1"/>
            <p:cNvSpPr/>
            <p:nvPr/>
          </p:nvSpPr>
          <p:spPr>
            <a:xfrm>
              <a:off x="1136329" y="3496265"/>
              <a:ext cx="27480" cy="7127"/>
            </a:xfrm>
            <a:custGeom>
              <a:avLst/>
              <a:gdLst/>
              <a:ahLst/>
              <a:cxnLst/>
              <a:rect l="l" t="t" r="r" b="b"/>
              <a:pathLst>
                <a:path w="85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570" y="222"/>
                  </a:lnTo>
                  <a:cubicBezTo>
                    <a:pt x="697" y="222"/>
                    <a:pt x="792" y="190"/>
                    <a:pt x="855" y="127"/>
                  </a:cubicBezTo>
                  <a:cubicBezTo>
                    <a:pt x="792" y="64"/>
                    <a:pt x="697" y="0"/>
                    <a:pt x="57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1"/>
            <p:cNvSpPr/>
            <p:nvPr/>
          </p:nvSpPr>
          <p:spPr>
            <a:xfrm>
              <a:off x="1136329" y="3504387"/>
              <a:ext cx="16276" cy="5136"/>
            </a:xfrm>
            <a:custGeom>
              <a:avLst/>
              <a:gdLst/>
              <a:ahLst/>
              <a:cxnLst/>
              <a:rect l="l" t="t" r="r" b="b"/>
              <a:pathLst>
                <a:path w="507" h="160" extrusionOk="0">
                  <a:moveTo>
                    <a:pt x="0" y="1"/>
                  </a:moveTo>
                  <a:lnTo>
                    <a:pt x="0" y="159"/>
                  </a:lnTo>
                  <a:lnTo>
                    <a:pt x="507" y="159"/>
                  </a:lnTo>
                  <a:cubicBezTo>
                    <a:pt x="380" y="64"/>
                    <a:pt x="190" y="1"/>
                    <a:pt x="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41"/>
            <p:cNvSpPr/>
            <p:nvPr/>
          </p:nvSpPr>
          <p:spPr>
            <a:xfrm>
              <a:off x="1157677" y="3512541"/>
              <a:ext cx="9181" cy="15281"/>
            </a:xfrm>
            <a:custGeom>
              <a:avLst/>
              <a:gdLst/>
              <a:ahLst/>
              <a:cxnLst/>
              <a:rect l="l" t="t" r="r" b="b"/>
              <a:pathLst>
                <a:path w="286" h="476" extrusionOk="0">
                  <a:moveTo>
                    <a:pt x="190" y="0"/>
                  </a:moveTo>
                  <a:cubicBezTo>
                    <a:pt x="158" y="63"/>
                    <a:pt x="63" y="95"/>
                    <a:pt x="0" y="127"/>
                  </a:cubicBezTo>
                  <a:cubicBezTo>
                    <a:pt x="32" y="190"/>
                    <a:pt x="32" y="253"/>
                    <a:pt x="32" y="317"/>
                  </a:cubicBezTo>
                  <a:cubicBezTo>
                    <a:pt x="32" y="380"/>
                    <a:pt x="32" y="412"/>
                    <a:pt x="0" y="475"/>
                  </a:cubicBezTo>
                  <a:lnTo>
                    <a:pt x="32" y="475"/>
                  </a:lnTo>
                  <a:cubicBezTo>
                    <a:pt x="32" y="443"/>
                    <a:pt x="63" y="443"/>
                    <a:pt x="95" y="443"/>
                  </a:cubicBezTo>
                  <a:cubicBezTo>
                    <a:pt x="95" y="443"/>
                    <a:pt x="127" y="412"/>
                    <a:pt x="127" y="412"/>
                  </a:cubicBezTo>
                  <a:cubicBezTo>
                    <a:pt x="158" y="412"/>
                    <a:pt x="158" y="380"/>
                    <a:pt x="190" y="380"/>
                  </a:cubicBezTo>
                  <a:cubicBezTo>
                    <a:pt x="190" y="380"/>
                    <a:pt x="222" y="348"/>
                    <a:pt x="222" y="348"/>
                  </a:cubicBezTo>
                  <a:cubicBezTo>
                    <a:pt x="222" y="317"/>
                    <a:pt x="253" y="317"/>
                    <a:pt x="253" y="285"/>
                  </a:cubicBezTo>
                  <a:cubicBezTo>
                    <a:pt x="285" y="285"/>
                    <a:pt x="285" y="253"/>
                    <a:pt x="285" y="190"/>
                  </a:cubicBezTo>
                  <a:cubicBezTo>
                    <a:pt x="285" y="158"/>
                    <a:pt x="285" y="127"/>
                    <a:pt x="253" y="95"/>
                  </a:cubicBezTo>
                  <a:cubicBezTo>
                    <a:pt x="253" y="63"/>
                    <a:pt x="222" y="63"/>
                    <a:pt x="222" y="32"/>
                  </a:cubicBezTo>
                  <a:cubicBezTo>
                    <a:pt x="190" y="32"/>
                    <a:pt x="190" y="32"/>
                    <a:pt x="19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41"/>
            <p:cNvSpPr/>
            <p:nvPr/>
          </p:nvSpPr>
          <p:spPr>
            <a:xfrm>
              <a:off x="1136329" y="3516586"/>
              <a:ext cx="22375" cy="1123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0" y="1"/>
                  </a:moveTo>
                  <a:lnTo>
                    <a:pt x="0" y="349"/>
                  </a:lnTo>
                  <a:lnTo>
                    <a:pt x="570" y="349"/>
                  </a:lnTo>
                  <a:cubicBezTo>
                    <a:pt x="602" y="349"/>
                    <a:pt x="633" y="349"/>
                    <a:pt x="665" y="317"/>
                  </a:cubicBezTo>
                  <a:cubicBezTo>
                    <a:pt x="697" y="286"/>
                    <a:pt x="697" y="222"/>
                    <a:pt x="697" y="191"/>
                  </a:cubicBezTo>
                  <a:cubicBezTo>
                    <a:pt x="697" y="127"/>
                    <a:pt x="697" y="64"/>
                    <a:pt x="66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1"/>
            <p:cNvSpPr/>
            <p:nvPr/>
          </p:nvSpPr>
          <p:spPr>
            <a:xfrm>
              <a:off x="1152573" y="3509491"/>
              <a:ext cx="11236" cy="7127"/>
            </a:xfrm>
            <a:custGeom>
              <a:avLst/>
              <a:gdLst/>
              <a:ahLst/>
              <a:cxnLst/>
              <a:rect l="l" t="t" r="r" b="b"/>
              <a:pathLst>
                <a:path w="350" h="222" extrusionOk="0">
                  <a:moveTo>
                    <a:pt x="1" y="0"/>
                  </a:moveTo>
                  <a:cubicBezTo>
                    <a:pt x="64" y="63"/>
                    <a:pt x="127" y="127"/>
                    <a:pt x="159" y="222"/>
                  </a:cubicBezTo>
                  <a:cubicBezTo>
                    <a:pt x="222" y="190"/>
                    <a:pt x="317" y="158"/>
                    <a:pt x="349" y="127"/>
                  </a:cubicBezTo>
                  <a:cubicBezTo>
                    <a:pt x="286" y="63"/>
                    <a:pt x="191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41"/>
            <p:cNvSpPr/>
            <p:nvPr/>
          </p:nvSpPr>
          <p:spPr>
            <a:xfrm>
              <a:off x="1136329" y="3509491"/>
              <a:ext cx="21380" cy="7127"/>
            </a:xfrm>
            <a:custGeom>
              <a:avLst/>
              <a:gdLst/>
              <a:ahLst/>
              <a:cxnLst/>
              <a:rect l="l" t="t" r="r" b="b"/>
              <a:pathLst>
                <a:path w="66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665" y="222"/>
                  </a:lnTo>
                  <a:cubicBezTo>
                    <a:pt x="633" y="127"/>
                    <a:pt x="570" y="63"/>
                    <a:pt x="507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1"/>
            <p:cNvSpPr/>
            <p:nvPr/>
          </p:nvSpPr>
          <p:spPr>
            <a:xfrm>
              <a:off x="1135302" y="3483038"/>
              <a:ext cx="31557" cy="44783"/>
            </a:xfrm>
            <a:custGeom>
              <a:avLst/>
              <a:gdLst/>
              <a:ahLst/>
              <a:cxnLst/>
              <a:rect l="l" t="t" r="r" b="b"/>
              <a:pathLst>
                <a:path w="983" h="1395" extrusionOk="0">
                  <a:moveTo>
                    <a:pt x="0" y="1"/>
                  </a:moveTo>
                  <a:lnTo>
                    <a:pt x="0" y="412"/>
                  </a:lnTo>
                  <a:lnTo>
                    <a:pt x="0" y="634"/>
                  </a:lnTo>
                  <a:lnTo>
                    <a:pt x="0" y="666"/>
                  </a:lnTo>
                  <a:lnTo>
                    <a:pt x="0" y="824"/>
                  </a:lnTo>
                  <a:lnTo>
                    <a:pt x="0" y="1046"/>
                  </a:lnTo>
                  <a:lnTo>
                    <a:pt x="0" y="1394"/>
                  </a:lnTo>
                  <a:lnTo>
                    <a:pt x="729" y="1394"/>
                  </a:lnTo>
                  <a:cubicBezTo>
                    <a:pt x="729" y="1394"/>
                    <a:pt x="760" y="1362"/>
                    <a:pt x="792" y="1362"/>
                  </a:cubicBezTo>
                  <a:cubicBezTo>
                    <a:pt x="792" y="1362"/>
                    <a:pt x="824" y="1331"/>
                    <a:pt x="824" y="1331"/>
                  </a:cubicBezTo>
                  <a:cubicBezTo>
                    <a:pt x="855" y="1331"/>
                    <a:pt x="855" y="1331"/>
                    <a:pt x="887" y="1299"/>
                  </a:cubicBezTo>
                  <a:cubicBezTo>
                    <a:pt x="887" y="1299"/>
                    <a:pt x="919" y="1267"/>
                    <a:pt x="919" y="1267"/>
                  </a:cubicBezTo>
                  <a:cubicBezTo>
                    <a:pt x="919" y="1236"/>
                    <a:pt x="950" y="1236"/>
                    <a:pt x="950" y="1236"/>
                  </a:cubicBezTo>
                  <a:cubicBezTo>
                    <a:pt x="982" y="1204"/>
                    <a:pt x="982" y="1172"/>
                    <a:pt x="982" y="1141"/>
                  </a:cubicBezTo>
                  <a:lnTo>
                    <a:pt x="982" y="1109"/>
                  </a:lnTo>
                  <a:cubicBezTo>
                    <a:pt x="982" y="1077"/>
                    <a:pt x="982" y="1046"/>
                    <a:pt x="950" y="1014"/>
                  </a:cubicBezTo>
                  <a:cubicBezTo>
                    <a:pt x="950" y="1014"/>
                    <a:pt x="919" y="982"/>
                    <a:pt x="919" y="951"/>
                  </a:cubicBezTo>
                  <a:lnTo>
                    <a:pt x="887" y="951"/>
                  </a:lnTo>
                  <a:cubicBezTo>
                    <a:pt x="887" y="919"/>
                    <a:pt x="887" y="919"/>
                    <a:pt x="919" y="887"/>
                  </a:cubicBezTo>
                  <a:cubicBezTo>
                    <a:pt x="950" y="887"/>
                    <a:pt x="950" y="887"/>
                    <a:pt x="950" y="856"/>
                  </a:cubicBezTo>
                  <a:cubicBezTo>
                    <a:pt x="982" y="824"/>
                    <a:pt x="982" y="792"/>
                    <a:pt x="982" y="729"/>
                  </a:cubicBezTo>
                  <a:cubicBezTo>
                    <a:pt x="982" y="697"/>
                    <a:pt x="982" y="666"/>
                    <a:pt x="950" y="634"/>
                  </a:cubicBezTo>
                  <a:cubicBezTo>
                    <a:pt x="950" y="602"/>
                    <a:pt x="919" y="571"/>
                    <a:pt x="919" y="571"/>
                  </a:cubicBezTo>
                  <a:cubicBezTo>
                    <a:pt x="919" y="571"/>
                    <a:pt x="887" y="539"/>
                    <a:pt x="887" y="539"/>
                  </a:cubicBezTo>
                  <a:cubicBezTo>
                    <a:pt x="887" y="507"/>
                    <a:pt x="919" y="507"/>
                    <a:pt x="919" y="507"/>
                  </a:cubicBezTo>
                  <a:cubicBezTo>
                    <a:pt x="919" y="476"/>
                    <a:pt x="950" y="476"/>
                    <a:pt x="950" y="444"/>
                  </a:cubicBezTo>
                  <a:cubicBezTo>
                    <a:pt x="982" y="412"/>
                    <a:pt x="982" y="381"/>
                    <a:pt x="982" y="349"/>
                  </a:cubicBezTo>
                  <a:cubicBezTo>
                    <a:pt x="982" y="349"/>
                    <a:pt x="982" y="317"/>
                    <a:pt x="982" y="317"/>
                  </a:cubicBezTo>
                  <a:cubicBezTo>
                    <a:pt x="982" y="159"/>
                    <a:pt x="824" y="1"/>
                    <a:pt x="6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1"/>
            <p:cNvSpPr/>
            <p:nvPr/>
          </p:nvSpPr>
          <p:spPr>
            <a:xfrm>
              <a:off x="1137324" y="3254308"/>
              <a:ext cx="5136" cy="48828"/>
            </a:xfrm>
            <a:custGeom>
              <a:avLst/>
              <a:gdLst/>
              <a:ahLst/>
              <a:cxnLst/>
              <a:rect l="l" t="t" r="r" b="b"/>
              <a:pathLst>
                <a:path w="160" h="1521" extrusionOk="0">
                  <a:moveTo>
                    <a:pt x="32" y="0"/>
                  </a:moveTo>
                  <a:lnTo>
                    <a:pt x="1" y="1520"/>
                  </a:lnTo>
                  <a:cubicBezTo>
                    <a:pt x="96" y="1520"/>
                    <a:pt x="159" y="1457"/>
                    <a:pt x="159" y="1394"/>
                  </a:cubicBezTo>
                  <a:lnTo>
                    <a:pt x="159" y="127"/>
                  </a:lnTo>
                  <a:cubicBezTo>
                    <a:pt x="159" y="32"/>
                    <a:pt x="96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1"/>
            <p:cNvSpPr/>
            <p:nvPr/>
          </p:nvSpPr>
          <p:spPr>
            <a:xfrm>
              <a:off x="1169876" y="3267117"/>
              <a:ext cx="27480" cy="44526"/>
            </a:xfrm>
            <a:custGeom>
              <a:avLst/>
              <a:gdLst/>
              <a:ahLst/>
              <a:cxnLst/>
              <a:rect l="l" t="t" r="r" b="b"/>
              <a:pathLst>
                <a:path w="856" h="1387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43"/>
                    <a:pt x="95" y="1375"/>
                  </a:cubicBezTo>
                  <a:cubicBezTo>
                    <a:pt x="112" y="1383"/>
                    <a:pt x="131" y="1387"/>
                    <a:pt x="151" y="1387"/>
                  </a:cubicBezTo>
                  <a:cubicBezTo>
                    <a:pt x="205" y="1387"/>
                    <a:pt x="262" y="1358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41"/>
            <p:cNvSpPr/>
            <p:nvPr/>
          </p:nvSpPr>
          <p:spPr>
            <a:xfrm>
              <a:off x="1200373" y="3301402"/>
              <a:ext cx="40674" cy="34767"/>
            </a:xfrm>
            <a:custGeom>
              <a:avLst/>
              <a:gdLst/>
              <a:ahLst/>
              <a:cxnLst/>
              <a:rect l="l" t="t" r="r" b="b"/>
              <a:pathLst>
                <a:path w="1267" h="1083" extrusionOk="0">
                  <a:moveTo>
                    <a:pt x="1124" y="1"/>
                  </a:moveTo>
                  <a:cubicBezTo>
                    <a:pt x="1098" y="1"/>
                    <a:pt x="1071" y="8"/>
                    <a:pt x="1045" y="22"/>
                  </a:cubicBezTo>
                  <a:lnTo>
                    <a:pt x="64" y="845"/>
                  </a:lnTo>
                  <a:cubicBezTo>
                    <a:pt x="0" y="877"/>
                    <a:pt x="0" y="972"/>
                    <a:pt x="64" y="1035"/>
                  </a:cubicBezTo>
                  <a:cubicBezTo>
                    <a:pt x="79" y="1067"/>
                    <a:pt x="111" y="1082"/>
                    <a:pt x="147" y="1082"/>
                  </a:cubicBezTo>
                  <a:cubicBezTo>
                    <a:pt x="182" y="1082"/>
                    <a:pt x="222" y="1067"/>
                    <a:pt x="254" y="1035"/>
                  </a:cubicBezTo>
                  <a:lnTo>
                    <a:pt x="1204" y="243"/>
                  </a:lnTo>
                  <a:cubicBezTo>
                    <a:pt x="1267" y="180"/>
                    <a:pt x="1267" y="117"/>
                    <a:pt x="1235" y="53"/>
                  </a:cubicBezTo>
                  <a:cubicBezTo>
                    <a:pt x="1198" y="16"/>
                    <a:pt x="1161" y="1"/>
                    <a:pt x="1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96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41"/>
            <p:cNvSpPr/>
            <p:nvPr/>
          </p:nvSpPr>
          <p:spPr>
            <a:xfrm>
              <a:off x="1218672" y="3400439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32" y="262"/>
                    <a:pt x="127" y="262"/>
                  </a:cubicBezTo>
                  <a:lnTo>
                    <a:pt x="1362" y="483"/>
                  </a:lnTo>
                  <a:cubicBezTo>
                    <a:pt x="1425" y="483"/>
                    <a:pt x="1520" y="452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92" y="980"/>
                    <a:pt x="515" y="988"/>
                    <a:pt x="543" y="988"/>
                  </a:cubicBezTo>
                  <a:cubicBezTo>
                    <a:pt x="571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1" name="Google Shape;4861;p41"/>
          <p:cNvGrpSpPr/>
          <p:nvPr/>
        </p:nvGrpSpPr>
        <p:grpSpPr>
          <a:xfrm>
            <a:off x="7946906" y="4109469"/>
            <a:ext cx="624233" cy="519804"/>
            <a:chOff x="7946906" y="3097744"/>
            <a:chExt cx="624233" cy="519804"/>
          </a:xfrm>
        </p:grpSpPr>
        <p:sp>
          <p:nvSpPr>
            <p:cNvPr id="4862" name="Google Shape;4862;p41"/>
            <p:cNvSpPr/>
            <p:nvPr/>
          </p:nvSpPr>
          <p:spPr>
            <a:xfrm>
              <a:off x="7996697" y="3165834"/>
              <a:ext cx="27480" cy="19358"/>
            </a:xfrm>
            <a:custGeom>
              <a:avLst/>
              <a:gdLst/>
              <a:ahLst/>
              <a:cxnLst/>
              <a:rect l="l" t="t" r="r" b="b"/>
              <a:pathLst>
                <a:path w="856" h="603" extrusionOk="0">
                  <a:moveTo>
                    <a:pt x="128" y="1"/>
                  </a:moveTo>
                  <a:cubicBezTo>
                    <a:pt x="64" y="1"/>
                    <a:pt x="1" y="64"/>
                    <a:pt x="1" y="128"/>
                  </a:cubicBezTo>
                  <a:lnTo>
                    <a:pt x="1" y="508"/>
                  </a:lnTo>
                  <a:cubicBezTo>
                    <a:pt x="1" y="571"/>
                    <a:pt x="64" y="603"/>
                    <a:pt x="128" y="603"/>
                  </a:cubicBezTo>
                  <a:lnTo>
                    <a:pt x="761" y="603"/>
                  </a:lnTo>
                  <a:cubicBezTo>
                    <a:pt x="824" y="603"/>
                    <a:pt x="856" y="571"/>
                    <a:pt x="856" y="508"/>
                  </a:cubicBezTo>
                  <a:lnTo>
                    <a:pt x="856" y="128"/>
                  </a:lnTo>
                  <a:cubicBezTo>
                    <a:pt x="856" y="64"/>
                    <a:pt x="824" y="1"/>
                    <a:pt x="76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41"/>
            <p:cNvSpPr/>
            <p:nvPr/>
          </p:nvSpPr>
          <p:spPr>
            <a:xfrm>
              <a:off x="7996697" y="3272607"/>
              <a:ext cx="27480" cy="20353"/>
            </a:xfrm>
            <a:custGeom>
              <a:avLst/>
              <a:gdLst/>
              <a:ahLst/>
              <a:cxnLst/>
              <a:rect l="l" t="t" r="r" b="b"/>
              <a:pathLst>
                <a:path w="856" h="63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07"/>
                  </a:lnTo>
                  <a:cubicBezTo>
                    <a:pt x="1" y="570"/>
                    <a:pt x="64" y="634"/>
                    <a:pt x="128" y="634"/>
                  </a:cubicBezTo>
                  <a:lnTo>
                    <a:pt x="761" y="634"/>
                  </a:lnTo>
                  <a:cubicBezTo>
                    <a:pt x="824" y="634"/>
                    <a:pt x="856" y="570"/>
                    <a:pt x="856" y="507"/>
                  </a:cubicBezTo>
                  <a:lnTo>
                    <a:pt x="856" y="127"/>
                  </a:lnTo>
                  <a:cubicBezTo>
                    <a:pt x="856" y="64"/>
                    <a:pt x="824" y="0"/>
                    <a:pt x="76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41"/>
            <p:cNvSpPr/>
            <p:nvPr/>
          </p:nvSpPr>
          <p:spPr>
            <a:xfrm>
              <a:off x="7957051" y="3176267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587" y="1"/>
                  </a:moveTo>
                  <a:cubicBezTo>
                    <a:pt x="555" y="1"/>
                    <a:pt x="523" y="8"/>
                    <a:pt x="508" y="24"/>
                  </a:cubicBezTo>
                  <a:lnTo>
                    <a:pt x="64" y="468"/>
                  </a:lnTo>
                  <a:cubicBezTo>
                    <a:pt x="1" y="531"/>
                    <a:pt x="1" y="594"/>
                    <a:pt x="64" y="658"/>
                  </a:cubicBezTo>
                  <a:lnTo>
                    <a:pt x="317" y="911"/>
                  </a:lnTo>
                  <a:cubicBezTo>
                    <a:pt x="333" y="943"/>
                    <a:pt x="365" y="959"/>
                    <a:pt x="397" y="959"/>
                  </a:cubicBezTo>
                  <a:cubicBezTo>
                    <a:pt x="428" y="959"/>
                    <a:pt x="460" y="943"/>
                    <a:pt x="476" y="911"/>
                  </a:cubicBezTo>
                  <a:lnTo>
                    <a:pt x="919" y="468"/>
                  </a:lnTo>
                  <a:cubicBezTo>
                    <a:pt x="983" y="404"/>
                    <a:pt x="983" y="341"/>
                    <a:pt x="919" y="309"/>
                  </a:cubicBezTo>
                  <a:lnTo>
                    <a:pt x="666" y="24"/>
                  </a:lnTo>
                  <a:cubicBezTo>
                    <a:pt x="650" y="8"/>
                    <a:pt x="618" y="1"/>
                    <a:pt x="58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41"/>
            <p:cNvSpPr/>
            <p:nvPr/>
          </p:nvSpPr>
          <p:spPr>
            <a:xfrm>
              <a:off x="8033294" y="3251740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567" y="1"/>
                  </a:moveTo>
                  <a:cubicBezTo>
                    <a:pt x="539" y="1"/>
                    <a:pt x="508" y="17"/>
                    <a:pt x="476" y="48"/>
                  </a:cubicBezTo>
                  <a:lnTo>
                    <a:pt x="33" y="492"/>
                  </a:lnTo>
                  <a:cubicBezTo>
                    <a:pt x="1" y="523"/>
                    <a:pt x="1" y="618"/>
                    <a:pt x="33" y="650"/>
                  </a:cubicBezTo>
                  <a:lnTo>
                    <a:pt x="286" y="935"/>
                  </a:lnTo>
                  <a:cubicBezTo>
                    <a:pt x="318" y="951"/>
                    <a:pt x="349" y="959"/>
                    <a:pt x="381" y="959"/>
                  </a:cubicBezTo>
                  <a:cubicBezTo>
                    <a:pt x="413" y="959"/>
                    <a:pt x="444" y="951"/>
                    <a:pt x="476" y="935"/>
                  </a:cubicBezTo>
                  <a:lnTo>
                    <a:pt x="919" y="460"/>
                  </a:lnTo>
                  <a:cubicBezTo>
                    <a:pt x="951" y="428"/>
                    <a:pt x="951" y="365"/>
                    <a:pt x="919" y="302"/>
                  </a:cubicBezTo>
                  <a:lnTo>
                    <a:pt x="634" y="48"/>
                  </a:lnTo>
                  <a:cubicBezTo>
                    <a:pt x="619" y="17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41"/>
            <p:cNvSpPr/>
            <p:nvPr/>
          </p:nvSpPr>
          <p:spPr>
            <a:xfrm>
              <a:off x="7946906" y="3215657"/>
              <a:ext cx="20353" cy="27480"/>
            </a:xfrm>
            <a:custGeom>
              <a:avLst/>
              <a:gdLst/>
              <a:ahLst/>
              <a:cxnLst/>
              <a:rect l="l" t="t" r="r" b="b"/>
              <a:pathLst>
                <a:path w="634" h="856" extrusionOk="0">
                  <a:moveTo>
                    <a:pt x="127" y="1"/>
                  </a:moveTo>
                  <a:cubicBezTo>
                    <a:pt x="63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63" y="856"/>
                    <a:pt x="127" y="856"/>
                  </a:cubicBezTo>
                  <a:lnTo>
                    <a:pt x="507" y="856"/>
                  </a:lnTo>
                  <a:cubicBezTo>
                    <a:pt x="570" y="856"/>
                    <a:pt x="633" y="792"/>
                    <a:pt x="633" y="729"/>
                  </a:cubicBezTo>
                  <a:lnTo>
                    <a:pt x="633" y="96"/>
                  </a:lnTo>
                  <a:cubicBezTo>
                    <a:pt x="633" y="32"/>
                    <a:pt x="570" y="1"/>
                    <a:pt x="50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41"/>
            <p:cNvSpPr/>
            <p:nvPr/>
          </p:nvSpPr>
          <p:spPr>
            <a:xfrm>
              <a:off x="8054675" y="3215657"/>
              <a:ext cx="19326" cy="27480"/>
            </a:xfrm>
            <a:custGeom>
              <a:avLst/>
              <a:gdLst/>
              <a:ahLst/>
              <a:cxnLst/>
              <a:rect l="l" t="t" r="r" b="b"/>
              <a:pathLst>
                <a:path w="602" h="856" extrusionOk="0">
                  <a:moveTo>
                    <a:pt x="127" y="1"/>
                  </a:moveTo>
                  <a:cubicBezTo>
                    <a:pt x="32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32" y="856"/>
                    <a:pt x="127" y="856"/>
                  </a:cubicBezTo>
                  <a:lnTo>
                    <a:pt x="475" y="856"/>
                  </a:lnTo>
                  <a:cubicBezTo>
                    <a:pt x="570" y="856"/>
                    <a:pt x="602" y="792"/>
                    <a:pt x="602" y="729"/>
                  </a:cubicBezTo>
                  <a:lnTo>
                    <a:pt x="602" y="96"/>
                  </a:lnTo>
                  <a:cubicBezTo>
                    <a:pt x="602" y="32"/>
                    <a:pt x="538" y="1"/>
                    <a:pt x="47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41"/>
            <p:cNvSpPr/>
            <p:nvPr/>
          </p:nvSpPr>
          <p:spPr>
            <a:xfrm>
              <a:off x="7957051" y="3251740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397" y="1"/>
                  </a:moveTo>
                  <a:cubicBezTo>
                    <a:pt x="365" y="1"/>
                    <a:pt x="333" y="17"/>
                    <a:pt x="317" y="48"/>
                  </a:cubicBezTo>
                  <a:lnTo>
                    <a:pt x="64" y="302"/>
                  </a:lnTo>
                  <a:cubicBezTo>
                    <a:pt x="1" y="365"/>
                    <a:pt x="1" y="428"/>
                    <a:pt x="64" y="460"/>
                  </a:cubicBezTo>
                  <a:lnTo>
                    <a:pt x="508" y="935"/>
                  </a:lnTo>
                  <a:cubicBezTo>
                    <a:pt x="523" y="951"/>
                    <a:pt x="555" y="959"/>
                    <a:pt x="587" y="959"/>
                  </a:cubicBezTo>
                  <a:cubicBezTo>
                    <a:pt x="618" y="959"/>
                    <a:pt x="650" y="951"/>
                    <a:pt x="666" y="935"/>
                  </a:cubicBezTo>
                  <a:lnTo>
                    <a:pt x="919" y="650"/>
                  </a:lnTo>
                  <a:cubicBezTo>
                    <a:pt x="983" y="618"/>
                    <a:pt x="983" y="523"/>
                    <a:pt x="919" y="492"/>
                  </a:cubicBezTo>
                  <a:lnTo>
                    <a:pt x="476" y="48"/>
                  </a:lnTo>
                  <a:cubicBezTo>
                    <a:pt x="460" y="17"/>
                    <a:pt x="428" y="1"/>
                    <a:pt x="39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41"/>
            <p:cNvSpPr/>
            <p:nvPr/>
          </p:nvSpPr>
          <p:spPr>
            <a:xfrm>
              <a:off x="8033294" y="3176267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381" y="1"/>
                  </a:moveTo>
                  <a:cubicBezTo>
                    <a:pt x="349" y="1"/>
                    <a:pt x="318" y="8"/>
                    <a:pt x="286" y="24"/>
                  </a:cubicBezTo>
                  <a:lnTo>
                    <a:pt x="33" y="309"/>
                  </a:lnTo>
                  <a:cubicBezTo>
                    <a:pt x="1" y="341"/>
                    <a:pt x="1" y="404"/>
                    <a:pt x="33" y="468"/>
                  </a:cubicBezTo>
                  <a:lnTo>
                    <a:pt x="476" y="911"/>
                  </a:lnTo>
                  <a:cubicBezTo>
                    <a:pt x="508" y="943"/>
                    <a:pt x="539" y="959"/>
                    <a:pt x="571" y="959"/>
                  </a:cubicBezTo>
                  <a:cubicBezTo>
                    <a:pt x="603" y="959"/>
                    <a:pt x="634" y="943"/>
                    <a:pt x="666" y="911"/>
                  </a:cubicBezTo>
                  <a:lnTo>
                    <a:pt x="919" y="658"/>
                  </a:lnTo>
                  <a:cubicBezTo>
                    <a:pt x="951" y="594"/>
                    <a:pt x="951" y="531"/>
                    <a:pt x="919" y="468"/>
                  </a:cubicBezTo>
                  <a:lnTo>
                    <a:pt x="476" y="24"/>
                  </a:lnTo>
                  <a:cubicBezTo>
                    <a:pt x="444" y="8"/>
                    <a:pt x="413" y="1"/>
                    <a:pt x="38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41"/>
            <p:cNvSpPr/>
            <p:nvPr/>
          </p:nvSpPr>
          <p:spPr>
            <a:xfrm>
              <a:off x="7966200" y="3184132"/>
              <a:ext cx="89502" cy="89502"/>
            </a:xfrm>
            <a:custGeom>
              <a:avLst/>
              <a:gdLst/>
              <a:ahLst/>
              <a:cxnLst/>
              <a:rect l="l" t="t" r="r" b="b"/>
              <a:pathLst>
                <a:path w="2788" h="2788" extrusionOk="0">
                  <a:moveTo>
                    <a:pt x="1394" y="318"/>
                  </a:moveTo>
                  <a:cubicBezTo>
                    <a:pt x="1996" y="318"/>
                    <a:pt x="2503" y="793"/>
                    <a:pt x="2503" y="1394"/>
                  </a:cubicBezTo>
                  <a:cubicBezTo>
                    <a:pt x="2471" y="1996"/>
                    <a:pt x="1996" y="2503"/>
                    <a:pt x="1394" y="2503"/>
                  </a:cubicBezTo>
                  <a:cubicBezTo>
                    <a:pt x="793" y="2503"/>
                    <a:pt x="286" y="2028"/>
                    <a:pt x="286" y="1394"/>
                  </a:cubicBezTo>
                  <a:cubicBezTo>
                    <a:pt x="286" y="793"/>
                    <a:pt x="793" y="318"/>
                    <a:pt x="1394" y="318"/>
                  </a:cubicBezTo>
                  <a:close/>
                  <a:moveTo>
                    <a:pt x="1394" y="1"/>
                  </a:moveTo>
                  <a:cubicBezTo>
                    <a:pt x="603" y="1"/>
                    <a:pt x="1" y="634"/>
                    <a:pt x="1" y="1394"/>
                  </a:cubicBezTo>
                  <a:cubicBezTo>
                    <a:pt x="1" y="2186"/>
                    <a:pt x="634" y="2788"/>
                    <a:pt x="1394" y="2788"/>
                  </a:cubicBezTo>
                  <a:cubicBezTo>
                    <a:pt x="2154" y="2788"/>
                    <a:pt x="2788" y="2186"/>
                    <a:pt x="2788" y="1394"/>
                  </a:cubicBezTo>
                  <a:cubicBezTo>
                    <a:pt x="2788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41"/>
            <p:cNvSpPr/>
            <p:nvPr/>
          </p:nvSpPr>
          <p:spPr>
            <a:xfrm>
              <a:off x="8159361" y="3431225"/>
              <a:ext cx="194220" cy="172808"/>
            </a:xfrm>
            <a:custGeom>
              <a:avLst/>
              <a:gdLst/>
              <a:ahLst/>
              <a:cxnLst/>
              <a:rect l="l" t="t" r="r" b="b"/>
              <a:pathLst>
                <a:path w="6050" h="5383" extrusionOk="0">
                  <a:moveTo>
                    <a:pt x="3032" y="919"/>
                  </a:moveTo>
                  <a:cubicBezTo>
                    <a:pt x="3770" y="919"/>
                    <a:pt x="4467" y="1395"/>
                    <a:pt x="4720" y="2153"/>
                  </a:cubicBezTo>
                  <a:cubicBezTo>
                    <a:pt x="5005" y="3071"/>
                    <a:pt x="4498" y="4085"/>
                    <a:pt x="3580" y="4370"/>
                  </a:cubicBezTo>
                  <a:cubicBezTo>
                    <a:pt x="3388" y="4434"/>
                    <a:pt x="3195" y="4464"/>
                    <a:pt x="3007" y="4464"/>
                  </a:cubicBezTo>
                  <a:cubicBezTo>
                    <a:pt x="2261" y="4464"/>
                    <a:pt x="1584" y="3988"/>
                    <a:pt x="1331" y="3230"/>
                  </a:cubicBezTo>
                  <a:cubicBezTo>
                    <a:pt x="1046" y="2311"/>
                    <a:pt x="1553" y="1298"/>
                    <a:pt x="2471" y="1013"/>
                  </a:cubicBezTo>
                  <a:cubicBezTo>
                    <a:pt x="2656" y="949"/>
                    <a:pt x="2845" y="919"/>
                    <a:pt x="3032" y="919"/>
                  </a:cubicBezTo>
                  <a:close/>
                  <a:moveTo>
                    <a:pt x="2997" y="0"/>
                  </a:moveTo>
                  <a:cubicBezTo>
                    <a:pt x="2727" y="0"/>
                    <a:pt x="2454" y="41"/>
                    <a:pt x="2186" y="126"/>
                  </a:cubicBezTo>
                  <a:cubicBezTo>
                    <a:pt x="761" y="601"/>
                    <a:pt x="1" y="2121"/>
                    <a:pt x="476" y="3546"/>
                  </a:cubicBezTo>
                  <a:cubicBezTo>
                    <a:pt x="834" y="4671"/>
                    <a:pt x="1893" y="5383"/>
                    <a:pt x="3037" y="5383"/>
                  </a:cubicBezTo>
                  <a:cubicBezTo>
                    <a:pt x="3311" y="5383"/>
                    <a:pt x="3589" y="5342"/>
                    <a:pt x="3865" y="5257"/>
                  </a:cubicBezTo>
                  <a:cubicBezTo>
                    <a:pt x="5258" y="4782"/>
                    <a:pt x="6050" y="3261"/>
                    <a:pt x="5575" y="1868"/>
                  </a:cubicBezTo>
                  <a:cubicBezTo>
                    <a:pt x="5191" y="717"/>
                    <a:pt x="4126" y="0"/>
                    <a:pt x="2997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41"/>
            <p:cNvSpPr/>
            <p:nvPr/>
          </p:nvSpPr>
          <p:spPr>
            <a:xfrm>
              <a:off x="8208189" y="3417710"/>
              <a:ext cx="42728" cy="35249"/>
            </a:xfrm>
            <a:custGeom>
              <a:avLst/>
              <a:gdLst/>
              <a:ahLst/>
              <a:cxnLst/>
              <a:rect l="l" t="t" r="r" b="b"/>
              <a:pathLst>
                <a:path w="1331" h="1098" extrusionOk="0">
                  <a:moveTo>
                    <a:pt x="1000" y="1"/>
                  </a:moveTo>
                  <a:cubicBezTo>
                    <a:pt x="984" y="1"/>
                    <a:pt x="967" y="3"/>
                    <a:pt x="950" y="9"/>
                  </a:cubicBezTo>
                  <a:lnTo>
                    <a:pt x="127" y="294"/>
                  </a:lnTo>
                  <a:cubicBezTo>
                    <a:pt x="32" y="326"/>
                    <a:pt x="0" y="421"/>
                    <a:pt x="0" y="484"/>
                  </a:cubicBezTo>
                  <a:lnTo>
                    <a:pt x="190" y="991"/>
                  </a:lnTo>
                  <a:cubicBezTo>
                    <a:pt x="190" y="1062"/>
                    <a:pt x="244" y="1097"/>
                    <a:pt x="310" y="1097"/>
                  </a:cubicBezTo>
                  <a:cubicBezTo>
                    <a:pt x="333" y="1097"/>
                    <a:pt x="356" y="1093"/>
                    <a:pt x="380" y="1086"/>
                  </a:cubicBezTo>
                  <a:lnTo>
                    <a:pt x="1203" y="832"/>
                  </a:lnTo>
                  <a:cubicBezTo>
                    <a:pt x="1299" y="801"/>
                    <a:pt x="1330" y="706"/>
                    <a:pt x="1299" y="611"/>
                  </a:cubicBezTo>
                  <a:lnTo>
                    <a:pt x="1140" y="135"/>
                  </a:lnTo>
                  <a:cubicBezTo>
                    <a:pt x="1140" y="57"/>
                    <a:pt x="1076" y="1"/>
                    <a:pt x="1000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41"/>
            <p:cNvSpPr/>
            <p:nvPr/>
          </p:nvSpPr>
          <p:spPr>
            <a:xfrm>
              <a:off x="8261029" y="3582299"/>
              <a:ext cx="43756" cy="35249"/>
            </a:xfrm>
            <a:custGeom>
              <a:avLst/>
              <a:gdLst/>
              <a:ahLst/>
              <a:cxnLst/>
              <a:rect l="l" t="t" r="r" b="b"/>
              <a:pathLst>
                <a:path w="1363" h="1098" extrusionOk="0">
                  <a:moveTo>
                    <a:pt x="1035" y="0"/>
                  </a:moveTo>
                  <a:cubicBezTo>
                    <a:pt x="1016" y="0"/>
                    <a:pt x="998" y="4"/>
                    <a:pt x="983" y="12"/>
                  </a:cubicBezTo>
                  <a:lnTo>
                    <a:pt x="159" y="266"/>
                  </a:lnTo>
                  <a:cubicBezTo>
                    <a:pt x="64" y="297"/>
                    <a:pt x="1" y="392"/>
                    <a:pt x="33" y="487"/>
                  </a:cubicBezTo>
                  <a:lnTo>
                    <a:pt x="191" y="962"/>
                  </a:lnTo>
                  <a:cubicBezTo>
                    <a:pt x="217" y="1040"/>
                    <a:pt x="286" y="1097"/>
                    <a:pt x="362" y="1097"/>
                  </a:cubicBezTo>
                  <a:cubicBezTo>
                    <a:pt x="379" y="1097"/>
                    <a:pt x="396" y="1095"/>
                    <a:pt x="413" y="1089"/>
                  </a:cubicBezTo>
                  <a:lnTo>
                    <a:pt x="1236" y="804"/>
                  </a:lnTo>
                  <a:cubicBezTo>
                    <a:pt x="1331" y="772"/>
                    <a:pt x="1363" y="677"/>
                    <a:pt x="1331" y="614"/>
                  </a:cubicBezTo>
                  <a:lnTo>
                    <a:pt x="1173" y="107"/>
                  </a:lnTo>
                  <a:cubicBezTo>
                    <a:pt x="1149" y="36"/>
                    <a:pt x="1089" y="0"/>
                    <a:pt x="103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41"/>
            <p:cNvSpPr/>
            <p:nvPr/>
          </p:nvSpPr>
          <p:spPr>
            <a:xfrm>
              <a:off x="8159361" y="3457228"/>
              <a:ext cx="39711" cy="43178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591" y="0"/>
                  </a:moveTo>
                  <a:cubicBezTo>
                    <a:pt x="525" y="0"/>
                    <a:pt x="468" y="30"/>
                    <a:pt x="444" y="76"/>
                  </a:cubicBezTo>
                  <a:lnTo>
                    <a:pt x="33" y="868"/>
                  </a:lnTo>
                  <a:cubicBezTo>
                    <a:pt x="1" y="963"/>
                    <a:pt x="33" y="1058"/>
                    <a:pt x="128" y="1090"/>
                  </a:cubicBezTo>
                  <a:lnTo>
                    <a:pt x="571" y="1311"/>
                  </a:lnTo>
                  <a:cubicBezTo>
                    <a:pt x="605" y="1334"/>
                    <a:pt x="638" y="1344"/>
                    <a:pt x="669" y="1344"/>
                  </a:cubicBezTo>
                  <a:cubicBezTo>
                    <a:pt x="725" y="1344"/>
                    <a:pt x="772" y="1309"/>
                    <a:pt x="793" y="1248"/>
                  </a:cubicBezTo>
                  <a:lnTo>
                    <a:pt x="1204" y="488"/>
                  </a:lnTo>
                  <a:cubicBezTo>
                    <a:pt x="1236" y="393"/>
                    <a:pt x="1204" y="298"/>
                    <a:pt x="1109" y="266"/>
                  </a:cubicBezTo>
                  <a:lnTo>
                    <a:pt x="666" y="13"/>
                  </a:lnTo>
                  <a:cubicBezTo>
                    <a:pt x="641" y="4"/>
                    <a:pt x="615" y="0"/>
                    <a:pt x="59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41"/>
            <p:cNvSpPr/>
            <p:nvPr/>
          </p:nvSpPr>
          <p:spPr>
            <a:xfrm>
              <a:off x="8313902" y="3535077"/>
              <a:ext cx="39679" cy="42953"/>
            </a:xfrm>
            <a:custGeom>
              <a:avLst/>
              <a:gdLst/>
              <a:ahLst/>
              <a:cxnLst/>
              <a:rect l="l" t="t" r="r" b="b"/>
              <a:pathLst>
                <a:path w="1236" h="1338" extrusionOk="0">
                  <a:moveTo>
                    <a:pt x="572" y="0"/>
                  </a:moveTo>
                  <a:cubicBezTo>
                    <a:pt x="518" y="0"/>
                    <a:pt x="457" y="45"/>
                    <a:pt x="412" y="90"/>
                  </a:cubicBezTo>
                  <a:lnTo>
                    <a:pt x="32" y="850"/>
                  </a:lnTo>
                  <a:cubicBezTo>
                    <a:pt x="1" y="945"/>
                    <a:pt x="32" y="1040"/>
                    <a:pt x="96" y="1071"/>
                  </a:cubicBezTo>
                  <a:lnTo>
                    <a:pt x="571" y="1325"/>
                  </a:lnTo>
                  <a:cubicBezTo>
                    <a:pt x="596" y="1333"/>
                    <a:pt x="622" y="1337"/>
                    <a:pt x="646" y="1337"/>
                  </a:cubicBezTo>
                  <a:cubicBezTo>
                    <a:pt x="712" y="1337"/>
                    <a:pt x="769" y="1308"/>
                    <a:pt x="792" y="1261"/>
                  </a:cubicBezTo>
                  <a:lnTo>
                    <a:pt x="1172" y="470"/>
                  </a:lnTo>
                  <a:cubicBezTo>
                    <a:pt x="1236" y="406"/>
                    <a:pt x="1172" y="280"/>
                    <a:pt x="1109" y="248"/>
                  </a:cubicBezTo>
                  <a:lnTo>
                    <a:pt x="634" y="26"/>
                  </a:lnTo>
                  <a:cubicBezTo>
                    <a:pt x="615" y="8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41"/>
            <p:cNvSpPr/>
            <p:nvPr/>
          </p:nvSpPr>
          <p:spPr>
            <a:xfrm>
              <a:off x="8156311" y="3523423"/>
              <a:ext cx="36661" cy="42279"/>
            </a:xfrm>
            <a:custGeom>
              <a:avLst/>
              <a:gdLst/>
              <a:ahLst/>
              <a:cxnLst/>
              <a:rect l="l" t="t" r="r" b="b"/>
              <a:pathLst>
                <a:path w="1142" h="1317" extrusionOk="0">
                  <a:moveTo>
                    <a:pt x="672" y="1"/>
                  </a:moveTo>
                  <a:cubicBezTo>
                    <a:pt x="659" y="1"/>
                    <a:pt x="646" y="4"/>
                    <a:pt x="634" y="9"/>
                  </a:cubicBezTo>
                  <a:lnTo>
                    <a:pt x="128" y="168"/>
                  </a:lnTo>
                  <a:cubicBezTo>
                    <a:pt x="33" y="199"/>
                    <a:pt x="1" y="294"/>
                    <a:pt x="33" y="389"/>
                  </a:cubicBezTo>
                  <a:lnTo>
                    <a:pt x="286" y="1213"/>
                  </a:lnTo>
                  <a:cubicBezTo>
                    <a:pt x="312" y="1265"/>
                    <a:pt x="380" y="1316"/>
                    <a:pt x="456" y="1316"/>
                  </a:cubicBezTo>
                  <a:cubicBezTo>
                    <a:pt x="473" y="1316"/>
                    <a:pt x="490" y="1314"/>
                    <a:pt x="508" y="1308"/>
                  </a:cubicBezTo>
                  <a:lnTo>
                    <a:pt x="983" y="1149"/>
                  </a:lnTo>
                  <a:cubicBezTo>
                    <a:pt x="1078" y="1118"/>
                    <a:pt x="1141" y="1023"/>
                    <a:pt x="1109" y="928"/>
                  </a:cubicBezTo>
                  <a:lnTo>
                    <a:pt x="824" y="104"/>
                  </a:lnTo>
                  <a:cubicBezTo>
                    <a:pt x="798" y="53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41"/>
            <p:cNvSpPr/>
            <p:nvPr/>
          </p:nvSpPr>
          <p:spPr>
            <a:xfrm>
              <a:off x="8320002" y="3469555"/>
              <a:ext cx="36629" cy="42375"/>
            </a:xfrm>
            <a:custGeom>
              <a:avLst/>
              <a:gdLst/>
              <a:ahLst/>
              <a:cxnLst/>
              <a:rect l="l" t="t" r="r" b="b"/>
              <a:pathLst>
                <a:path w="1141" h="1320" extrusionOk="0">
                  <a:moveTo>
                    <a:pt x="672" y="1"/>
                  </a:moveTo>
                  <a:cubicBezTo>
                    <a:pt x="658" y="1"/>
                    <a:pt x="646" y="3"/>
                    <a:pt x="634" y="9"/>
                  </a:cubicBezTo>
                  <a:lnTo>
                    <a:pt x="127" y="167"/>
                  </a:lnTo>
                  <a:cubicBezTo>
                    <a:pt x="64" y="199"/>
                    <a:pt x="1" y="294"/>
                    <a:pt x="32" y="389"/>
                  </a:cubicBezTo>
                  <a:lnTo>
                    <a:pt x="317" y="1212"/>
                  </a:lnTo>
                  <a:cubicBezTo>
                    <a:pt x="317" y="1284"/>
                    <a:pt x="371" y="1319"/>
                    <a:pt x="438" y="1319"/>
                  </a:cubicBezTo>
                  <a:cubicBezTo>
                    <a:pt x="460" y="1319"/>
                    <a:pt x="484" y="1315"/>
                    <a:pt x="507" y="1307"/>
                  </a:cubicBezTo>
                  <a:lnTo>
                    <a:pt x="1014" y="1149"/>
                  </a:lnTo>
                  <a:cubicBezTo>
                    <a:pt x="1077" y="1117"/>
                    <a:pt x="1141" y="1022"/>
                    <a:pt x="1109" y="927"/>
                  </a:cubicBezTo>
                  <a:lnTo>
                    <a:pt x="824" y="104"/>
                  </a:lnTo>
                  <a:cubicBezTo>
                    <a:pt x="798" y="52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41"/>
            <p:cNvSpPr/>
            <p:nvPr/>
          </p:nvSpPr>
          <p:spPr>
            <a:xfrm>
              <a:off x="8194962" y="3575526"/>
              <a:ext cx="44751" cy="38074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409" y="0"/>
                  </a:moveTo>
                  <a:cubicBezTo>
                    <a:pt x="353" y="0"/>
                    <a:pt x="306" y="35"/>
                    <a:pt x="285" y="97"/>
                  </a:cubicBezTo>
                  <a:lnTo>
                    <a:pt x="32" y="572"/>
                  </a:lnTo>
                  <a:cubicBezTo>
                    <a:pt x="0" y="635"/>
                    <a:pt x="32" y="730"/>
                    <a:pt x="127" y="793"/>
                  </a:cubicBezTo>
                  <a:lnTo>
                    <a:pt x="887" y="1173"/>
                  </a:lnTo>
                  <a:cubicBezTo>
                    <a:pt x="913" y="1182"/>
                    <a:pt x="938" y="1186"/>
                    <a:pt x="962" y="1186"/>
                  </a:cubicBezTo>
                  <a:cubicBezTo>
                    <a:pt x="1028" y="1186"/>
                    <a:pt x="1086" y="1156"/>
                    <a:pt x="1109" y="1110"/>
                  </a:cubicBezTo>
                  <a:lnTo>
                    <a:pt x="1362" y="635"/>
                  </a:lnTo>
                  <a:cubicBezTo>
                    <a:pt x="1394" y="572"/>
                    <a:pt x="1362" y="445"/>
                    <a:pt x="1267" y="413"/>
                  </a:cubicBezTo>
                  <a:lnTo>
                    <a:pt x="507" y="33"/>
                  </a:lnTo>
                  <a:cubicBezTo>
                    <a:pt x="473" y="11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41"/>
            <p:cNvSpPr/>
            <p:nvPr/>
          </p:nvSpPr>
          <p:spPr>
            <a:xfrm>
              <a:off x="8273228" y="3421658"/>
              <a:ext cx="44783" cy="38074"/>
            </a:xfrm>
            <a:custGeom>
              <a:avLst/>
              <a:gdLst/>
              <a:ahLst/>
              <a:cxnLst/>
              <a:rect l="l" t="t" r="r" b="b"/>
              <a:pathLst>
                <a:path w="1395" h="1186" extrusionOk="0">
                  <a:moveTo>
                    <a:pt x="432" y="0"/>
                  </a:moveTo>
                  <a:cubicBezTo>
                    <a:pt x="366" y="0"/>
                    <a:pt x="309" y="29"/>
                    <a:pt x="286" y="76"/>
                  </a:cubicBezTo>
                  <a:lnTo>
                    <a:pt x="33" y="551"/>
                  </a:lnTo>
                  <a:cubicBezTo>
                    <a:pt x="1" y="646"/>
                    <a:pt x="33" y="741"/>
                    <a:pt x="96" y="773"/>
                  </a:cubicBezTo>
                  <a:lnTo>
                    <a:pt x="888" y="1153"/>
                  </a:lnTo>
                  <a:cubicBezTo>
                    <a:pt x="921" y="1175"/>
                    <a:pt x="955" y="1186"/>
                    <a:pt x="986" y="1186"/>
                  </a:cubicBezTo>
                  <a:cubicBezTo>
                    <a:pt x="1042" y="1186"/>
                    <a:pt x="1089" y="1151"/>
                    <a:pt x="1109" y="1089"/>
                  </a:cubicBezTo>
                  <a:lnTo>
                    <a:pt x="1331" y="646"/>
                  </a:lnTo>
                  <a:cubicBezTo>
                    <a:pt x="1394" y="551"/>
                    <a:pt x="1363" y="456"/>
                    <a:pt x="1268" y="424"/>
                  </a:cubicBezTo>
                  <a:lnTo>
                    <a:pt x="508" y="12"/>
                  </a:lnTo>
                  <a:cubicBezTo>
                    <a:pt x="482" y="4"/>
                    <a:pt x="457" y="0"/>
                    <a:pt x="43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41"/>
            <p:cNvSpPr/>
            <p:nvPr/>
          </p:nvSpPr>
          <p:spPr>
            <a:xfrm>
              <a:off x="8054675" y="3097744"/>
              <a:ext cx="492067" cy="356851"/>
            </a:xfrm>
            <a:custGeom>
              <a:avLst/>
              <a:gdLst/>
              <a:ahLst/>
              <a:cxnLst/>
              <a:rect l="l" t="t" r="r" b="b"/>
              <a:pathLst>
                <a:path w="15328" h="11116" extrusionOk="0">
                  <a:moveTo>
                    <a:pt x="665" y="0"/>
                  </a:moveTo>
                  <a:cubicBezTo>
                    <a:pt x="285" y="0"/>
                    <a:pt x="0" y="317"/>
                    <a:pt x="0" y="665"/>
                  </a:cubicBezTo>
                  <a:lnTo>
                    <a:pt x="0" y="10451"/>
                  </a:lnTo>
                  <a:cubicBezTo>
                    <a:pt x="0" y="10831"/>
                    <a:pt x="285" y="11116"/>
                    <a:pt x="665" y="11116"/>
                  </a:cubicBezTo>
                  <a:lnTo>
                    <a:pt x="14663" y="11116"/>
                  </a:lnTo>
                  <a:cubicBezTo>
                    <a:pt x="15011" y="11116"/>
                    <a:pt x="15328" y="10831"/>
                    <a:pt x="15328" y="10451"/>
                  </a:cubicBezTo>
                  <a:lnTo>
                    <a:pt x="15328" y="665"/>
                  </a:lnTo>
                  <a:cubicBezTo>
                    <a:pt x="15328" y="317"/>
                    <a:pt x="15011" y="0"/>
                    <a:pt x="146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41"/>
            <p:cNvSpPr/>
            <p:nvPr/>
          </p:nvSpPr>
          <p:spPr>
            <a:xfrm>
              <a:off x="8072973" y="3117038"/>
              <a:ext cx="455470" cy="290817"/>
            </a:xfrm>
            <a:custGeom>
              <a:avLst/>
              <a:gdLst/>
              <a:ahLst/>
              <a:cxnLst/>
              <a:rect l="l" t="t" r="r" b="b"/>
              <a:pathLst>
                <a:path w="14188" h="9059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8995"/>
                  </a:lnTo>
                  <a:cubicBezTo>
                    <a:pt x="0" y="9026"/>
                    <a:pt x="32" y="9058"/>
                    <a:pt x="95" y="9058"/>
                  </a:cubicBezTo>
                  <a:lnTo>
                    <a:pt x="14093" y="9058"/>
                  </a:lnTo>
                  <a:cubicBezTo>
                    <a:pt x="14156" y="9058"/>
                    <a:pt x="14188" y="8995"/>
                    <a:pt x="14188" y="8995"/>
                  </a:cubicBez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41"/>
            <p:cNvSpPr/>
            <p:nvPr/>
          </p:nvSpPr>
          <p:spPr>
            <a:xfrm>
              <a:off x="8029249" y="3427116"/>
              <a:ext cx="541890" cy="33579"/>
            </a:xfrm>
            <a:custGeom>
              <a:avLst/>
              <a:gdLst/>
              <a:ahLst/>
              <a:cxnLst/>
              <a:rect l="l" t="t" r="r" b="b"/>
              <a:pathLst>
                <a:path w="16880" h="1046" extrusionOk="0">
                  <a:moveTo>
                    <a:pt x="760" y="1"/>
                  </a:moveTo>
                  <a:cubicBezTo>
                    <a:pt x="349" y="1"/>
                    <a:pt x="0" y="223"/>
                    <a:pt x="0" y="508"/>
                  </a:cubicBezTo>
                  <a:cubicBezTo>
                    <a:pt x="0" y="793"/>
                    <a:pt x="349" y="1046"/>
                    <a:pt x="760" y="1046"/>
                  </a:cubicBezTo>
                  <a:lnTo>
                    <a:pt x="16120" y="1046"/>
                  </a:lnTo>
                  <a:cubicBezTo>
                    <a:pt x="16563" y="1046"/>
                    <a:pt x="16880" y="793"/>
                    <a:pt x="16880" y="508"/>
                  </a:cubicBezTo>
                  <a:cubicBezTo>
                    <a:pt x="16880" y="223"/>
                    <a:pt x="16563" y="1"/>
                    <a:pt x="1612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41"/>
            <p:cNvSpPr/>
            <p:nvPr/>
          </p:nvSpPr>
          <p:spPr>
            <a:xfrm>
              <a:off x="8072973" y="3117038"/>
              <a:ext cx="455470" cy="35634"/>
            </a:xfrm>
            <a:custGeom>
              <a:avLst/>
              <a:gdLst/>
              <a:ahLst/>
              <a:cxnLst/>
              <a:rect l="l" t="t" r="r" b="b"/>
              <a:pathLst>
                <a:path w="14188" h="1110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1109"/>
                  </a:lnTo>
                  <a:lnTo>
                    <a:pt x="14188" y="1109"/>
                  </a:ln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41"/>
            <p:cNvSpPr/>
            <p:nvPr/>
          </p:nvSpPr>
          <p:spPr>
            <a:xfrm>
              <a:off x="8087194" y="3127214"/>
              <a:ext cx="14254" cy="15281"/>
            </a:xfrm>
            <a:custGeom>
              <a:avLst/>
              <a:gdLst/>
              <a:ahLst/>
              <a:cxnLst/>
              <a:rect l="l" t="t" r="r" b="b"/>
              <a:pathLst>
                <a:path w="444" h="476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76"/>
                    <a:pt x="222" y="476"/>
                  </a:cubicBezTo>
                  <a:cubicBezTo>
                    <a:pt x="317" y="476"/>
                    <a:pt x="444" y="381"/>
                    <a:pt x="444" y="222"/>
                  </a:cubicBezTo>
                  <a:cubicBezTo>
                    <a:pt x="444" y="96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41"/>
            <p:cNvSpPr/>
            <p:nvPr/>
          </p:nvSpPr>
          <p:spPr>
            <a:xfrm>
              <a:off x="8104466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127" y="1"/>
                    <a:pt x="1" y="96"/>
                    <a:pt x="1" y="222"/>
                  </a:cubicBezTo>
                  <a:cubicBezTo>
                    <a:pt x="1" y="349"/>
                    <a:pt x="127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41"/>
            <p:cNvSpPr/>
            <p:nvPr/>
          </p:nvSpPr>
          <p:spPr>
            <a:xfrm>
              <a:off x="8122764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49"/>
                    <a:pt x="96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41"/>
            <p:cNvSpPr/>
            <p:nvPr/>
          </p:nvSpPr>
          <p:spPr>
            <a:xfrm>
              <a:off x="8071946" y="3151612"/>
              <a:ext cx="456498" cy="51878"/>
            </a:xfrm>
            <a:custGeom>
              <a:avLst/>
              <a:gdLst/>
              <a:ahLst/>
              <a:cxnLst/>
              <a:rect l="l" t="t" r="r" b="b"/>
              <a:pathLst>
                <a:path w="14220" h="1616" extrusionOk="0">
                  <a:moveTo>
                    <a:pt x="0" y="1"/>
                  </a:moveTo>
                  <a:lnTo>
                    <a:pt x="0" y="1616"/>
                  </a:lnTo>
                  <a:lnTo>
                    <a:pt x="14220" y="161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41"/>
            <p:cNvSpPr/>
            <p:nvPr/>
          </p:nvSpPr>
          <p:spPr>
            <a:xfrm>
              <a:off x="8087194" y="3168883"/>
              <a:ext cx="79325" cy="21380"/>
            </a:xfrm>
            <a:custGeom>
              <a:avLst/>
              <a:gdLst/>
              <a:ahLst/>
              <a:cxnLst/>
              <a:rect l="l" t="t" r="r" b="b"/>
              <a:pathLst>
                <a:path w="24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2471" y="666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41"/>
            <p:cNvSpPr/>
            <p:nvPr/>
          </p:nvSpPr>
          <p:spPr>
            <a:xfrm>
              <a:off x="8207161" y="3168883"/>
              <a:ext cx="155569" cy="21380"/>
            </a:xfrm>
            <a:custGeom>
              <a:avLst/>
              <a:gdLst/>
              <a:ahLst/>
              <a:cxnLst/>
              <a:rect l="l" t="t" r="r" b="b"/>
              <a:pathLst>
                <a:path w="4846" h="666" extrusionOk="0">
                  <a:moveTo>
                    <a:pt x="0" y="1"/>
                  </a:moveTo>
                  <a:lnTo>
                    <a:pt x="0" y="666"/>
                  </a:lnTo>
                  <a:lnTo>
                    <a:pt x="4846" y="66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41"/>
            <p:cNvSpPr/>
            <p:nvPr/>
          </p:nvSpPr>
          <p:spPr>
            <a:xfrm>
              <a:off x="8391173" y="3168883"/>
              <a:ext cx="108827" cy="21380"/>
            </a:xfrm>
            <a:custGeom>
              <a:avLst/>
              <a:gdLst/>
              <a:ahLst/>
              <a:cxnLst/>
              <a:rect l="l" t="t" r="r" b="b"/>
              <a:pathLst>
                <a:path w="3390" h="666" extrusionOk="0">
                  <a:moveTo>
                    <a:pt x="1" y="1"/>
                  </a:moveTo>
                  <a:lnTo>
                    <a:pt x="1" y="666"/>
                  </a:lnTo>
                  <a:lnTo>
                    <a:pt x="3389" y="666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41"/>
            <p:cNvSpPr/>
            <p:nvPr/>
          </p:nvSpPr>
          <p:spPr>
            <a:xfrm>
              <a:off x="8087194" y="323193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41"/>
            <p:cNvSpPr/>
            <p:nvPr/>
          </p:nvSpPr>
          <p:spPr>
            <a:xfrm>
              <a:off x="8087194" y="325835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8"/>
                  </a:lnTo>
                  <a:lnTo>
                    <a:pt x="3484" y="50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1"/>
            <p:cNvSpPr/>
            <p:nvPr/>
          </p:nvSpPr>
          <p:spPr>
            <a:xfrm>
              <a:off x="8087194" y="3284805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1"/>
            <p:cNvSpPr/>
            <p:nvPr/>
          </p:nvSpPr>
          <p:spPr>
            <a:xfrm>
              <a:off x="8087194" y="331225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1"/>
            <p:cNvSpPr/>
            <p:nvPr/>
          </p:nvSpPr>
          <p:spPr>
            <a:xfrm>
              <a:off x="8087194" y="333867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41"/>
            <p:cNvSpPr/>
            <p:nvPr/>
          </p:nvSpPr>
          <p:spPr>
            <a:xfrm>
              <a:off x="8087194" y="3365126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41"/>
            <p:cNvSpPr/>
            <p:nvPr/>
          </p:nvSpPr>
          <p:spPr>
            <a:xfrm>
              <a:off x="8230532" y="3231933"/>
              <a:ext cx="153546" cy="145424"/>
            </a:xfrm>
            <a:custGeom>
              <a:avLst/>
              <a:gdLst/>
              <a:ahLst/>
              <a:cxnLst/>
              <a:rect l="l" t="t" r="r" b="b"/>
              <a:pathLst>
                <a:path w="4783" h="4530" extrusionOk="0">
                  <a:moveTo>
                    <a:pt x="1" y="0"/>
                  </a:moveTo>
                  <a:lnTo>
                    <a:pt x="1" y="4529"/>
                  </a:lnTo>
                  <a:lnTo>
                    <a:pt x="4783" y="4529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1"/>
            <p:cNvSpPr/>
            <p:nvPr/>
          </p:nvSpPr>
          <p:spPr>
            <a:xfrm>
              <a:off x="8230532" y="3258353"/>
              <a:ext cx="153546" cy="119004"/>
            </a:xfrm>
            <a:custGeom>
              <a:avLst/>
              <a:gdLst/>
              <a:ahLst/>
              <a:cxnLst/>
              <a:rect l="l" t="t" r="r" b="b"/>
              <a:pathLst>
                <a:path w="4783" h="3707" extrusionOk="0">
                  <a:moveTo>
                    <a:pt x="1838" y="1"/>
                  </a:moveTo>
                  <a:lnTo>
                    <a:pt x="856" y="1806"/>
                  </a:lnTo>
                  <a:lnTo>
                    <a:pt x="381" y="1078"/>
                  </a:lnTo>
                  <a:lnTo>
                    <a:pt x="1" y="1869"/>
                  </a:lnTo>
                  <a:lnTo>
                    <a:pt x="1" y="3706"/>
                  </a:lnTo>
                  <a:lnTo>
                    <a:pt x="4783" y="3706"/>
                  </a:lnTo>
                  <a:lnTo>
                    <a:pt x="4783" y="856"/>
                  </a:lnTo>
                  <a:lnTo>
                    <a:pt x="4308" y="1996"/>
                  </a:lnTo>
                  <a:lnTo>
                    <a:pt x="3706" y="634"/>
                  </a:lnTo>
                  <a:lnTo>
                    <a:pt x="3199" y="1489"/>
                  </a:lnTo>
                  <a:lnTo>
                    <a:pt x="2756" y="1078"/>
                  </a:lnTo>
                  <a:lnTo>
                    <a:pt x="2408" y="1489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1"/>
            <p:cNvSpPr/>
            <p:nvPr/>
          </p:nvSpPr>
          <p:spPr>
            <a:xfrm>
              <a:off x="8230532" y="3278706"/>
              <a:ext cx="153546" cy="98651"/>
            </a:xfrm>
            <a:custGeom>
              <a:avLst/>
              <a:gdLst/>
              <a:ahLst/>
              <a:cxnLst/>
              <a:rect l="l" t="t" r="r" b="b"/>
              <a:pathLst>
                <a:path w="4783" h="3073" extrusionOk="0">
                  <a:moveTo>
                    <a:pt x="983" y="0"/>
                  </a:moveTo>
                  <a:lnTo>
                    <a:pt x="1" y="1774"/>
                  </a:lnTo>
                  <a:lnTo>
                    <a:pt x="1" y="3072"/>
                  </a:lnTo>
                  <a:lnTo>
                    <a:pt x="4783" y="3072"/>
                  </a:lnTo>
                  <a:lnTo>
                    <a:pt x="4783" y="1837"/>
                  </a:lnTo>
                  <a:lnTo>
                    <a:pt x="4339" y="855"/>
                  </a:lnTo>
                  <a:lnTo>
                    <a:pt x="3706" y="1774"/>
                  </a:lnTo>
                  <a:lnTo>
                    <a:pt x="3231" y="222"/>
                  </a:lnTo>
                  <a:lnTo>
                    <a:pt x="2408" y="2154"/>
                  </a:lnTo>
                  <a:lnTo>
                    <a:pt x="1901" y="1520"/>
                  </a:lnTo>
                  <a:lnTo>
                    <a:pt x="1521" y="17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1"/>
            <p:cNvSpPr/>
            <p:nvPr/>
          </p:nvSpPr>
          <p:spPr>
            <a:xfrm>
              <a:off x="8401349" y="3327502"/>
              <a:ext cx="24430" cy="49855"/>
            </a:xfrm>
            <a:custGeom>
              <a:avLst/>
              <a:gdLst/>
              <a:ahLst/>
              <a:cxnLst/>
              <a:rect l="l" t="t" r="r" b="b"/>
              <a:pathLst>
                <a:path w="761" h="1553" extrusionOk="0">
                  <a:moveTo>
                    <a:pt x="0" y="0"/>
                  </a:moveTo>
                  <a:lnTo>
                    <a:pt x="0" y="1552"/>
                  </a:lnTo>
                  <a:lnTo>
                    <a:pt x="760" y="155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1"/>
            <p:cNvSpPr/>
            <p:nvPr/>
          </p:nvSpPr>
          <p:spPr>
            <a:xfrm>
              <a:off x="8439969" y="3258353"/>
              <a:ext cx="24430" cy="119004"/>
            </a:xfrm>
            <a:custGeom>
              <a:avLst/>
              <a:gdLst/>
              <a:ahLst/>
              <a:cxnLst/>
              <a:rect l="l" t="t" r="r" b="b"/>
              <a:pathLst>
                <a:path w="761" h="3707" extrusionOk="0">
                  <a:moveTo>
                    <a:pt x="1" y="1"/>
                  </a:moveTo>
                  <a:lnTo>
                    <a:pt x="1" y="3706"/>
                  </a:lnTo>
                  <a:lnTo>
                    <a:pt x="761" y="37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1"/>
            <p:cNvSpPr/>
            <p:nvPr/>
          </p:nvSpPr>
          <p:spPr>
            <a:xfrm>
              <a:off x="8478620" y="3301049"/>
              <a:ext cx="24430" cy="76308"/>
            </a:xfrm>
            <a:custGeom>
              <a:avLst/>
              <a:gdLst/>
              <a:ahLst/>
              <a:cxnLst/>
              <a:rect l="l" t="t" r="r" b="b"/>
              <a:pathLst>
                <a:path w="761" h="2377" extrusionOk="0">
                  <a:moveTo>
                    <a:pt x="0" y="1"/>
                  </a:moveTo>
                  <a:lnTo>
                    <a:pt x="0" y="2376"/>
                  </a:lnTo>
                  <a:lnTo>
                    <a:pt x="760" y="237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3" name="Google Shape;4903;p41"/>
          <p:cNvGrpSpPr/>
          <p:nvPr/>
        </p:nvGrpSpPr>
        <p:grpSpPr>
          <a:xfrm>
            <a:off x="531389" y="1106105"/>
            <a:ext cx="711712" cy="652419"/>
            <a:chOff x="531389" y="1106105"/>
            <a:chExt cx="711712" cy="652419"/>
          </a:xfrm>
        </p:grpSpPr>
        <p:sp>
          <p:nvSpPr>
            <p:cNvPr id="4904" name="Google Shape;4904;p41"/>
            <p:cNvSpPr/>
            <p:nvPr/>
          </p:nvSpPr>
          <p:spPr>
            <a:xfrm>
              <a:off x="1044805" y="1106105"/>
              <a:ext cx="198297" cy="211491"/>
            </a:xfrm>
            <a:custGeom>
              <a:avLst/>
              <a:gdLst/>
              <a:ahLst/>
              <a:cxnLst/>
              <a:rect l="l" t="t" r="r" b="b"/>
              <a:pathLst>
                <a:path w="6177" h="6588" extrusionOk="0">
                  <a:moveTo>
                    <a:pt x="3104" y="1"/>
                  </a:moveTo>
                  <a:lnTo>
                    <a:pt x="191" y="2186"/>
                  </a:lnTo>
                  <a:cubicBezTo>
                    <a:pt x="96" y="2249"/>
                    <a:pt x="1" y="2344"/>
                    <a:pt x="1" y="2471"/>
                  </a:cubicBezTo>
                  <a:lnTo>
                    <a:pt x="1" y="6208"/>
                  </a:lnTo>
                  <a:cubicBezTo>
                    <a:pt x="1" y="6430"/>
                    <a:pt x="159" y="6588"/>
                    <a:pt x="349" y="6588"/>
                  </a:cubicBezTo>
                  <a:lnTo>
                    <a:pt x="5796" y="6588"/>
                  </a:lnTo>
                  <a:cubicBezTo>
                    <a:pt x="6018" y="6588"/>
                    <a:pt x="6176" y="6430"/>
                    <a:pt x="6176" y="6208"/>
                  </a:cubicBezTo>
                  <a:lnTo>
                    <a:pt x="6176" y="2471"/>
                  </a:lnTo>
                  <a:cubicBezTo>
                    <a:pt x="6176" y="2249"/>
                    <a:pt x="6081" y="2249"/>
                    <a:pt x="6081" y="2249"/>
                  </a:cubicBezTo>
                  <a:cubicBezTo>
                    <a:pt x="6050" y="221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1"/>
            <p:cNvSpPr/>
            <p:nvPr/>
          </p:nvSpPr>
          <p:spPr>
            <a:xfrm>
              <a:off x="1087501" y="1161000"/>
              <a:ext cx="112904" cy="94606"/>
            </a:xfrm>
            <a:custGeom>
              <a:avLst/>
              <a:gdLst/>
              <a:ahLst/>
              <a:cxnLst/>
              <a:rect l="l" t="t" r="r" b="b"/>
              <a:pathLst>
                <a:path w="3517" h="2947" extrusionOk="0">
                  <a:moveTo>
                    <a:pt x="1" y="1"/>
                  </a:moveTo>
                  <a:lnTo>
                    <a:pt x="1" y="2946"/>
                  </a:lnTo>
                  <a:lnTo>
                    <a:pt x="3516" y="2946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1"/>
            <p:cNvSpPr/>
            <p:nvPr/>
          </p:nvSpPr>
          <p:spPr>
            <a:xfrm>
              <a:off x="1044805" y="1185398"/>
              <a:ext cx="198297" cy="132198"/>
            </a:xfrm>
            <a:custGeom>
              <a:avLst/>
              <a:gdLst/>
              <a:ahLst/>
              <a:cxnLst/>
              <a:rect l="l" t="t" r="r" b="b"/>
              <a:pathLst>
                <a:path w="6177" h="4118" extrusionOk="0">
                  <a:moveTo>
                    <a:pt x="1" y="1"/>
                  </a:moveTo>
                  <a:lnTo>
                    <a:pt x="1" y="3738"/>
                  </a:lnTo>
                  <a:cubicBezTo>
                    <a:pt x="1" y="3928"/>
                    <a:pt x="159" y="4118"/>
                    <a:pt x="349" y="4118"/>
                  </a:cubicBezTo>
                  <a:lnTo>
                    <a:pt x="5828" y="4118"/>
                  </a:lnTo>
                  <a:cubicBezTo>
                    <a:pt x="6018" y="4118"/>
                    <a:pt x="6176" y="3960"/>
                    <a:pt x="6176" y="3738"/>
                  </a:cubicBezTo>
                  <a:lnTo>
                    <a:pt x="6176" y="1"/>
                  </a:lnTo>
                  <a:lnTo>
                    <a:pt x="3104" y="27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1"/>
            <p:cNvSpPr/>
            <p:nvPr/>
          </p:nvSpPr>
          <p:spPr>
            <a:xfrm>
              <a:off x="1105799" y="1174227"/>
              <a:ext cx="76308" cy="7528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236" y="824"/>
                  </a:moveTo>
                  <a:cubicBezTo>
                    <a:pt x="1299" y="824"/>
                    <a:pt x="1331" y="856"/>
                    <a:pt x="1331" y="856"/>
                  </a:cubicBezTo>
                  <a:cubicBezTo>
                    <a:pt x="1363" y="856"/>
                    <a:pt x="1394" y="887"/>
                    <a:pt x="1426" y="887"/>
                  </a:cubicBezTo>
                  <a:lnTo>
                    <a:pt x="1331" y="1236"/>
                  </a:lnTo>
                  <a:cubicBezTo>
                    <a:pt x="1331" y="1299"/>
                    <a:pt x="1299" y="1331"/>
                    <a:pt x="1268" y="1362"/>
                  </a:cubicBezTo>
                  <a:cubicBezTo>
                    <a:pt x="1268" y="1394"/>
                    <a:pt x="1236" y="1394"/>
                    <a:pt x="1204" y="1426"/>
                  </a:cubicBezTo>
                  <a:cubicBezTo>
                    <a:pt x="1173" y="1457"/>
                    <a:pt x="1141" y="1489"/>
                    <a:pt x="1141" y="1489"/>
                  </a:cubicBezTo>
                  <a:cubicBezTo>
                    <a:pt x="1109" y="1521"/>
                    <a:pt x="1078" y="1521"/>
                    <a:pt x="1046" y="1521"/>
                  </a:cubicBezTo>
                  <a:cubicBezTo>
                    <a:pt x="983" y="1521"/>
                    <a:pt x="951" y="1489"/>
                    <a:pt x="919" y="1457"/>
                  </a:cubicBezTo>
                  <a:cubicBezTo>
                    <a:pt x="919" y="1426"/>
                    <a:pt x="888" y="1362"/>
                    <a:pt x="888" y="1331"/>
                  </a:cubicBezTo>
                  <a:cubicBezTo>
                    <a:pt x="888" y="1267"/>
                    <a:pt x="888" y="1204"/>
                    <a:pt x="919" y="1141"/>
                  </a:cubicBezTo>
                  <a:cubicBezTo>
                    <a:pt x="951" y="1109"/>
                    <a:pt x="951" y="1046"/>
                    <a:pt x="983" y="982"/>
                  </a:cubicBezTo>
                  <a:cubicBezTo>
                    <a:pt x="1014" y="951"/>
                    <a:pt x="1078" y="919"/>
                    <a:pt x="1109" y="887"/>
                  </a:cubicBezTo>
                  <a:cubicBezTo>
                    <a:pt x="1141" y="856"/>
                    <a:pt x="1204" y="824"/>
                    <a:pt x="1236" y="824"/>
                  </a:cubicBezTo>
                  <a:close/>
                  <a:moveTo>
                    <a:pt x="1236" y="1"/>
                  </a:moveTo>
                  <a:cubicBezTo>
                    <a:pt x="1078" y="1"/>
                    <a:pt x="919" y="32"/>
                    <a:pt x="761" y="96"/>
                  </a:cubicBezTo>
                  <a:cubicBezTo>
                    <a:pt x="634" y="127"/>
                    <a:pt x="508" y="222"/>
                    <a:pt x="381" y="317"/>
                  </a:cubicBezTo>
                  <a:cubicBezTo>
                    <a:pt x="254" y="444"/>
                    <a:pt x="191" y="571"/>
                    <a:pt x="96" y="729"/>
                  </a:cubicBezTo>
                  <a:cubicBezTo>
                    <a:pt x="33" y="856"/>
                    <a:pt x="1" y="1046"/>
                    <a:pt x="1" y="1236"/>
                  </a:cubicBezTo>
                  <a:cubicBezTo>
                    <a:pt x="1" y="1426"/>
                    <a:pt x="33" y="1584"/>
                    <a:pt x="96" y="1711"/>
                  </a:cubicBezTo>
                  <a:cubicBezTo>
                    <a:pt x="159" y="1837"/>
                    <a:pt x="254" y="1964"/>
                    <a:pt x="349" y="2059"/>
                  </a:cubicBezTo>
                  <a:cubicBezTo>
                    <a:pt x="444" y="2154"/>
                    <a:pt x="571" y="2217"/>
                    <a:pt x="698" y="2281"/>
                  </a:cubicBezTo>
                  <a:cubicBezTo>
                    <a:pt x="856" y="2312"/>
                    <a:pt x="1014" y="2344"/>
                    <a:pt x="1173" y="2344"/>
                  </a:cubicBezTo>
                  <a:lnTo>
                    <a:pt x="1426" y="2344"/>
                  </a:lnTo>
                  <a:cubicBezTo>
                    <a:pt x="1489" y="2312"/>
                    <a:pt x="1553" y="2281"/>
                    <a:pt x="1648" y="2249"/>
                  </a:cubicBezTo>
                  <a:lnTo>
                    <a:pt x="1553" y="1996"/>
                  </a:lnTo>
                  <a:cubicBezTo>
                    <a:pt x="1521" y="2027"/>
                    <a:pt x="1458" y="2059"/>
                    <a:pt x="1394" y="2059"/>
                  </a:cubicBezTo>
                  <a:cubicBezTo>
                    <a:pt x="1331" y="2091"/>
                    <a:pt x="1268" y="2091"/>
                    <a:pt x="1204" y="2091"/>
                  </a:cubicBezTo>
                  <a:cubicBezTo>
                    <a:pt x="1078" y="2091"/>
                    <a:pt x="951" y="2059"/>
                    <a:pt x="824" y="2027"/>
                  </a:cubicBezTo>
                  <a:cubicBezTo>
                    <a:pt x="698" y="1996"/>
                    <a:pt x="603" y="1932"/>
                    <a:pt x="539" y="1837"/>
                  </a:cubicBezTo>
                  <a:cubicBezTo>
                    <a:pt x="444" y="1774"/>
                    <a:pt x="381" y="1679"/>
                    <a:pt x="349" y="1584"/>
                  </a:cubicBezTo>
                  <a:cubicBezTo>
                    <a:pt x="318" y="1457"/>
                    <a:pt x="286" y="1362"/>
                    <a:pt x="286" y="1204"/>
                  </a:cubicBezTo>
                  <a:cubicBezTo>
                    <a:pt x="286" y="1077"/>
                    <a:pt x="318" y="951"/>
                    <a:pt x="381" y="856"/>
                  </a:cubicBezTo>
                  <a:cubicBezTo>
                    <a:pt x="413" y="729"/>
                    <a:pt x="476" y="634"/>
                    <a:pt x="571" y="539"/>
                  </a:cubicBezTo>
                  <a:cubicBezTo>
                    <a:pt x="666" y="444"/>
                    <a:pt x="761" y="381"/>
                    <a:pt x="888" y="349"/>
                  </a:cubicBezTo>
                  <a:cubicBezTo>
                    <a:pt x="983" y="286"/>
                    <a:pt x="1109" y="286"/>
                    <a:pt x="1236" y="286"/>
                  </a:cubicBezTo>
                  <a:cubicBezTo>
                    <a:pt x="1363" y="286"/>
                    <a:pt x="1458" y="286"/>
                    <a:pt x="1584" y="317"/>
                  </a:cubicBezTo>
                  <a:cubicBezTo>
                    <a:pt x="1679" y="349"/>
                    <a:pt x="1774" y="381"/>
                    <a:pt x="1838" y="444"/>
                  </a:cubicBezTo>
                  <a:cubicBezTo>
                    <a:pt x="1901" y="507"/>
                    <a:pt x="1964" y="571"/>
                    <a:pt x="2028" y="666"/>
                  </a:cubicBezTo>
                  <a:cubicBezTo>
                    <a:pt x="2059" y="761"/>
                    <a:pt x="2091" y="856"/>
                    <a:pt x="2091" y="982"/>
                  </a:cubicBezTo>
                  <a:cubicBezTo>
                    <a:pt x="2091" y="1077"/>
                    <a:pt x="2059" y="1172"/>
                    <a:pt x="2059" y="1236"/>
                  </a:cubicBezTo>
                  <a:cubicBezTo>
                    <a:pt x="2028" y="1299"/>
                    <a:pt x="1996" y="1362"/>
                    <a:pt x="1964" y="1394"/>
                  </a:cubicBezTo>
                  <a:cubicBezTo>
                    <a:pt x="1933" y="1426"/>
                    <a:pt x="1901" y="1457"/>
                    <a:pt x="1838" y="1489"/>
                  </a:cubicBezTo>
                  <a:cubicBezTo>
                    <a:pt x="1806" y="1521"/>
                    <a:pt x="1774" y="1521"/>
                    <a:pt x="1711" y="1521"/>
                  </a:cubicBezTo>
                  <a:cubicBezTo>
                    <a:pt x="1679" y="1521"/>
                    <a:pt x="1648" y="1489"/>
                    <a:pt x="1648" y="1457"/>
                  </a:cubicBezTo>
                  <a:cubicBezTo>
                    <a:pt x="1616" y="1426"/>
                    <a:pt x="1616" y="1362"/>
                    <a:pt x="1648" y="1299"/>
                  </a:cubicBezTo>
                  <a:lnTo>
                    <a:pt x="1743" y="602"/>
                  </a:lnTo>
                  <a:lnTo>
                    <a:pt x="1584" y="602"/>
                  </a:lnTo>
                  <a:lnTo>
                    <a:pt x="1489" y="666"/>
                  </a:lnTo>
                  <a:cubicBezTo>
                    <a:pt x="1458" y="634"/>
                    <a:pt x="1426" y="602"/>
                    <a:pt x="1394" y="602"/>
                  </a:cubicBezTo>
                  <a:cubicBezTo>
                    <a:pt x="1331" y="571"/>
                    <a:pt x="1299" y="571"/>
                    <a:pt x="1236" y="571"/>
                  </a:cubicBezTo>
                  <a:cubicBezTo>
                    <a:pt x="1141" y="571"/>
                    <a:pt x="1046" y="602"/>
                    <a:pt x="983" y="634"/>
                  </a:cubicBezTo>
                  <a:cubicBezTo>
                    <a:pt x="888" y="697"/>
                    <a:pt x="824" y="761"/>
                    <a:pt x="761" y="824"/>
                  </a:cubicBezTo>
                  <a:cubicBezTo>
                    <a:pt x="729" y="887"/>
                    <a:pt x="666" y="982"/>
                    <a:pt x="634" y="1077"/>
                  </a:cubicBezTo>
                  <a:cubicBezTo>
                    <a:pt x="603" y="1204"/>
                    <a:pt x="571" y="1299"/>
                    <a:pt x="571" y="1394"/>
                  </a:cubicBezTo>
                  <a:cubicBezTo>
                    <a:pt x="571" y="1457"/>
                    <a:pt x="603" y="1521"/>
                    <a:pt x="603" y="1552"/>
                  </a:cubicBezTo>
                  <a:cubicBezTo>
                    <a:pt x="634" y="1616"/>
                    <a:pt x="634" y="1647"/>
                    <a:pt x="666" y="1679"/>
                  </a:cubicBezTo>
                  <a:cubicBezTo>
                    <a:pt x="698" y="1711"/>
                    <a:pt x="729" y="1742"/>
                    <a:pt x="761" y="1742"/>
                  </a:cubicBezTo>
                  <a:cubicBezTo>
                    <a:pt x="824" y="1774"/>
                    <a:pt x="856" y="1774"/>
                    <a:pt x="888" y="1774"/>
                  </a:cubicBezTo>
                  <a:cubicBezTo>
                    <a:pt x="951" y="1774"/>
                    <a:pt x="983" y="1774"/>
                    <a:pt x="1046" y="1742"/>
                  </a:cubicBezTo>
                  <a:cubicBezTo>
                    <a:pt x="1078" y="1742"/>
                    <a:pt x="1109" y="1711"/>
                    <a:pt x="1141" y="1679"/>
                  </a:cubicBezTo>
                  <a:cubicBezTo>
                    <a:pt x="1173" y="1647"/>
                    <a:pt x="1204" y="1647"/>
                    <a:pt x="1236" y="1616"/>
                  </a:cubicBezTo>
                  <a:lnTo>
                    <a:pt x="1331" y="1489"/>
                  </a:lnTo>
                  <a:cubicBezTo>
                    <a:pt x="1331" y="1552"/>
                    <a:pt x="1331" y="1584"/>
                    <a:pt x="1363" y="1616"/>
                  </a:cubicBezTo>
                  <a:cubicBezTo>
                    <a:pt x="1363" y="1679"/>
                    <a:pt x="1394" y="1679"/>
                    <a:pt x="1394" y="1711"/>
                  </a:cubicBezTo>
                  <a:cubicBezTo>
                    <a:pt x="1426" y="1742"/>
                    <a:pt x="1458" y="1742"/>
                    <a:pt x="1489" y="1774"/>
                  </a:cubicBezTo>
                  <a:lnTo>
                    <a:pt x="1616" y="1774"/>
                  </a:lnTo>
                  <a:cubicBezTo>
                    <a:pt x="1711" y="1774"/>
                    <a:pt x="1806" y="1742"/>
                    <a:pt x="1901" y="1711"/>
                  </a:cubicBezTo>
                  <a:cubicBezTo>
                    <a:pt x="1996" y="1679"/>
                    <a:pt x="2091" y="1616"/>
                    <a:pt x="2154" y="1552"/>
                  </a:cubicBezTo>
                  <a:cubicBezTo>
                    <a:pt x="2218" y="1489"/>
                    <a:pt x="2281" y="1394"/>
                    <a:pt x="2313" y="1299"/>
                  </a:cubicBezTo>
                  <a:cubicBezTo>
                    <a:pt x="2344" y="1204"/>
                    <a:pt x="2376" y="1109"/>
                    <a:pt x="2376" y="982"/>
                  </a:cubicBezTo>
                  <a:cubicBezTo>
                    <a:pt x="2376" y="824"/>
                    <a:pt x="2344" y="697"/>
                    <a:pt x="2281" y="571"/>
                  </a:cubicBezTo>
                  <a:cubicBezTo>
                    <a:pt x="2218" y="444"/>
                    <a:pt x="2154" y="349"/>
                    <a:pt x="2028" y="254"/>
                  </a:cubicBezTo>
                  <a:cubicBezTo>
                    <a:pt x="1933" y="191"/>
                    <a:pt x="1838" y="127"/>
                    <a:pt x="1679" y="64"/>
                  </a:cubicBezTo>
                  <a:cubicBezTo>
                    <a:pt x="1553" y="32"/>
                    <a:pt x="1426" y="1"/>
                    <a:pt x="12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1"/>
            <p:cNvSpPr/>
            <p:nvPr/>
          </p:nvSpPr>
          <p:spPr>
            <a:xfrm>
              <a:off x="1044805" y="1235221"/>
              <a:ext cx="198297" cy="81380"/>
            </a:xfrm>
            <a:custGeom>
              <a:avLst/>
              <a:gdLst/>
              <a:ahLst/>
              <a:cxnLst/>
              <a:rect l="l" t="t" r="r" b="b"/>
              <a:pathLst>
                <a:path w="6177" h="2535" extrusionOk="0">
                  <a:moveTo>
                    <a:pt x="3104" y="1"/>
                  </a:moveTo>
                  <a:lnTo>
                    <a:pt x="1" y="2186"/>
                  </a:lnTo>
                  <a:cubicBezTo>
                    <a:pt x="1" y="2376"/>
                    <a:pt x="159" y="2534"/>
                    <a:pt x="381" y="2534"/>
                  </a:cubicBezTo>
                  <a:lnTo>
                    <a:pt x="5828" y="2534"/>
                  </a:lnTo>
                  <a:cubicBezTo>
                    <a:pt x="6018" y="2534"/>
                    <a:pt x="6176" y="2376"/>
                    <a:pt x="6176" y="2186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1"/>
            <p:cNvSpPr/>
            <p:nvPr/>
          </p:nvSpPr>
          <p:spPr>
            <a:xfrm>
              <a:off x="804871" y="1344659"/>
              <a:ext cx="100706" cy="94927"/>
            </a:xfrm>
            <a:custGeom>
              <a:avLst/>
              <a:gdLst/>
              <a:ahLst/>
              <a:cxnLst/>
              <a:rect l="l" t="t" r="r" b="b"/>
              <a:pathLst>
                <a:path w="3137" h="2957" extrusionOk="0">
                  <a:moveTo>
                    <a:pt x="1381" y="1"/>
                  </a:moveTo>
                  <a:cubicBezTo>
                    <a:pt x="1165" y="1"/>
                    <a:pt x="953" y="55"/>
                    <a:pt x="761" y="170"/>
                  </a:cubicBezTo>
                  <a:cubicBezTo>
                    <a:pt x="159" y="550"/>
                    <a:pt x="1" y="1437"/>
                    <a:pt x="444" y="2165"/>
                  </a:cubicBezTo>
                  <a:cubicBezTo>
                    <a:pt x="749" y="2666"/>
                    <a:pt x="1262" y="2957"/>
                    <a:pt x="1749" y="2957"/>
                  </a:cubicBezTo>
                  <a:cubicBezTo>
                    <a:pt x="1971" y="2957"/>
                    <a:pt x="2188" y="2896"/>
                    <a:pt x="2376" y="2767"/>
                  </a:cubicBezTo>
                  <a:cubicBezTo>
                    <a:pt x="3009" y="2387"/>
                    <a:pt x="3136" y="1500"/>
                    <a:pt x="2693" y="772"/>
                  </a:cubicBezTo>
                  <a:cubicBezTo>
                    <a:pt x="2384" y="287"/>
                    <a:pt x="1875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1"/>
            <p:cNvSpPr/>
            <p:nvPr/>
          </p:nvSpPr>
          <p:spPr>
            <a:xfrm>
              <a:off x="815047" y="1362315"/>
              <a:ext cx="90529" cy="77271"/>
            </a:xfrm>
            <a:custGeom>
              <a:avLst/>
              <a:gdLst/>
              <a:ahLst/>
              <a:cxnLst/>
              <a:rect l="l" t="t" r="r" b="b"/>
              <a:pathLst>
                <a:path w="2820" h="2407" extrusionOk="0">
                  <a:moveTo>
                    <a:pt x="2217" y="0"/>
                  </a:moveTo>
                  <a:lnTo>
                    <a:pt x="1" y="1362"/>
                  </a:lnTo>
                  <a:cubicBezTo>
                    <a:pt x="32" y="1457"/>
                    <a:pt x="96" y="1552"/>
                    <a:pt x="127" y="1615"/>
                  </a:cubicBezTo>
                  <a:cubicBezTo>
                    <a:pt x="432" y="2116"/>
                    <a:pt x="945" y="2407"/>
                    <a:pt x="1432" y="2407"/>
                  </a:cubicBezTo>
                  <a:cubicBezTo>
                    <a:pt x="1654" y="2407"/>
                    <a:pt x="1871" y="2346"/>
                    <a:pt x="2059" y="2217"/>
                  </a:cubicBezTo>
                  <a:cubicBezTo>
                    <a:pt x="2692" y="1837"/>
                    <a:pt x="2819" y="950"/>
                    <a:pt x="2376" y="222"/>
                  </a:cubicBezTo>
                  <a:cubicBezTo>
                    <a:pt x="2344" y="159"/>
                    <a:pt x="2281" y="64"/>
                    <a:pt x="2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1"/>
            <p:cNvSpPr/>
            <p:nvPr/>
          </p:nvSpPr>
          <p:spPr>
            <a:xfrm>
              <a:off x="631036" y="1553710"/>
              <a:ext cx="164718" cy="204814"/>
            </a:xfrm>
            <a:custGeom>
              <a:avLst/>
              <a:gdLst/>
              <a:ahLst/>
              <a:cxnLst/>
              <a:rect l="l" t="t" r="r" b="b"/>
              <a:pathLst>
                <a:path w="5131" h="6380" extrusionOk="0">
                  <a:moveTo>
                    <a:pt x="1469" y="1"/>
                  </a:moveTo>
                  <a:cubicBezTo>
                    <a:pt x="1353" y="1"/>
                    <a:pt x="1241" y="28"/>
                    <a:pt x="1141" y="87"/>
                  </a:cubicBezTo>
                  <a:lnTo>
                    <a:pt x="412" y="530"/>
                  </a:lnTo>
                  <a:cubicBezTo>
                    <a:pt x="32" y="752"/>
                    <a:pt x="0" y="1354"/>
                    <a:pt x="286" y="1861"/>
                  </a:cubicBezTo>
                  <a:lnTo>
                    <a:pt x="2724" y="5787"/>
                  </a:lnTo>
                  <a:cubicBezTo>
                    <a:pt x="2958" y="6161"/>
                    <a:pt x="3312" y="6380"/>
                    <a:pt x="3634" y="6380"/>
                  </a:cubicBezTo>
                  <a:cubicBezTo>
                    <a:pt x="3749" y="6380"/>
                    <a:pt x="3859" y="6352"/>
                    <a:pt x="3959" y="6294"/>
                  </a:cubicBezTo>
                  <a:lnTo>
                    <a:pt x="4688" y="5819"/>
                  </a:lnTo>
                  <a:cubicBezTo>
                    <a:pt x="5068" y="5597"/>
                    <a:pt x="5131" y="5027"/>
                    <a:pt x="4814" y="4521"/>
                  </a:cubicBezTo>
                  <a:lnTo>
                    <a:pt x="2376" y="562"/>
                  </a:lnTo>
                  <a:cubicBezTo>
                    <a:pt x="2143" y="213"/>
                    <a:pt x="1790" y="1"/>
                    <a:pt x="146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1"/>
            <p:cNvSpPr/>
            <p:nvPr/>
          </p:nvSpPr>
          <p:spPr>
            <a:xfrm>
              <a:off x="884196" y="1226297"/>
              <a:ext cx="58972" cy="107351"/>
            </a:xfrm>
            <a:custGeom>
              <a:avLst/>
              <a:gdLst/>
              <a:ahLst/>
              <a:cxnLst/>
              <a:rect l="l" t="t" r="r" b="b"/>
              <a:pathLst>
                <a:path w="1837" h="3344" extrusionOk="0">
                  <a:moveTo>
                    <a:pt x="1522" y="1"/>
                  </a:moveTo>
                  <a:cubicBezTo>
                    <a:pt x="1413" y="1"/>
                    <a:pt x="1322" y="59"/>
                    <a:pt x="1299" y="152"/>
                  </a:cubicBezTo>
                  <a:lnTo>
                    <a:pt x="63" y="2971"/>
                  </a:lnTo>
                  <a:cubicBezTo>
                    <a:pt x="0" y="3129"/>
                    <a:pt x="63" y="3256"/>
                    <a:pt x="190" y="3319"/>
                  </a:cubicBezTo>
                  <a:cubicBezTo>
                    <a:pt x="233" y="3336"/>
                    <a:pt x="275" y="3344"/>
                    <a:pt x="315" y="3344"/>
                  </a:cubicBezTo>
                  <a:cubicBezTo>
                    <a:pt x="424" y="3344"/>
                    <a:pt x="515" y="3285"/>
                    <a:pt x="538" y="3192"/>
                  </a:cubicBezTo>
                  <a:lnTo>
                    <a:pt x="1774" y="374"/>
                  </a:lnTo>
                  <a:cubicBezTo>
                    <a:pt x="1837" y="215"/>
                    <a:pt x="1774" y="89"/>
                    <a:pt x="1647" y="25"/>
                  </a:cubicBezTo>
                  <a:cubicBezTo>
                    <a:pt x="1604" y="8"/>
                    <a:pt x="1562" y="1"/>
                    <a:pt x="15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1"/>
            <p:cNvSpPr/>
            <p:nvPr/>
          </p:nvSpPr>
          <p:spPr>
            <a:xfrm>
              <a:off x="913666" y="1363310"/>
              <a:ext cx="116949" cy="22408"/>
            </a:xfrm>
            <a:custGeom>
              <a:avLst/>
              <a:gdLst/>
              <a:ahLst/>
              <a:cxnLst/>
              <a:rect l="l" t="t" r="r" b="b"/>
              <a:pathLst>
                <a:path w="3643" h="698" extrusionOk="0">
                  <a:moveTo>
                    <a:pt x="286" y="1"/>
                  </a:moveTo>
                  <a:cubicBezTo>
                    <a:pt x="159" y="1"/>
                    <a:pt x="32" y="96"/>
                    <a:pt x="32" y="254"/>
                  </a:cubicBezTo>
                  <a:cubicBezTo>
                    <a:pt x="0" y="381"/>
                    <a:pt x="127" y="508"/>
                    <a:pt x="254" y="508"/>
                  </a:cubicBezTo>
                  <a:lnTo>
                    <a:pt x="3357" y="698"/>
                  </a:lnTo>
                  <a:cubicBezTo>
                    <a:pt x="3484" y="698"/>
                    <a:pt x="3611" y="603"/>
                    <a:pt x="3611" y="444"/>
                  </a:cubicBezTo>
                  <a:cubicBezTo>
                    <a:pt x="3642" y="318"/>
                    <a:pt x="3516" y="191"/>
                    <a:pt x="3389" y="19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1"/>
            <p:cNvSpPr/>
            <p:nvPr/>
          </p:nvSpPr>
          <p:spPr>
            <a:xfrm>
              <a:off x="694053" y="1658140"/>
              <a:ext cx="78330" cy="59004"/>
            </a:xfrm>
            <a:custGeom>
              <a:avLst/>
              <a:gdLst/>
              <a:ahLst/>
              <a:cxnLst/>
              <a:rect l="l" t="t" r="r" b="b"/>
              <a:pathLst>
                <a:path w="2440" h="1838" extrusionOk="0">
                  <a:moveTo>
                    <a:pt x="2059" y="1"/>
                  </a:moveTo>
                  <a:lnTo>
                    <a:pt x="1" y="1268"/>
                  </a:lnTo>
                  <a:lnTo>
                    <a:pt x="1" y="1331"/>
                  </a:lnTo>
                  <a:lnTo>
                    <a:pt x="318" y="1838"/>
                  </a:lnTo>
                  <a:lnTo>
                    <a:pt x="2439" y="57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FBF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1"/>
            <p:cNvSpPr/>
            <p:nvPr/>
          </p:nvSpPr>
          <p:spPr>
            <a:xfrm>
              <a:off x="714406" y="1691719"/>
              <a:ext cx="72199" cy="50850"/>
            </a:xfrm>
            <a:custGeom>
              <a:avLst/>
              <a:gdLst/>
              <a:ahLst/>
              <a:cxnLst/>
              <a:rect l="l" t="t" r="r" b="b"/>
              <a:pathLst>
                <a:path w="2249" h="1584" extrusionOk="0">
                  <a:moveTo>
                    <a:pt x="2091" y="0"/>
                  </a:moveTo>
                  <a:lnTo>
                    <a:pt x="0" y="1267"/>
                  </a:lnTo>
                  <a:lnTo>
                    <a:pt x="127" y="1488"/>
                  </a:lnTo>
                  <a:cubicBezTo>
                    <a:pt x="159" y="1520"/>
                    <a:pt x="159" y="1552"/>
                    <a:pt x="190" y="1583"/>
                  </a:cubicBezTo>
                  <a:lnTo>
                    <a:pt x="2249" y="317"/>
                  </a:lnTo>
                  <a:cubicBezTo>
                    <a:pt x="2249" y="285"/>
                    <a:pt x="2249" y="253"/>
                    <a:pt x="2217" y="22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1"/>
            <p:cNvSpPr/>
            <p:nvPr/>
          </p:nvSpPr>
          <p:spPr>
            <a:xfrm>
              <a:off x="635113" y="1230149"/>
              <a:ext cx="304011" cy="331458"/>
            </a:xfrm>
            <a:custGeom>
              <a:avLst/>
              <a:gdLst/>
              <a:ahLst/>
              <a:cxnLst/>
              <a:rect l="l" t="t" r="r" b="b"/>
              <a:pathLst>
                <a:path w="9470" h="10325" extrusionOk="0">
                  <a:moveTo>
                    <a:pt x="3230" y="0"/>
                  </a:moveTo>
                  <a:lnTo>
                    <a:pt x="3230" y="0"/>
                  </a:lnTo>
                  <a:cubicBezTo>
                    <a:pt x="3357" y="1996"/>
                    <a:pt x="0" y="5954"/>
                    <a:pt x="0" y="5954"/>
                  </a:cubicBezTo>
                  <a:lnTo>
                    <a:pt x="1330" y="8139"/>
                  </a:lnTo>
                  <a:lnTo>
                    <a:pt x="2692" y="10324"/>
                  </a:lnTo>
                  <a:cubicBezTo>
                    <a:pt x="2692" y="10324"/>
                    <a:pt x="5232" y="9717"/>
                    <a:pt x="7329" y="9717"/>
                  </a:cubicBezTo>
                  <a:cubicBezTo>
                    <a:pt x="8183" y="9717"/>
                    <a:pt x="8965" y="9818"/>
                    <a:pt x="9469" y="10103"/>
                  </a:cubicBezTo>
                  <a:lnTo>
                    <a:pt x="6429" y="5004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1"/>
            <p:cNvSpPr/>
            <p:nvPr/>
          </p:nvSpPr>
          <p:spPr>
            <a:xfrm>
              <a:off x="677809" y="1390790"/>
              <a:ext cx="261314" cy="170817"/>
            </a:xfrm>
            <a:custGeom>
              <a:avLst/>
              <a:gdLst/>
              <a:ahLst/>
              <a:cxnLst/>
              <a:rect l="l" t="t" r="r" b="b"/>
              <a:pathLst>
                <a:path w="8140" h="5321" extrusionOk="0">
                  <a:moveTo>
                    <a:pt x="5067" y="0"/>
                  </a:moveTo>
                  <a:lnTo>
                    <a:pt x="0" y="3135"/>
                  </a:lnTo>
                  <a:lnTo>
                    <a:pt x="1362" y="5320"/>
                  </a:lnTo>
                  <a:cubicBezTo>
                    <a:pt x="1362" y="5320"/>
                    <a:pt x="3902" y="4713"/>
                    <a:pt x="5999" y="4713"/>
                  </a:cubicBezTo>
                  <a:cubicBezTo>
                    <a:pt x="6853" y="4713"/>
                    <a:pt x="7635" y="4814"/>
                    <a:pt x="8139" y="5099"/>
                  </a:cubicBezTo>
                  <a:lnTo>
                    <a:pt x="509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1"/>
            <p:cNvSpPr/>
            <p:nvPr/>
          </p:nvSpPr>
          <p:spPr>
            <a:xfrm>
              <a:off x="729655" y="1216024"/>
              <a:ext cx="229790" cy="346129"/>
            </a:xfrm>
            <a:custGeom>
              <a:avLst/>
              <a:gdLst/>
              <a:ahLst/>
              <a:cxnLst/>
              <a:rect l="l" t="t" r="r" b="b"/>
              <a:pathLst>
                <a:path w="7158" h="10782" extrusionOk="0">
                  <a:moveTo>
                    <a:pt x="605" y="1"/>
                  </a:moveTo>
                  <a:cubicBezTo>
                    <a:pt x="511" y="1"/>
                    <a:pt x="407" y="32"/>
                    <a:pt x="317" y="92"/>
                  </a:cubicBezTo>
                  <a:cubicBezTo>
                    <a:pt x="95" y="219"/>
                    <a:pt x="0" y="440"/>
                    <a:pt x="64" y="599"/>
                  </a:cubicBezTo>
                  <a:lnTo>
                    <a:pt x="6271" y="10669"/>
                  </a:lnTo>
                  <a:cubicBezTo>
                    <a:pt x="6324" y="10741"/>
                    <a:pt x="6428" y="10782"/>
                    <a:pt x="6547" y="10782"/>
                  </a:cubicBezTo>
                  <a:cubicBezTo>
                    <a:pt x="6640" y="10782"/>
                    <a:pt x="6744" y="10757"/>
                    <a:pt x="6841" y="10701"/>
                  </a:cubicBezTo>
                  <a:cubicBezTo>
                    <a:pt x="7063" y="10543"/>
                    <a:pt x="7158" y="10321"/>
                    <a:pt x="7063" y="10194"/>
                  </a:cubicBezTo>
                  <a:lnTo>
                    <a:pt x="855" y="124"/>
                  </a:lnTo>
                  <a:cubicBezTo>
                    <a:pt x="805" y="40"/>
                    <a:pt x="711" y="1"/>
                    <a:pt x="60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1"/>
            <p:cNvSpPr/>
            <p:nvPr/>
          </p:nvSpPr>
          <p:spPr>
            <a:xfrm>
              <a:off x="831323" y="1380614"/>
              <a:ext cx="128121" cy="181540"/>
            </a:xfrm>
            <a:custGeom>
              <a:avLst/>
              <a:gdLst/>
              <a:ahLst/>
              <a:cxnLst/>
              <a:rect l="l" t="t" r="r" b="b"/>
              <a:pathLst>
                <a:path w="3991" h="5655" extrusionOk="0">
                  <a:moveTo>
                    <a:pt x="792" y="0"/>
                  </a:moveTo>
                  <a:lnTo>
                    <a:pt x="0" y="475"/>
                  </a:lnTo>
                  <a:lnTo>
                    <a:pt x="3136" y="5542"/>
                  </a:lnTo>
                  <a:cubicBezTo>
                    <a:pt x="3189" y="5614"/>
                    <a:pt x="3282" y="5655"/>
                    <a:pt x="3393" y="5655"/>
                  </a:cubicBezTo>
                  <a:cubicBezTo>
                    <a:pt x="3480" y="5655"/>
                    <a:pt x="3577" y="5630"/>
                    <a:pt x="3674" y="5574"/>
                  </a:cubicBezTo>
                  <a:cubicBezTo>
                    <a:pt x="3896" y="5416"/>
                    <a:pt x="3991" y="5194"/>
                    <a:pt x="3896" y="5036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1"/>
            <p:cNvSpPr/>
            <p:nvPr/>
          </p:nvSpPr>
          <p:spPr>
            <a:xfrm>
              <a:off x="531389" y="1418238"/>
              <a:ext cx="194220" cy="198554"/>
            </a:xfrm>
            <a:custGeom>
              <a:avLst/>
              <a:gdLst/>
              <a:ahLst/>
              <a:cxnLst/>
              <a:rect l="l" t="t" r="r" b="b"/>
              <a:pathLst>
                <a:path w="6050" h="6185" extrusionOk="0">
                  <a:moveTo>
                    <a:pt x="3295" y="0"/>
                  </a:moveTo>
                  <a:lnTo>
                    <a:pt x="856" y="1489"/>
                  </a:lnTo>
                  <a:cubicBezTo>
                    <a:pt x="223" y="1900"/>
                    <a:pt x="1" y="2660"/>
                    <a:pt x="349" y="3262"/>
                  </a:cubicBezTo>
                  <a:lnTo>
                    <a:pt x="1838" y="5637"/>
                  </a:lnTo>
                  <a:cubicBezTo>
                    <a:pt x="2053" y="5990"/>
                    <a:pt x="2439" y="6185"/>
                    <a:pt x="2858" y="6185"/>
                  </a:cubicBezTo>
                  <a:cubicBezTo>
                    <a:pt x="3117" y="6185"/>
                    <a:pt x="3389" y="6111"/>
                    <a:pt x="3643" y="5954"/>
                  </a:cubicBezTo>
                  <a:lnTo>
                    <a:pt x="5511" y="4814"/>
                  </a:lnTo>
                  <a:lnTo>
                    <a:pt x="6050" y="4465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1"/>
            <p:cNvSpPr/>
            <p:nvPr/>
          </p:nvSpPr>
          <p:spPr>
            <a:xfrm>
              <a:off x="565964" y="1489377"/>
              <a:ext cx="159646" cy="127704"/>
            </a:xfrm>
            <a:custGeom>
              <a:avLst/>
              <a:gdLst/>
              <a:ahLst/>
              <a:cxnLst/>
              <a:rect l="l" t="t" r="r" b="b"/>
              <a:pathLst>
                <a:path w="4973" h="3978" extrusionOk="0">
                  <a:moveTo>
                    <a:pt x="3579" y="1"/>
                  </a:moveTo>
                  <a:lnTo>
                    <a:pt x="1" y="2218"/>
                  </a:lnTo>
                  <a:lnTo>
                    <a:pt x="761" y="3421"/>
                  </a:lnTo>
                  <a:cubicBezTo>
                    <a:pt x="973" y="3787"/>
                    <a:pt x="1349" y="3978"/>
                    <a:pt x="1761" y="3978"/>
                  </a:cubicBezTo>
                  <a:cubicBezTo>
                    <a:pt x="2026" y="3978"/>
                    <a:pt x="2306" y="3899"/>
                    <a:pt x="2566" y="3738"/>
                  </a:cubicBezTo>
                  <a:lnTo>
                    <a:pt x="4434" y="2598"/>
                  </a:lnTo>
                  <a:lnTo>
                    <a:pt x="4973" y="2249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1"/>
            <p:cNvSpPr/>
            <p:nvPr/>
          </p:nvSpPr>
          <p:spPr>
            <a:xfrm>
              <a:off x="905544" y="1289121"/>
              <a:ext cx="100673" cy="65072"/>
            </a:xfrm>
            <a:custGeom>
              <a:avLst/>
              <a:gdLst/>
              <a:ahLst/>
              <a:cxnLst/>
              <a:rect l="l" t="t" r="r" b="b"/>
              <a:pathLst>
                <a:path w="3136" h="2027" extrusionOk="0">
                  <a:moveTo>
                    <a:pt x="3072" y="0"/>
                  </a:moveTo>
                  <a:lnTo>
                    <a:pt x="0" y="1900"/>
                  </a:lnTo>
                  <a:cubicBezTo>
                    <a:pt x="63" y="1985"/>
                    <a:pt x="155" y="2027"/>
                    <a:pt x="246" y="2027"/>
                  </a:cubicBezTo>
                  <a:cubicBezTo>
                    <a:pt x="292" y="2027"/>
                    <a:pt x="338" y="2016"/>
                    <a:pt x="380" y="1995"/>
                  </a:cubicBezTo>
                  <a:lnTo>
                    <a:pt x="2977" y="380"/>
                  </a:lnTo>
                  <a:cubicBezTo>
                    <a:pt x="3104" y="285"/>
                    <a:pt x="3135" y="127"/>
                    <a:pt x="307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5" name="Google Shape;4925;p41"/>
          <p:cNvGrpSpPr/>
          <p:nvPr/>
        </p:nvGrpSpPr>
        <p:grpSpPr>
          <a:xfrm>
            <a:off x="7940807" y="1106105"/>
            <a:ext cx="648631" cy="518520"/>
            <a:chOff x="7940807" y="1106105"/>
            <a:chExt cx="648631" cy="518520"/>
          </a:xfrm>
        </p:grpSpPr>
        <p:sp>
          <p:nvSpPr>
            <p:cNvPr id="4926" name="Google Shape;4926;p41"/>
            <p:cNvSpPr/>
            <p:nvPr/>
          </p:nvSpPr>
          <p:spPr>
            <a:xfrm>
              <a:off x="8397272" y="151480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29"/>
                    <a:pt x="1331" y="3421"/>
                    <a:pt x="2977" y="3421"/>
                  </a:cubicBezTo>
                  <a:cubicBezTo>
                    <a:pt x="4656" y="3421"/>
                    <a:pt x="5986" y="2629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1"/>
            <p:cNvSpPr/>
            <p:nvPr/>
          </p:nvSpPr>
          <p:spPr>
            <a:xfrm>
              <a:off x="8397272" y="147923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1"/>
            <p:cNvSpPr/>
            <p:nvPr/>
          </p:nvSpPr>
          <p:spPr>
            <a:xfrm>
              <a:off x="8397272" y="1444658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1"/>
            <p:cNvSpPr/>
            <p:nvPr/>
          </p:nvSpPr>
          <p:spPr>
            <a:xfrm>
              <a:off x="8397272" y="14090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317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317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1"/>
            <p:cNvSpPr/>
            <p:nvPr/>
          </p:nvSpPr>
          <p:spPr>
            <a:xfrm>
              <a:off x="8397272" y="1374514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29"/>
                  </a:cubicBezTo>
                  <a:lnTo>
                    <a:pt x="1" y="729"/>
                  </a:lnTo>
                  <a:lnTo>
                    <a:pt x="1" y="1710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0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1"/>
            <p:cNvSpPr/>
            <p:nvPr/>
          </p:nvSpPr>
          <p:spPr>
            <a:xfrm>
              <a:off x="8397272" y="13429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331" y="1"/>
                    <a:pt x="1" y="761"/>
                    <a:pt x="1" y="1711"/>
                  </a:cubicBez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cubicBezTo>
                    <a:pt x="5986" y="761"/>
                    <a:pt x="4656" y="1"/>
                    <a:pt x="297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1"/>
            <p:cNvSpPr/>
            <p:nvPr/>
          </p:nvSpPr>
          <p:spPr>
            <a:xfrm>
              <a:off x="8412521" y="1352139"/>
              <a:ext cx="161668" cy="92552"/>
            </a:xfrm>
            <a:custGeom>
              <a:avLst/>
              <a:gdLst/>
              <a:ahLst/>
              <a:cxnLst/>
              <a:rect l="l" t="t" r="r" b="b"/>
              <a:pathLst>
                <a:path w="5036" h="2883" extrusionOk="0">
                  <a:moveTo>
                    <a:pt x="2502" y="1"/>
                  </a:moveTo>
                  <a:cubicBezTo>
                    <a:pt x="1109" y="1"/>
                    <a:pt x="1" y="634"/>
                    <a:pt x="1" y="1426"/>
                  </a:cubicBezTo>
                  <a:cubicBezTo>
                    <a:pt x="1" y="2217"/>
                    <a:pt x="1109" y="2883"/>
                    <a:pt x="2502" y="2883"/>
                  </a:cubicBezTo>
                  <a:cubicBezTo>
                    <a:pt x="3928" y="2883"/>
                    <a:pt x="5036" y="2217"/>
                    <a:pt x="5036" y="1426"/>
                  </a:cubicBezTo>
                  <a:cubicBezTo>
                    <a:pt x="5036" y="634"/>
                    <a:pt x="3928" y="1"/>
                    <a:pt x="250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1"/>
            <p:cNvSpPr/>
            <p:nvPr/>
          </p:nvSpPr>
          <p:spPr>
            <a:xfrm>
              <a:off x="8423693" y="1358238"/>
              <a:ext cx="139325" cy="79325"/>
            </a:xfrm>
            <a:custGeom>
              <a:avLst/>
              <a:gdLst/>
              <a:ahLst/>
              <a:cxnLst/>
              <a:rect l="l" t="t" r="r" b="b"/>
              <a:pathLst>
                <a:path w="4340" h="2471" extrusionOk="0">
                  <a:moveTo>
                    <a:pt x="2154" y="1"/>
                  </a:moveTo>
                  <a:cubicBezTo>
                    <a:pt x="983" y="1"/>
                    <a:pt x="1" y="571"/>
                    <a:pt x="1" y="1236"/>
                  </a:cubicBezTo>
                  <a:cubicBezTo>
                    <a:pt x="1" y="1932"/>
                    <a:pt x="983" y="2471"/>
                    <a:pt x="2154" y="2471"/>
                  </a:cubicBezTo>
                  <a:cubicBezTo>
                    <a:pt x="3358" y="2471"/>
                    <a:pt x="4340" y="1932"/>
                    <a:pt x="4340" y="1236"/>
                  </a:cubicBezTo>
                  <a:cubicBezTo>
                    <a:pt x="4340" y="571"/>
                    <a:pt x="3358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1"/>
            <p:cNvSpPr/>
            <p:nvPr/>
          </p:nvSpPr>
          <p:spPr>
            <a:xfrm>
              <a:off x="8466421" y="1366360"/>
              <a:ext cx="53900" cy="63081"/>
            </a:xfrm>
            <a:custGeom>
              <a:avLst/>
              <a:gdLst/>
              <a:ahLst/>
              <a:cxnLst/>
              <a:rect l="l" t="t" r="r" b="b"/>
              <a:pathLst>
                <a:path w="1679" h="1965" extrusionOk="0">
                  <a:moveTo>
                    <a:pt x="792" y="444"/>
                  </a:moveTo>
                  <a:lnTo>
                    <a:pt x="792" y="793"/>
                  </a:lnTo>
                  <a:cubicBezTo>
                    <a:pt x="697" y="761"/>
                    <a:pt x="633" y="729"/>
                    <a:pt x="570" y="729"/>
                  </a:cubicBezTo>
                  <a:cubicBezTo>
                    <a:pt x="507" y="698"/>
                    <a:pt x="475" y="666"/>
                    <a:pt x="475" y="603"/>
                  </a:cubicBezTo>
                  <a:cubicBezTo>
                    <a:pt x="475" y="571"/>
                    <a:pt x="507" y="539"/>
                    <a:pt x="538" y="508"/>
                  </a:cubicBezTo>
                  <a:cubicBezTo>
                    <a:pt x="602" y="476"/>
                    <a:pt x="665" y="444"/>
                    <a:pt x="792" y="444"/>
                  </a:cubicBezTo>
                  <a:close/>
                  <a:moveTo>
                    <a:pt x="855" y="1141"/>
                  </a:moveTo>
                  <a:cubicBezTo>
                    <a:pt x="950" y="1173"/>
                    <a:pt x="1045" y="1204"/>
                    <a:pt x="1108" y="1204"/>
                  </a:cubicBezTo>
                  <a:cubicBezTo>
                    <a:pt x="1172" y="1268"/>
                    <a:pt x="1203" y="1299"/>
                    <a:pt x="1203" y="1331"/>
                  </a:cubicBezTo>
                  <a:cubicBezTo>
                    <a:pt x="1203" y="1394"/>
                    <a:pt x="1172" y="1426"/>
                    <a:pt x="1108" y="1458"/>
                  </a:cubicBezTo>
                  <a:cubicBezTo>
                    <a:pt x="1045" y="1489"/>
                    <a:pt x="982" y="1521"/>
                    <a:pt x="855" y="1521"/>
                  </a:cubicBezTo>
                  <a:lnTo>
                    <a:pt x="855" y="1141"/>
                  </a:lnTo>
                  <a:close/>
                  <a:moveTo>
                    <a:pt x="633" y="1"/>
                  </a:moveTo>
                  <a:lnTo>
                    <a:pt x="633" y="223"/>
                  </a:lnTo>
                  <a:cubicBezTo>
                    <a:pt x="443" y="223"/>
                    <a:pt x="285" y="286"/>
                    <a:pt x="158" y="349"/>
                  </a:cubicBezTo>
                  <a:cubicBezTo>
                    <a:pt x="32" y="413"/>
                    <a:pt x="0" y="508"/>
                    <a:pt x="0" y="634"/>
                  </a:cubicBezTo>
                  <a:cubicBezTo>
                    <a:pt x="0" y="698"/>
                    <a:pt x="0" y="761"/>
                    <a:pt x="32" y="793"/>
                  </a:cubicBezTo>
                  <a:cubicBezTo>
                    <a:pt x="63" y="856"/>
                    <a:pt x="127" y="888"/>
                    <a:pt x="190" y="919"/>
                  </a:cubicBezTo>
                  <a:cubicBezTo>
                    <a:pt x="253" y="951"/>
                    <a:pt x="317" y="983"/>
                    <a:pt x="380" y="1014"/>
                  </a:cubicBezTo>
                  <a:cubicBezTo>
                    <a:pt x="475" y="1046"/>
                    <a:pt x="538" y="1078"/>
                    <a:pt x="633" y="1078"/>
                  </a:cubicBezTo>
                  <a:lnTo>
                    <a:pt x="633" y="1521"/>
                  </a:lnTo>
                  <a:cubicBezTo>
                    <a:pt x="507" y="1521"/>
                    <a:pt x="412" y="1521"/>
                    <a:pt x="348" y="1489"/>
                  </a:cubicBezTo>
                  <a:cubicBezTo>
                    <a:pt x="253" y="1489"/>
                    <a:pt x="190" y="1458"/>
                    <a:pt x="158" y="1458"/>
                  </a:cubicBezTo>
                  <a:lnTo>
                    <a:pt x="0" y="1679"/>
                  </a:lnTo>
                  <a:cubicBezTo>
                    <a:pt x="63" y="1711"/>
                    <a:pt x="127" y="1743"/>
                    <a:pt x="253" y="1743"/>
                  </a:cubicBezTo>
                  <a:cubicBezTo>
                    <a:pt x="348" y="1774"/>
                    <a:pt x="475" y="1774"/>
                    <a:pt x="633" y="1774"/>
                  </a:cubicBezTo>
                  <a:lnTo>
                    <a:pt x="633" y="1964"/>
                  </a:lnTo>
                  <a:lnTo>
                    <a:pt x="1013" y="1964"/>
                  </a:lnTo>
                  <a:lnTo>
                    <a:pt x="1013" y="1743"/>
                  </a:lnTo>
                  <a:cubicBezTo>
                    <a:pt x="1235" y="1743"/>
                    <a:pt x="1393" y="1679"/>
                    <a:pt x="1520" y="1616"/>
                  </a:cubicBezTo>
                  <a:cubicBezTo>
                    <a:pt x="1615" y="1553"/>
                    <a:pt x="1678" y="1426"/>
                    <a:pt x="1678" y="1299"/>
                  </a:cubicBezTo>
                  <a:cubicBezTo>
                    <a:pt x="1678" y="1236"/>
                    <a:pt x="1678" y="1173"/>
                    <a:pt x="1615" y="1141"/>
                  </a:cubicBezTo>
                  <a:cubicBezTo>
                    <a:pt x="1583" y="1078"/>
                    <a:pt x="1552" y="1046"/>
                    <a:pt x="1488" y="1014"/>
                  </a:cubicBezTo>
                  <a:cubicBezTo>
                    <a:pt x="1425" y="983"/>
                    <a:pt x="1330" y="951"/>
                    <a:pt x="1267" y="919"/>
                  </a:cubicBezTo>
                  <a:cubicBezTo>
                    <a:pt x="1172" y="888"/>
                    <a:pt x="1108" y="888"/>
                    <a:pt x="1013" y="856"/>
                  </a:cubicBezTo>
                  <a:lnTo>
                    <a:pt x="1013" y="444"/>
                  </a:lnTo>
                  <a:cubicBezTo>
                    <a:pt x="1108" y="444"/>
                    <a:pt x="1172" y="476"/>
                    <a:pt x="1235" y="476"/>
                  </a:cubicBezTo>
                  <a:cubicBezTo>
                    <a:pt x="1298" y="476"/>
                    <a:pt x="1362" y="508"/>
                    <a:pt x="1425" y="508"/>
                  </a:cubicBezTo>
                  <a:lnTo>
                    <a:pt x="1552" y="286"/>
                  </a:lnTo>
                  <a:cubicBezTo>
                    <a:pt x="1488" y="254"/>
                    <a:pt x="1393" y="223"/>
                    <a:pt x="1330" y="223"/>
                  </a:cubicBezTo>
                  <a:cubicBezTo>
                    <a:pt x="1235" y="223"/>
                    <a:pt x="1140" y="191"/>
                    <a:pt x="1013" y="19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1"/>
            <p:cNvSpPr/>
            <p:nvPr/>
          </p:nvSpPr>
          <p:spPr>
            <a:xfrm>
              <a:off x="8111592" y="1557498"/>
              <a:ext cx="321282" cy="67126"/>
            </a:xfrm>
            <a:custGeom>
              <a:avLst/>
              <a:gdLst/>
              <a:ahLst/>
              <a:cxnLst/>
              <a:rect l="l" t="t" r="r" b="b"/>
              <a:pathLst>
                <a:path w="10008" h="2091" extrusionOk="0">
                  <a:moveTo>
                    <a:pt x="5004" y="1"/>
                  </a:moveTo>
                  <a:cubicBezTo>
                    <a:pt x="4334" y="590"/>
                    <a:pt x="1556" y="636"/>
                    <a:pt x="717" y="636"/>
                  </a:cubicBezTo>
                  <a:cubicBezTo>
                    <a:pt x="564" y="636"/>
                    <a:pt x="476" y="634"/>
                    <a:pt x="476" y="634"/>
                  </a:cubicBezTo>
                  <a:cubicBezTo>
                    <a:pt x="476" y="634"/>
                    <a:pt x="1" y="761"/>
                    <a:pt x="32" y="1394"/>
                  </a:cubicBezTo>
                  <a:cubicBezTo>
                    <a:pt x="32" y="2059"/>
                    <a:pt x="476" y="2091"/>
                    <a:pt x="476" y="2091"/>
                  </a:cubicBezTo>
                  <a:lnTo>
                    <a:pt x="9533" y="2091"/>
                  </a:lnTo>
                  <a:cubicBezTo>
                    <a:pt x="9533" y="2091"/>
                    <a:pt x="10008" y="2059"/>
                    <a:pt x="10008" y="1394"/>
                  </a:cubicBezTo>
                  <a:cubicBezTo>
                    <a:pt x="10008" y="761"/>
                    <a:pt x="9533" y="634"/>
                    <a:pt x="9533" y="634"/>
                  </a:cubicBezTo>
                  <a:cubicBezTo>
                    <a:pt x="9533" y="634"/>
                    <a:pt x="9445" y="636"/>
                    <a:pt x="9294" y="636"/>
                  </a:cubicBezTo>
                  <a:cubicBezTo>
                    <a:pt x="8461" y="636"/>
                    <a:pt x="5701" y="590"/>
                    <a:pt x="50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1"/>
            <p:cNvSpPr/>
            <p:nvPr/>
          </p:nvSpPr>
          <p:spPr>
            <a:xfrm>
              <a:off x="8112620" y="1577851"/>
              <a:ext cx="320255" cy="46773"/>
            </a:xfrm>
            <a:custGeom>
              <a:avLst/>
              <a:gdLst/>
              <a:ahLst/>
              <a:cxnLst/>
              <a:rect l="l" t="t" r="r" b="b"/>
              <a:pathLst>
                <a:path w="9976" h="1457" extrusionOk="0">
                  <a:moveTo>
                    <a:pt x="475" y="0"/>
                  </a:moveTo>
                  <a:cubicBezTo>
                    <a:pt x="475" y="0"/>
                    <a:pt x="0" y="127"/>
                    <a:pt x="0" y="760"/>
                  </a:cubicBezTo>
                  <a:cubicBezTo>
                    <a:pt x="0" y="1425"/>
                    <a:pt x="475" y="1457"/>
                    <a:pt x="475" y="1457"/>
                  </a:cubicBezTo>
                  <a:lnTo>
                    <a:pt x="9533" y="1457"/>
                  </a:lnTo>
                  <a:cubicBezTo>
                    <a:pt x="9533" y="1457"/>
                    <a:pt x="9976" y="1425"/>
                    <a:pt x="9976" y="760"/>
                  </a:cubicBezTo>
                  <a:cubicBezTo>
                    <a:pt x="9976" y="127"/>
                    <a:pt x="9501" y="0"/>
                    <a:pt x="9501" y="0"/>
                  </a:cubicBezTo>
                  <a:lnTo>
                    <a:pt x="9216" y="0"/>
                  </a:lnTo>
                  <a:cubicBezTo>
                    <a:pt x="9311" y="32"/>
                    <a:pt x="9628" y="158"/>
                    <a:pt x="9628" y="570"/>
                  </a:cubicBezTo>
                  <a:cubicBezTo>
                    <a:pt x="9603" y="945"/>
                    <a:pt x="9281" y="985"/>
                    <a:pt x="9147" y="985"/>
                  </a:cubicBezTo>
                  <a:cubicBezTo>
                    <a:pt x="9112" y="985"/>
                    <a:pt x="9089" y="982"/>
                    <a:pt x="9089" y="982"/>
                  </a:cubicBezTo>
                  <a:lnTo>
                    <a:pt x="855" y="982"/>
                  </a:lnTo>
                  <a:cubicBezTo>
                    <a:pt x="855" y="982"/>
                    <a:pt x="833" y="985"/>
                    <a:pt x="797" y="985"/>
                  </a:cubicBezTo>
                  <a:cubicBezTo>
                    <a:pt x="664" y="985"/>
                    <a:pt x="349" y="945"/>
                    <a:pt x="349" y="570"/>
                  </a:cubicBezTo>
                  <a:cubicBezTo>
                    <a:pt x="349" y="158"/>
                    <a:pt x="665" y="32"/>
                    <a:pt x="7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1"/>
            <p:cNvSpPr/>
            <p:nvPr/>
          </p:nvSpPr>
          <p:spPr>
            <a:xfrm>
              <a:off x="8233582" y="1106105"/>
              <a:ext cx="77303" cy="41733"/>
            </a:xfrm>
            <a:custGeom>
              <a:avLst/>
              <a:gdLst/>
              <a:ahLst/>
              <a:cxnLst/>
              <a:rect l="l" t="t" r="r" b="b"/>
              <a:pathLst>
                <a:path w="2408" h="1300" extrusionOk="0">
                  <a:moveTo>
                    <a:pt x="666" y="1"/>
                  </a:moveTo>
                  <a:cubicBezTo>
                    <a:pt x="317" y="1"/>
                    <a:pt x="1" y="286"/>
                    <a:pt x="1" y="634"/>
                  </a:cubicBezTo>
                  <a:cubicBezTo>
                    <a:pt x="1" y="1014"/>
                    <a:pt x="317" y="1299"/>
                    <a:pt x="666" y="1299"/>
                  </a:cubicBezTo>
                  <a:lnTo>
                    <a:pt x="1774" y="1299"/>
                  </a:lnTo>
                  <a:cubicBezTo>
                    <a:pt x="2123" y="1299"/>
                    <a:pt x="2408" y="1014"/>
                    <a:pt x="2408" y="634"/>
                  </a:cubicBezTo>
                  <a:cubicBezTo>
                    <a:pt x="2408" y="286"/>
                    <a:pt x="2123" y="1"/>
                    <a:pt x="177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1"/>
            <p:cNvSpPr/>
            <p:nvPr/>
          </p:nvSpPr>
          <p:spPr>
            <a:xfrm>
              <a:off x="8051625" y="1140680"/>
              <a:ext cx="442276" cy="442276"/>
            </a:xfrm>
            <a:custGeom>
              <a:avLst/>
              <a:gdLst/>
              <a:ahLst/>
              <a:cxnLst/>
              <a:rect l="l" t="t" r="r" b="b"/>
              <a:pathLst>
                <a:path w="13777" h="13777" extrusionOk="0">
                  <a:moveTo>
                    <a:pt x="6872" y="1426"/>
                  </a:moveTo>
                  <a:cubicBezTo>
                    <a:pt x="9912" y="1426"/>
                    <a:pt x="12351" y="3864"/>
                    <a:pt x="12351" y="6904"/>
                  </a:cubicBezTo>
                  <a:cubicBezTo>
                    <a:pt x="12351" y="9913"/>
                    <a:pt x="9912" y="12383"/>
                    <a:pt x="6872" y="12383"/>
                  </a:cubicBezTo>
                  <a:cubicBezTo>
                    <a:pt x="3864" y="12383"/>
                    <a:pt x="1393" y="9913"/>
                    <a:pt x="1393" y="6904"/>
                  </a:cubicBezTo>
                  <a:cubicBezTo>
                    <a:pt x="1393" y="3864"/>
                    <a:pt x="3864" y="1426"/>
                    <a:pt x="6872" y="1426"/>
                  </a:cubicBezTo>
                  <a:close/>
                  <a:moveTo>
                    <a:pt x="6872" y="1"/>
                  </a:moveTo>
                  <a:cubicBezTo>
                    <a:pt x="3072" y="1"/>
                    <a:pt x="0" y="3104"/>
                    <a:pt x="0" y="6904"/>
                  </a:cubicBezTo>
                  <a:cubicBezTo>
                    <a:pt x="0" y="10705"/>
                    <a:pt x="3072" y="13776"/>
                    <a:pt x="6872" y="13776"/>
                  </a:cubicBezTo>
                  <a:cubicBezTo>
                    <a:pt x="10673" y="13776"/>
                    <a:pt x="13776" y="10705"/>
                    <a:pt x="13776" y="6904"/>
                  </a:cubicBezTo>
                  <a:cubicBezTo>
                    <a:pt x="13776" y="3104"/>
                    <a:pt x="10673" y="1"/>
                    <a:pt x="68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1"/>
            <p:cNvSpPr/>
            <p:nvPr/>
          </p:nvSpPr>
          <p:spPr>
            <a:xfrm>
              <a:off x="8096344" y="1186426"/>
              <a:ext cx="351779" cy="351811"/>
            </a:xfrm>
            <a:custGeom>
              <a:avLst/>
              <a:gdLst/>
              <a:ahLst/>
              <a:cxnLst/>
              <a:rect l="l" t="t" r="r" b="b"/>
              <a:pathLst>
                <a:path w="10958" h="10959" extrusionOk="0">
                  <a:moveTo>
                    <a:pt x="5479" y="1"/>
                  </a:moveTo>
                  <a:cubicBezTo>
                    <a:pt x="2471" y="1"/>
                    <a:pt x="0" y="2439"/>
                    <a:pt x="0" y="5479"/>
                  </a:cubicBezTo>
                  <a:cubicBezTo>
                    <a:pt x="0" y="8488"/>
                    <a:pt x="2471" y="10958"/>
                    <a:pt x="5479" y="10958"/>
                  </a:cubicBezTo>
                  <a:cubicBezTo>
                    <a:pt x="8519" y="10958"/>
                    <a:pt x="10958" y="8488"/>
                    <a:pt x="10958" y="5479"/>
                  </a:cubicBezTo>
                  <a:cubicBezTo>
                    <a:pt x="10958" y="2439"/>
                    <a:pt x="8519" y="1"/>
                    <a:pt x="5479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1"/>
            <p:cNvSpPr/>
            <p:nvPr/>
          </p:nvSpPr>
          <p:spPr>
            <a:xfrm>
              <a:off x="8106520" y="1186426"/>
              <a:ext cx="331458" cy="331458"/>
            </a:xfrm>
            <a:custGeom>
              <a:avLst/>
              <a:gdLst/>
              <a:ahLst/>
              <a:cxnLst/>
              <a:rect l="l" t="t" r="r" b="b"/>
              <a:pathLst>
                <a:path w="10325" h="10325" extrusionOk="0">
                  <a:moveTo>
                    <a:pt x="5162" y="1"/>
                  </a:moveTo>
                  <a:cubicBezTo>
                    <a:pt x="2312" y="1"/>
                    <a:pt x="0" y="2312"/>
                    <a:pt x="0" y="5163"/>
                  </a:cubicBezTo>
                  <a:cubicBezTo>
                    <a:pt x="0" y="8013"/>
                    <a:pt x="2312" y="10325"/>
                    <a:pt x="5162" y="10325"/>
                  </a:cubicBezTo>
                  <a:cubicBezTo>
                    <a:pt x="8012" y="10325"/>
                    <a:pt x="10324" y="8013"/>
                    <a:pt x="10324" y="5163"/>
                  </a:cubicBezTo>
                  <a:cubicBezTo>
                    <a:pt x="10324" y="2312"/>
                    <a:pt x="8012" y="1"/>
                    <a:pt x="5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1"/>
            <p:cNvSpPr/>
            <p:nvPr/>
          </p:nvSpPr>
          <p:spPr>
            <a:xfrm>
              <a:off x="8272233" y="1278656"/>
              <a:ext cx="108795" cy="109373"/>
            </a:xfrm>
            <a:custGeom>
              <a:avLst/>
              <a:gdLst/>
              <a:ahLst/>
              <a:cxnLst/>
              <a:rect l="l" t="t" r="r" b="b"/>
              <a:pathLst>
                <a:path w="3389" h="3407" extrusionOk="0">
                  <a:moveTo>
                    <a:pt x="3269" y="1"/>
                  </a:moveTo>
                  <a:cubicBezTo>
                    <a:pt x="3101" y="1"/>
                    <a:pt x="2353" y="669"/>
                    <a:pt x="1520" y="1561"/>
                  </a:cubicBezTo>
                  <a:cubicBezTo>
                    <a:pt x="634" y="2480"/>
                    <a:pt x="0" y="3303"/>
                    <a:pt x="95" y="3398"/>
                  </a:cubicBezTo>
                  <a:cubicBezTo>
                    <a:pt x="101" y="3404"/>
                    <a:pt x="110" y="3407"/>
                    <a:pt x="120" y="3407"/>
                  </a:cubicBezTo>
                  <a:cubicBezTo>
                    <a:pt x="288" y="3407"/>
                    <a:pt x="1036" y="2740"/>
                    <a:pt x="1869" y="1878"/>
                  </a:cubicBezTo>
                  <a:cubicBezTo>
                    <a:pt x="2755" y="928"/>
                    <a:pt x="3389" y="104"/>
                    <a:pt x="3294" y="9"/>
                  </a:cubicBezTo>
                  <a:cubicBezTo>
                    <a:pt x="3288" y="4"/>
                    <a:pt x="3280" y="1"/>
                    <a:pt x="326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1"/>
            <p:cNvSpPr/>
            <p:nvPr/>
          </p:nvSpPr>
          <p:spPr>
            <a:xfrm>
              <a:off x="8164465" y="1284756"/>
              <a:ext cx="113900" cy="103306"/>
            </a:xfrm>
            <a:custGeom>
              <a:avLst/>
              <a:gdLst/>
              <a:ahLst/>
              <a:cxnLst/>
              <a:rect l="l" t="t" r="r" b="b"/>
              <a:pathLst>
                <a:path w="3548" h="3218" extrusionOk="0">
                  <a:moveTo>
                    <a:pt x="92" y="0"/>
                  </a:moveTo>
                  <a:cubicBezTo>
                    <a:pt x="80" y="0"/>
                    <a:pt x="70" y="3"/>
                    <a:pt x="64" y="9"/>
                  </a:cubicBezTo>
                  <a:cubicBezTo>
                    <a:pt x="0" y="104"/>
                    <a:pt x="665" y="896"/>
                    <a:pt x="1615" y="1783"/>
                  </a:cubicBezTo>
                  <a:cubicBezTo>
                    <a:pt x="2473" y="2611"/>
                    <a:pt x="3247" y="3217"/>
                    <a:pt x="3424" y="3217"/>
                  </a:cubicBezTo>
                  <a:cubicBezTo>
                    <a:pt x="3436" y="3217"/>
                    <a:pt x="3446" y="3214"/>
                    <a:pt x="3452" y="3208"/>
                  </a:cubicBezTo>
                  <a:cubicBezTo>
                    <a:pt x="3547" y="3113"/>
                    <a:pt x="2851" y="2321"/>
                    <a:pt x="1932" y="1435"/>
                  </a:cubicBezTo>
                  <a:cubicBezTo>
                    <a:pt x="1045" y="607"/>
                    <a:pt x="269" y="0"/>
                    <a:pt x="92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1"/>
            <p:cNvSpPr/>
            <p:nvPr/>
          </p:nvSpPr>
          <p:spPr>
            <a:xfrm>
              <a:off x="8267129" y="1501576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1"/>
                  </a:moveTo>
                  <a:cubicBezTo>
                    <a:pt x="64" y="1"/>
                    <a:pt x="1" y="413"/>
                    <a:pt x="1" y="888"/>
                  </a:cubicBezTo>
                  <a:cubicBezTo>
                    <a:pt x="1" y="1363"/>
                    <a:pt x="64" y="1743"/>
                    <a:pt x="159" y="1743"/>
                  </a:cubicBezTo>
                  <a:cubicBezTo>
                    <a:pt x="254" y="1743"/>
                    <a:pt x="349" y="1363"/>
                    <a:pt x="349" y="888"/>
                  </a:cubicBezTo>
                  <a:cubicBezTo>
                    <a:pt x="349" y="413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1"/>
            <p:cNvSpPr/>
            <p:nvPr/>
          </p:nvSpPr>
          <p:spPr>
            <a:xfrm>
              <a:off x="8267129" y="1166105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0"/>
                  </a:moveTo>
                  <a:cubicBezTo>
                    <a:pt x="64" y="0"/>
                    <a:pt x="1" y="380"/>
                    <a:pt x="1" y="887"/>
                  </a:cubicBezTo>
                  <a:cubicBezTo>
                    <a:pt x="1" y="1362"/>
                    <a:pt x="64" y="1742"/>
                    <a:pt x="159" y="1742"/>
                  </a:cubicBezTo>
                  <a:cubicBezTo>
                    <a:pt x="254" y="1742"/>
                    <a:pt x="349" y="1362"/>
                    <a:pt x="349" y="887"/>
                  </a:cubicBezTo>
                  <a:cubicBezTo>
                    <a:pt x="349" y="380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1"/>
            <p:cNvSpPr/>
            <p:nvPr/>
          </p:nvSpPr>
          <p:spPr>
            <a:xfrm>
              <a:off x="8412521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2" y="349"/>
                    <a:pt x="1742" y="285"/>
                    <a:pt x="1742" y="190"/>
                  </a:cubicBezTo>
                  <a:cubicBezTo>
                    <a:pt x="1742" y="95"/>
                    <a:pt x="1362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1"/>
            <p:cNvSpPr/>
            <p:nvPr/>
          </p:nvSpPr>
          <p:spPr>
            <a:xfrm>
              <a:off x="8077018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3" y="349"/>
                    <a:pt x="1743" y="285"/>
                    <a:pt x="1743" y="190"/>
                  </a:cubicBezTo>
                  <a:cubicBezTo>
                    <a:pt x="1743" y="95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1"/>
            <p:cNvSpPr/>
            <p:nvPr/>
          </p:nvSpPr>
          <p:spPr>
            <a:xfrm>
              <a:off x="8382024" y="1473711"/>
              <a:ext cx="34606" cy="31075"/>
            </a:xfrm>
            <a:custGeom>
              <a:avLst/>
              <a:gdLst/>
              <a:ahLst/>
              <a:cxnLst/>
              <a:rect l="l" t="t" r="r" b="b"/>
              <a:pathLst>
                <a:path w="1078" h="968" extrusionOk="0">
                  <a:moveTo>
                    <a:pt x="104" y="0"/>
                  </a:moveTo>
                  <a:cubicBezTo>
                    <a:pt x="87" y="0"/>
                    <a:pt x="73" y="5"/>
                    <a:pt x="64" y="14"/>
                  </a:cubicBezTo>
                  <a:cubicBezTo>
                    <a:pt x="0" y="46"/>
                    <a:pt x="190" y="299"/>
                    <a:pt x="444" y="584"/>
                  </a:cubicBezTo>
                  <a:cubicBezTo>
                    <a:pt x="705" y="816"/>
                    <a:pt x="939" y="968"/>
                    <a:pt x="1001" y="968"/>
                  </a:cubicBezTo>
                  <a:cubicBezTo>
                    <a:pt x="1007" y="968"/>
                    <a:pt x="1011" y="967"/>
                    <a:pt x="1014" y="964"/>
                  </a:cubicBezTo>
                  <a:cubicBezTo>
                    <a:pt x="1077" y="901"/>
                    <a:pt x="887" y="647"/>
                    <a:pt x="634" y="394"/>
                  </a:cubicBezTo>
                  <a:cubicBezTo>
                    <a:pt x="418" y="151"/>
                    <a:pt x="202" y="0"/>
                    <a:pt x="104" y="0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1"/>
            <p:cNvSpPr/>
            <p:nvPr/>
          </p:nvSpPr>
          <p:spPr>
            <a:xfrm>
              <a:off x="8128863" y="1219587"/>
              <a:ext cx="33579" cy="31332"/>
            </a:xfrm>
            <a:custGeom>
              <a:avLst/>
              <a:gdLst/>
              <a:ahLst/>
              <a:cxnLst/>
              <a:rect l="l" t="t" r="r" b="b"/>
              <a:pathLst>
                <a:path w="1046" h="976" extrusionOk="0">
                  <a:moveTo>
                    <a:pt x="67" y="0"/>
                  </a:moveTo>
                  <a:cubicBezTo>
                    <a:pt x="52" y="0"/>
                    <a:pt x="41" y="4"/>
                    <a:pt x="33" y="13"/>
                  </a:cubicBezTo>
                  <a:cubicBezTo>
                    <a:pt x="1" y="76"/>
                    <a:pt x="159" y="329"/>
                    <a:pt x="444" y="583"/>
                  </a:cubicBezTo>
                  <a:cubicBezTo>
                    <a:pt x="664" y="803"/>
                    <a:pt x="884" y="975"/>
                    <a:pt x="980" y="975"/>
                  </a:cubicBezTo>
                  <a:cubicBezTo>
                    <a:pt x="994" y="975"/>
                    <a:pt x="1006" y="971"/>
                    <a:pt x="1014" y="963"/>
                  </a:cubicBezTo>
                  <a:cubicBezTo>
                    <a:pt x="1046" y="899"/>
                    <a:pt x="888" y="646"/>
                    <a:pt x="603" y="393"/>
                  </a:cubicBezTo>
                  <a:cubicBezTo>
                    <a:pt x="383" y="173"/>
                    <a:pt x="163" y="0"/>
                    <a:pt x="6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1"/>
            <p:cNvSpPr/>
            <p:nvPr/>
          </p:nvSpPr>
          <p:spPr>
            <a:xfrm>
              <a:off x="8382024" y="1219587"/>
              <a:ext cx="34606" cy="31332"/>
            </a:xfrm>
            <a:custGeom>
              <a:avLst/>
              <a:gdLst/>
              <a:ahLst/>
              <a:cxnLst/>
              <a:rect l="l" t="t" r="r" b="b"/>
              <a:pathLst>
                <a:path w="1078" h="976" extrusionOk="0">
                  <a:moveTo>
                    <a:pt x="989" y="0"/>
                  </a:moveTo>
                  <a:cubicBezTo>
                    <a:pt x="908" y="0"/>
                    <a:pt x="664" y="173"/>
                    <a:pt x="444" y="393"/>
                  </a:cubicBezTo>
                  <a:cubicBezTo>
                    <a:pt x="190" y="646"/>
                    <a:pt x="0" y="899"/>
                    <a:pt x="64" y="963"/>
                  </a:cubicBezTo>
                  <a:cubicBezTo>
                    <a:pt x="72" y="971"/>
                    <a:pt x="84" y="975"/>
                    <a:pt x="98" y="975"/>
                  </a:cubicBezTo>
                  <a:cubicBezTo>
                    <a:pt x="194" y="975"/>
                    <a:pt x="414" y="803"/>
                    <a:pt x="634" y="583"/>
                  </a:cubicBezTo>
                  <a:cubicBezTo>
                    <a:pt x="887" y="329"/>
                    <a:pt x="1077" y="76"/>
                    <a:pt x="1014" y="13"/>
                  </a:cubicBezTo>
                  <a:cubicBezTo>
                    <a:pt x="1010" y="4"/>
                    <a:pt x="1001" y="0"/>
                    <a:pt x="98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1"/>
            <p:cNvSpPr/>
            <p:nvPr/>
          </p:nvSpPr>
          <p:spPr>
            <a:xfrm>
              <a:off x="8128863" y="1473711"/>
              <a:ext cx="33579" cy="31075"/>
            </a:xfrm>
            <a:custGeom>
              <a:avLst/>
              <a:gdLst/>
              <a:ahLst/>
              <a:cxnLst/>
              <a:rect l="l" t="t" r="r" b="b"/>
              <a:pathLst>
                <a:path w="1046" h="968" extrusionOk="0">
                  <a:moveTo>
                    <a:pt x="974" y="0"/>
                  </a:moveTo>
                  <a:cubicBezTo>
                    <a:pt x="876" y="0"/>
                    <a:pt x="660" y="151"/>
                    <a:pt x="444" y="394"/>
                  </a:cubicBezTo>
                  <a:cubicBezTo>
                    <a:pt x="159" y="647"/>
                    <a:pt x="1" y="901"/>
                    <a:pt x="33" y="964"/>
                  </a:cubicBezTo>
                  <a:cubicBezTo>
                    <a:pt x="38" y="967"/>
                    <a:pt x="45" y="968"/>
                    <a:pt x="53" y="968"/>
                  </a:cubicBezTo>
                  <a:cubicBezTo>
                    <a:pt x="139" y="968"/>
                    <a:pt x="374" y="816"/>
                    <a:pt x="634" y="584"/>
                  </a:cubicBezTo>
                  <a:cubicBezTo>
                    <a:pt x="888" y="299"/>
                    <a:pt x="1046" y="46"/>
                    <a:pt x="1014" y="14"/>
                  </a:cubicBezTo>
                  <a:cubicBezTo>
                    <a:pt x="1005" y="5"/>
                    <a:pt x="991" y="0"/>
                    <a:pt x="97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1"/>
            <p:cNvSpPr/>
            <p:nvPr/>
          </p:nvSpPr>
          <p:spPr>
            <a:xfrm>
              <a:off x="8331205" y="1457884"/>
              <a:ext cx="166740" cy="166740"/>
            </a:xfrm>
            <a:custGeom>
              <a:avLst/>
              <a:gdLst/>
              <a:ahLst/>
              <a:cxnLst/>
              <a:rect l="l" t="t" r="r" b="b"/>
              <a:pathLst>
                <a:path w="5194" h="5194" extrusionOk="0">
                  <a:moveTo>
                    <a:pt x="2597" y="0"/>
                  </a:moveTo>
                  <a:cubicBezTo>
                    <a:pt x="1140" y="0"/>
                    <a:pt x="0" y="1172"/>
                    <a:pt x="0" y="2597"/>
                  </a:cubicBezTo>
                  <a:cubicBezTo>
                    <a:pt x="0" y="4054"/>
                    <a:pt x="1140" y="5194"/>
                    <a:pt x="2597" y="5194"/>
                  </a:cubicBezTo>
                  <a:cubicBezTo>
                    <a:pt x="4022" y="5194"/>
                    <a:pt x="5194" y="4054"/>
                    <a:pt x="5194" y="2597"/>
                  </a:cubicBezTo>
                  <a:cubicBezTo>
                    <a:pt x="5194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1"/>
            <p:cNvSpPr/>
            <p:nvPr/>
          </p:nvSpPr>
          <p:spPr>
            <a:xfrm>
              <a:off x="8344400" y="1471078"/>
              <a:ext cx="140352" cy="140352"/>
            </a:xfrm>
            <a:custGeom>
              <a:avLst/>
              <a:gdLst/>
              <a:ahLst/>
              <a:cxnLst/>
              <a:rect l="l" t="t" r="r" b="b"/>
              <a:pathLst>
                <a:path w="4372" h="4372" extrusionOk="0">
                  <a:moveTo>
                    <a:pt x="2186" y="1"/>
                  </a:moveTo>
                  <a:cubicBezTo>
                    <a:pt x="951" y="1"/>
                    <a:pt x="1" y="983"/>
                    <a:pt x="1" y="2186"/>
                  </a:cubicBezTo>
                  <a:cubicBezTo>
                    <a:pt x="1" y="3389"/>
                    <a:pt x="951" y="4371"/>
                    <a:pt x="2186" y="4371"/>
                  </a:cubicBezTo>
                  <a:cubicBezTo>
                    <a:pt x="3389" y="4371"/>
                    <a:pt x="4371" y="3389"/>
                    <a:pt x="4371" y="2186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1"/>
            <p:cNvSpPr/>
            <p:nvPr/>
          </p:nvSpPr>
          <p:spPr>
            <a:xfrm>
              <a:off x="8353549" y="1481255"/>
              <a:ext cx="121026" cy="121026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901" y="1"/>
                  </a:moveTo>
                  <a:cubicBezTo>
                    <a:pt x="856" y="1"/>
                    <a:pt x="1" y="856"/>
                    <a:pt x="1" y="1869"/>
                  </a:cubicBezTo>
                  <a:cubicBezTo>
                    <a:pt x="1" y="2914"/>
                    <a:pt x="856" y="3769"/>
                    <a:pt x="1901" y="3769"/>
                  </a:cubicBezTo>
                  <a:cubicBezTo>
                    <a:pt x="2914" y="3769"/>
                    <a:pt x="3769" y="2914"/>
                    <a:pt x="3769" y="1869"/>
                  </a:cubicBezTo>
                  <a:cubicBezTo>
                    <a:pt x="3769" y="856"/>
                    <a:pt x="2914" y="1"/>
                    <a:pt x="190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1"/>
            <p:cNvSpPr/>
            <p:nvPr/>
          </p:nvSpPr>
          <p:spPr>
            <a:xfrm>
              <a:off x="8390146" y="1493454"/>
              <a:ext cx="47833" cy="95601"/>
            </a:xfrm>
            <a:custGeom>
              <a:avLst/>
              <a:gdLst/>
              <a:ahLst/>
              <a:cxnLst/>
              <a:rect l="l" t="t" r="r" b="b"/>
              <a:pathLst>
                <a:path w="1490" h="2978" extrusionOk="0">
                  <a:moveTo>
                    <a:pt x="698" y="666"/>
                  </a:moveTo>
                  <a:lnTo>
                    <a:pt x="698" y="1204"/>
                  </a:lnTo>
                  <a:cubicBezTo>
                    <a:pt x="634" y="1172"/>
                    <a:pt x="571" y="1141"/>
                    <a:pt x="508" y="1077"/>
                  </a:cubicBezTo>
                  <a:cubicBezTo>
                    <a:pt x="476" y="1046"/>
                    <a:pt x="444" y="982"/>
                    <a:pt x="444" y="919"/>
                  </a:cubicBezTo>
                  <a:cubicBezTo>
                    <a:pt x="444" y="856"/>
                    <a:pt x="476" y="792"/>
                    <a:pt x="508" y="761"/>
                  </a:cubicBezTo>
                  <a:cubicBezTo>
                    <a:pt x="539" y="697"/>
                    <a:pt x="603" y="666"/>
                    <a:pt x="698" y="666"/>
                  </a:cubicBezTo>
                  <a:close/>
                  <a:moveTo>
                    <a:pt x="761" y="1742"/>
                  </a:moveTo>
                  <a:cubicBezTo>
                    <a:pt x="856" y="1774"/>
                    <a:pt x="919" y="1806"/>
                    <a:pt x="983" y="1869"/>
                  </a:cubicBezTo>
                  <a:cubicBezTo>
                    <a:pt x="1014" y="1901"/>
                    <a:pt x="1046" y="1964"/>
                    <a:pt x="1046" y="2027"/>
                  </a:cubicBezTo>
                  <a:cubicBezTo>
                    <a:pt x="1046" y="2091"/>
                    <a:pt x="1046" y="2186"/>
                    <a:pt x="983" y="2217"/>
                  </a:cubicBezTo>
                  <a:cubicBezTo>
                    <a:pt x="919" y="2281"/>
                    <a:pt x="856" y="2281"/>
                    <a:pt x="761" y="2312"/>
                  </a:cubicBezTo>
                  <a:lnTo>
                    <a:pt x="761" y="1742"/>
                  </a:lnTo>
                  <a:close/>
                  <a:moveTo>
                    <a:pt x="571" y="1"/>
                  </a:moveTo>
                  <a:lnTo>
                    <a:pt x="571" y="317"/>
                  </a:lnTo>
                  <a:cubicBezTo>
                    <a:pt x="413" y="349"/>
                    <a:pt x="254" y="412"/>
                    <a:pt x="159" y="507"/>
                  </a:cubicBezTo>
                  <a:cubicBezTo>
                    <a:pt x="64" y="634"/>
                    <a:pt x="1" y="761"/>
                    <a:pt x="1" y="951"/>
                  </a:cubicBezTo>
                  <a:cubicBezTo>
                    <a:pt x="1" y="1046"/>
                    <a:pt x="33" y="1141"/>
                    <a:pt x="64" y="1204"/>
                  </a:cubicBezTo>
                  <a:cubicBezTo>
                    <a:pt x="96" y="1299"/>
                    <a:pt x="128" y="1362"/>
                    <a:pt x="191" y="1394"/>
                  </a:cubicBezTo>
                  <a:cubicBezTo>
                    <a:pt x="254" y="1457"/>
                    <a:pt x="318" y="1521"/>
                    <a:pt x="381" y="1552"/>
                  </a:cubicBezTo>
                  <a:cubicBezTo>
                    <a:pt x="444" y="1584"/>
                    <a:pt x="508" y="1616"/>
                    <a:pt x="571" y="1647"/>
                  </a:cubicBezTo>
                  <a:lnTo>
                    <a:pt x="571" y="2312"/>
                  </a:lnTo>
                  <a:cubicBezTo>
                    <a:pt x="476" y="2312"/>
                    <a:pt x="381" y="2281"/>
                    <a:pt x="318" y="2281"/>
                  </a:cubicBezTo>
                  <a:cubicBezTo>
                    <a:pt x="254" y="2249"/>
                    <a:pt x="191" y="2217"/>
                    <a:pt x="159" y="2186"/>
                  </a:cubicBezTo>
                  <a:lnTo>
                    <a:pt x="33" y="2566"/>
                  </a:lnTo>
                  <a:cubicBezTo>
                    <a:pt x="64" y="2597"/>
                    <a:pt x="159" y="2629"/>
                    <a:pt x="254" y="2661"/>
                  </a:cubicBezTo>
                  <a:cubicBezTo>
                    <a:pt x="349" y="2661"/>
                    <a:pt x="444" y="2692"/>
                    <a:pt x="571" y="2692"/>
                  </a:cubicBezTo>
                  <a:lnTo>
                    <a:pt x="571" y="2977"/>
                  </a:lnTo>
                  <a:lnTo>
                    <a:pt x="919" y="2977"/>
                  </a:lnTo>
                  <a:lnTo>
                    <a:pt x="919" y="2661"/>
                  </a:lnTo>
                  <a:cubicBezTo>
                    <a:pt x="1078" y="2629"/>
                    <a:pt x="1236" y="2566"/>
                    <a:pt x="1331" y="2439"/>
                  </a:cubicBezTo>
                  <a:cubicBezTo>
                    <a:pt x="1426" y="2344"/>
                    <a:pt x="1489" y="2186"/>
                    <a:pt x="1489" y="1964"/>
                  </a:cubicBezTo>
                  <a:cubicBezTo>
                    <a:pt x="1489" y="1869"/>
                    <a:pt x="1458" y="1774"/>
                    <a:pt x="1426" y="1711"/>
                  </a:cubicBezTo>
                  <a:cubicBezTo>
                    <a:pt x="1394" y="1647"/>
                    <a:pt x="1363" y="1584"/>
                    <a:pt x="1299" y="1521"/>
                  </a:cubicBezTo>
                  <a:cubicBezTo>
                    <a:pt x="1236" y="1489"/>
                    <a:pt x="1173" y="1426"/>
                    <a:pt x="1109" y="1394"/>
                  </a:cubicBezTo>
                  <a:cubicBezTo>
                    <a:pt x="1046" y="1362"/>
                    <a:pt x="983" y="1331"/>
                    <a:pt x="919" y="1299"/>
                  </a:cubicBezTo>
                  <a:lnTo>
                    <a:pt x="919" y="666"/>
                  </a:lnTo>
                  <a:cubicBezTo>
                    <a:pt x="983" y="666"/>
                    <a:pt x="1046" y="697"/>
                    <a:pt x="1109" y="697"/>
                  </a:cubicBezTo>
                  <a:cubicBezTo>
                    <a:pt x="1173" y="729"/>
                    <a:pt x="1204" y="761"/>
                    <a:pt x="1236" y="761"/>
                  </a:cubicBezTo>
                  <a:lnTo>
                    <a:pt x="1363" y="412"/>
                  </a:lnTo>
                  <a:cubicBezTo>
                    <a:pt x="1299" y="381"/>
                    <a:pt x="1236" y="349"/>
                    <a:pt x="1173" y="349"/>
                  </a:cubicBezTo>
                  <a:cubicBezTo>
                    <a:pt x="1078" y="317"/>
                    <a:pt x="1014" y="317"/>
                    <a:pt x="919" y="286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1"/>
            <p:cNvSpPr/>
            <p:nvPr/>
          </p:nvSpPr>
          <p:spPr>
            <a:xfrm>
              <a:off x="7995702" y="1474128"/>
              <a:ext cx="16276" cy="16308"/>
            </a:xfrm>
            <a:custGeom>
              <a:avLst/>
              <a:gdLst/>
              <a:ahLst/>
              <a:cxnLst/>
              <a:rect l="l" t="t" r="r" b="b"/>
              <a:pathLst>
                <a:path w="507" h="508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381"/>
                  </a:lnTo>
                  <a:cubicBezTo>
                    <a:pt x="0" y="444"/>
                    <a:pt x="0" y="508"/>
                    <a:pt x="64" y="508"/>
                  </a:cubicBezTo>
                  <a:lnTo>
                    <a:pt x="444" y="508"/>
                  </a:lnTo>
                  <a:cubicBezTo>
                    <a:pt x="475" y="508"/>
                    <a:pt x="507" y="476"/>
                    <a:pt x="507" y="413"/>
                  </a:cubicBezTo>
                  <a:lnTo>
                    <a:pt x="507" y="128"/>
                  </a:lnTo>
                  <a:cubicBezTo>
                    <a:pt x="507" y="64"/>
                    <a:pt x="507" y="33"/>
                    <a:pt x="444" y="3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1"/>
            <p:cNvSpPr/>
            <p:nvPr/>
          </p:nvSpPr>
          <p:spPr>
            <a:xfrm>
              <a:off x="7989603" y="1577851"/>
              <a:ext cx="17303" cy="16276"/>
            </a:xfrm>
            <a:custGeom>
              <a:avLst/>
              <a:gdLst/>
              <a:ahLst/>
              <a:cxnLst/>
              <a:rect l="l" t="t" r="r" b="b"/>
              <a:pathLst>
                <a:path w="539" h="507" extrusionOk="0">
                  <a:moveTo>
                    <a:pt x="95" y="0"/>
                  </a:moveTo>
                  <a:cubicBezTo>
                    <a:pt x="64" y="0"/>
                    <a:pt x="32" y="32"/>
                    <a:pt x="32" y="95"/>
                  </a:cubicBezTo>
                  <a:lnTo>
                    <a:pt x="32" y="380"/>
                  </a:lnTo>
                  <a:cubicBezTo>
                    <a:pt x="0" y="443"/>
                    <a:pt x="32" y="475"/>
                    <a:pt x="95" y="475"/>
                  </a:cubicBezTo>
                  <a:lnTo>
                    <a:pt x="444" y="507"/>
                  </a:lnTo>
                  <a:cubicBezTo>
                    <a:pt x="507" y="507"/>
                    <a:pt x="539" y="475"/>
                    <a:pt x="539" y="412"/>
                  </a:cubicBezTo>
                  <a:lnTo>
                    <a:pt x="539" y="127"/>
                  </a:lnTo>
                  <a:cubicBezTo>
                    <a:pt x="539" y="63"/>
                    <a:pt x="507" y="32"/>
                    <a:pt x="475" y="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1"/>
            <p:cNvSpPr/>
            <p:nvPr/>
          </p:nvSpPr>
          <p:spPr>
            <a:xfrm>
              <a:off x="7967227" y="1477820"/>
              <a:ext cx="20353" cy="20160"/>
            </a:xfrm>
            <a:custGeom>
              <a:avLst/>
              <a:gdLst/>
              <a:ahLst/>
              <a:cxnLst/>
              <a:rect l="l" t="t" r="r" b="b"/>
              <a:pathLst>
                <a:path w="634" h="628" extrusionOk="0">
                  <a:moveTo>
                    <a:pt x="411" y="0"/>
                  </a:moveTo>
                  <a:cubicBezTo>
                    <a:pt x="400" y="0"/>
                    <a:pt x="389" y="4"/>
                    <a:pt x="381" y="13"/>
                  </a:cubicBezTo>
                  <a:lnTo>
                    <a:pt x="32" y="171"/>
                  </a:lnTo>
                  <a:cubicBezTo>
                    <a:pt x="0" y="203"/>
                    <a:pt x="0" y="266"/>
                    <a:pt x="32" y="298"/>
                  </a:cubicBezTo>
                  <a:lnTo>
                    <a:pt x="159" y="583"/>
                  </a:lnTo>
                  <a:cubicBezTo>
                    <a:pt x="181" y="605"/>
                    <a:pt x="204" y="627"/>
                    <a:pt x="237" y="627"/>
                  </a:cubicBezTo>
                  <a:cubicBezTo>
                    <a:pt x="251" y="627"/>
                    <a:pt x="267" y="624"/>
                    <a:pt x="286" y="614"/>
                  </a:cubicBezTo>
                  <a:lnTo>
                    <a:pt x="602" y="456"/>
                  </a:lnTo>
                  <a:cubicBezTo>
                    <a:pt x="634" y="424"/>
                    <a:pt x="634" y="393"/>
                    <a:pt x="634" y="329"/>
                  </a:cubicBezTo>
                  <a:lnTo>
                    <a:pt x="476" y="76"/>
                  </a:lnTo>
                  <a:cubicBezTo>
                    <a:pt x="476" y="30"/>
                    <a:pt x="4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1"/>
            <p:cNvSpPr/>
            <p:nvPr/>
          </p:nvSpPr>
          <p:spPr>
            <a:xfrm>
              <a:off x="8014001" y="1570339"/>
              <a:ext cx="21380" cy="20160"/>
            </a:xfrm>
            <a:custGeom>
              <a:avLst/>
              <a:gdLst/>
              <a:ahLst/>
              <a:cxnLst/>
              <a:rect l="l" t="t" r="r" b="b"/>
              <a:pathLst>
                <a:path w="666" h="628" extrusionOk="0">
                  <a:moveTo>
                    <a:pt x="425" y="0"/>
                  </a:moveTo>
                  <a:cubicBezTo>
                    <a:pt x="412" y="0"/>
                    <a:pt x="397" y="4"/>
                    <a:pt x="380" y="12"/>
                  </a:cubicBezTo>
                  <a:lnTo>
                    <a:pt x="64" y="171"/>
                  </a:lnTo>
                  <a:cubicBezTo>
                    <a:pt x="32" y="202"/>
                    <a:pt x="0" y="266"/>
                    <a:pt x="32" y="297"/>
                  </a:cubicBezTo>
                  <a:lnTo>
                    <a:pt x="190" y="582"/>
                  </a:lnTo>
                  <a:cubicBezTo>
                    <a:pt x="190" y="605"/>
                    <a:pt x="222" y="627"/>
                    <a:pt x="252" y="627"/>
                  </a:cubicBezTo>
                  <a:cubicBezTo>
                    <a:pt x="264" y="627"/>
                    <a:pt x="276" y="623"/>
                    <a:pt x="285" y="614"/>
                  </a:cubicBezTo>
                  <a:lnTo>
                    <a:pt x="634" y="456"/>
                  </a:lnTo>
                  <a:cubicBezTo>
                    <a:pt x="665" y="424"/>
                    <a:pt x="665" y="392"/>
                    <a:pt x="634" y="329"/>
                  </a:cubicBezTo>
                  <a:lnTo>
                    <a:pt x="507" y="76"/>
                  </a:lnTo>
                  <a:cubicBezTo>
                    <a:pt x="484" y="29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1"/>
            <p:cNvSpPr/>
            <p:nvPr/>
          </p:nvSpPr>
          <p:spPr>
            <a:xfrm>
              <a:off x="7946906" y="1495733"/>
              <a:ext cx="21380" cy="20899"/>
            </a:xfrm>
            <a:custGeom>
              <a:avLst/>
              <a:gdLst/>
              <a:ahLst/>
              <a:cxnLst/>
              <a:rect l="l" t="t" r="r" b="b"/>
              <a:pathLst>
                <a:path w="666" h="651" extrusionOk="0">
                  <a:moveTo>
                    <a:pt x="285" y="1"/>
                  </a:moveTo>
                  <a:cubicBezTo>
                    <a:pt x="261" y="1"/>
                    <a:pt x="238" y="9"/>
                    <a:pt x="222" y="25"/>
                  </a:cubicBezTo>
                  <a:lnTo>
                    <a:pt x="32" y="341"/>
                  </a:lnTo>
                  <a:cubicBezTo>
                    <a:pt x="0" y="373"/>
                    <a:pt x="32" y="436"/>
                    <a:pt x="63" y="468"/>
                  </a:cubicBezTo>
                  <a:lnTo>
                    <a:pt x="317" y="626"/>
                  </a:lnTo>
                  <a:cubicBezTo>
                    <a:pt x="348" y="642"/>
                    <a:pt x="372" y="650"/>
                    <a:pt x="392" y="650"/>
                  </a:cubicBezTo>
                  <a:cubicBezTo>
                    <a:pt x="412" y="650"/>
                    <a:pt x="428" y="642"/>
                    <a:pt x="443" y="626"/>
                  </a:cubicBezTo>
                  <a:lnTo>
                    <a:pt x="633" y="310"/>
                  </a:lnTo>
                  <a:cubicBezTo>
                    <a:pt x="665" y="278"/>
                    <a:pt x="633" y="215"/>
                    <a:pt x="602" y="183"/>
                  </a:cubicBezTo>
                  <a:lnTo>
                    <a:pt x="348" y="25"/>
                  </a:lnTo>
                  <a:cubicBezTo>
                    <a:pt x="333" y="9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1"/>
            <p:cNvSpPr/>
            <p:nvPr/>
          </p:nvSpPr>
          <p:spPr>
            <a:xfrm>
              <a:off x="8034322" y="1552426"/>
              <a:ext cx="21380" cy="20096"/>
            </a:xfrm>
            <a:custGeom>
              <a:avLst/>
              <a:gdLst/>
              <a:ahLst/>
              <a:cxnLst/>
              <a:rect l="l" t="t" r="r" b="b"/>
              <a:pathLst>
                <a:path w="666" h="626" extrusionOk="0"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lnTo>
                    <a:pt x="32" y="349"/>
                  </a:lnTo>
                  <a:cubicBezTo>
                    <a:pt x="1" y="380"/>
                    <a:pt x="32" y="412"/>
                    <a:pt x="64" y="444"/>
                  </a:cubicBezTo>
                  <a:lnTo>
                    <a:pt x="317" y="602"/>
                  </a:lnTo>
                  <a:cubicBezTo>
                    <a:pt x="333" y="618"/>
                    <a:pt x="357" y="626"/>
                    <a:pt x="381" y="626"/>
                  </a:cubicBezTo>
                  <a:cubicBezTo>
                    <a:pt x="404" y="626"/>
                    <a:pt x="428" y="618"/>
                    <a:pt x="444" y="602"/>
                  </a:cubicBezTo>
                  <a:lnTo>
                    <a:pt x="634" y="285"/>
                  </a:lnTo>
                  <a:cubicBezTo>
                    <a:pt x="666" y="254"/>
                    <a:pt x="634" y="190"/>
                    <a:pt x="602" y="190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1"/>
            <p:cNvSpPr/>
            <p:nvPr/>
          </p:nvSpPr>
          <p:spPr>
            <a:xfrm>
              <a:off x="7940807" y="1522956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3"/>
                  </a:cubicBezTo>
                  <a:lnTo>
                    <a:pt x="0" y="443"/>
                  </a:lnTo>
                  <a:cubicBezTo>
                    <a:pt x="0" y="475"/>
                    <a:pt x="63" y="507"/>
                    <a:pt x="95" y="507"/>
                  </a:cubicBezTo>
                  <a:lnTo>
                    <a:pt x="412" y="538"/>
                  </a:lnTo>
                  <a:cubicBezTo>
                    <a:pt x="443" y="538"/>
                    <a:pt x="507" y="507"/>
                    <a:pt x="507" y="475"/>
                  </a:cubicBezTo>
                  <a:lnTo>
                    <a:pt x="538" y="95"/>
                  </a:lnTo>
                  <a:cubicBezTo>
                    <a:pt x="538" y="63"/>
                    <a:pt x="475" y="32"/>
                    <a:pt x="443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1"/>
            <p:cNvSpPr/>
            <p:nvPr/>
          </p:nvSpPr>
          <p:spPr>
            <a:xfrm>
              <a:off x="8044498" y="1528028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4"/>
                  </a:cubicBezTo>
                  <a:lnTo>
                    <a:pt x="0" y="444"/>
                  </a:lnTo>
                  <a:cubicBezTo>
                    <a:pt x="0" y="475"/>
                    <a:pt x="64" y="507"/>
                    <a:pt x="95" y="539"/>
                  </a:cubicBezTo>
                  <a:lnTo>
                    <a:pt x="412" y="539"/>
                  </a:lnTo>
                  <a:cubicBezTo>
                    <a:pt x="444" y="539"/>
                    <a:pt x="507" y="507"/>
                    <a:pt x="507" y="475"/>
                  </a:cubicBezTo>
                  <a:lnTo>
                    <a:pt x="539" y="95"/>
                  </a:lnTo>
                  <a:cubicBezTo>
                    <a:pt x="539" y="64"/>
                    <a:pt x="475" y="32"/>
                    <a:pt x="444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1"/>
            <p:cNvSpPr/>
            <p:nvPr/>
          </p:nvSpPr>
          <p:spPr>
            <a:xfrm>
              <a:off x="7944852" y="1547579"/>
              <a:ext cx="20385" cy="20128"/>
            </a:xfrm>
            <a:custGeom>
              <a:avLst/>
              <a:gdLst/>
              <a:ahLst/>
              <a:cxnLst/>
              <a:rect l="l" t="t" r="r" b="b"/>
              <a:pathLst>
                <a:path w="635" h="627" extrusionOk="0">
                  <a:moveTo>
                    <a:pt x="409" y="1"/>
                  </a:moveTo>
                  <a:cubicBezTo>
                    <a:pt x="389" y="1"/>
                    <a:pt x="365" y="9"/>
                    <a:pt x="349" y="25"/>
                  </a:cubicBezTo>
                  <a:lnTo>
                    <a:pt x="64" y="151"/>
                  </a:lnTo>
                  <a:cubicBezTo>
                    <a:pt x="32" y="183"/>
                    <a:pt x="1" y="215"/>
                    <a:pt x="1" y="278"/>
                  </a:cubicBezTo>
                  <a:lnTo>
                    <a:pt x="191" y="595"/>
                  </a:lnTo>
                  <a:cubicBezTo>
                    <a:pt x="191" y="626"/>
                    <a:pt x="254" y="626"/>
                    <a:pt x="286" y="626"/>
                  </a:cubicBezTo>
                  <a:lnTo>
                    <a:pt x="571" y="468"/>
                  </a:lnTo>
                  <a:cubicBezTo>
                    <a:pt x="602" y="468"/>
                    <a:pt x="634" y="405"/>
                    <a:pt x="634" y="373"/>
                  </a:cubicBezTo>
                  <a:lnTo>
                    <a:pt x="444" y="25"/>
                  </a:lnTo>
                  <a:cubicBezTo>
                    <a:pt x="444" y="9"/>
                    <a:pt x="428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1"/>
            <p:cNvSpPr/>
            <p:nvPr/>
          </p:nvSpPr>
          <p:spPr>
            <a:xfrm>
              <a:off x="8037371" y="1500581"/>
              <a:ext cx="20385" cy="20096"/>
            </a:xfrm>
            <a:custGeom>
              <a:avLst/>
              <a:gdLst/>
              <a:ahLst/>
              <a:cxnLst/>
              <a:rect l="l" t="t" r="r" b="b"/>
              <a:pathLst>
                <a:path w="635" h="626" extrusionOk="0">
                  <a:moveTo>
                    <a:pt x="317" y="0"/>
                  </a:moveTo>
                  <a:lnTo>
                    <a:pt x="64" y="159"/>
                  </a:lnTo>
                  <a:cubicBezTo>
                    <a:pt x="32" y="190"/>
                    <a:pt x="1" y="222"/>
                    <a:pt x="1" y="254"/>
                  </a:cubicBezTo>
                  <a:lnTo>
                    <a:pt x="191" y="602"/>
                  </a:lnTo>
                  <a:cubicBezTo>
                    <a:pt x="191" y="618"/>
                    <a:pt x="207" y="626"/>
                    <a:pt x="226" y="626"/>
                  </a:cubicBezTo>
                  <a:cubicBezTo>
                    <a:pt x="246" y="626"/>
                    <a:pt x="270" y="618"/>
                    <a:pt x="286" y="602"/>
                  </a:cubicBezTo>
                  <a:lnTo>
                    <a:pt x="571" y="475"/>
                  </a:lnTo>
                  <a:cubicBezTo>
                    <a:pt x="602" y="444"/>
                    <a:pt x="634" y="412"/>
                    <a:pt x="634" y="380"/>
                  </a:cubicBezTo>
                  <a:lnTo>
                    <a:pt x="444" y="32"/>
                  </a:lnTo>
                  <a:cubicBezTo>
                    <a:pt x="444" y="0"/>
                    <a:pt x="38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1"/>
            <p:cNvSpPr/>
            <p:nvPr/>
          </p:nvSpPr>
          <p:spPr>
            <a:xfrm>
              <a:off x="7963150" y="1567675"/>
              <a:ext cx="20385" cy="20353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86" y="0"/>
                  </a:moveTo>
                  <a:cubicBezTo>
                    <a:pt x="254" y="0"/>
                    <a:pt x="191" y="0"/>
                    <a:pt x="191" y="64"/>
                  </a:cubicBezTo>
                  <a:lnTo>
                    <a:pt x="1" y="285"/>
                  </a:lnTo>
                  <a:cubicBezTo>
                    <a:pt x="1" y="349"/>
                    <a:pt x="1" y="380"/>
                    <a:pt x="32" y="412"/>
                  </a:cubicBezTo>
                  <a:lnTo>
                    <a:pt x="349" y="634"/>
                  </a:lnTo>
                  <a:cubicBezTo>
                    <a:pt x="349" y="634"/>
                    <a:pt x="413" y="634"/>
                    <a:pt x="444" y="570"/>
                  </a:cubicBezTo>
                  <a:lnTo>
                    <a:pt x="603" y="317"/>
                  </a:lnTo>
                  <a:cubicBezTo>
                    <a:pt x="634" y="285"/>
                    <a:pt x="634" y="222"/>
                    <a:pt x="603" y="22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1"/>
            <p:cNvSpPr/>
            <p:nvPr/>
          </p:nvSpPr>
          <p:spPr>
            <a:xfrm>
              <a:off x="8019073" y="1480228"/>
              <a:ext cx="20353" cy="20802"/>
            </a:xfrm>
            <a:custGeom>
              <a:avLst/>
              <a:gdLst/>
              <a:ahLst/>
              <a:cxnLst/>
              <a:rect l="l" t="t" r="r" b="b"/>
              <a:pathLst>
                <a:path w="634" h="648" extrusionOk="0">
                  <a:moveTo>
                    <a:pt x="286" y="1"/>
                  </a:moveTo>
                  <a:cubicBezTo>
                    <a:pt x="254" y="1"/>
                    <a:pt x="222" y="1"/>
                    <a:pt x="191" y="64"/>
                  </a:cubicBezTo>
                  <a:lnTo>
                    <a:pt x="32" y="318"/>
                  </a:lnTo>
                  <a:cubicBezTo>
                    <a:pt x="1" y="349"/>
                    <a:pt x="1" y="413"/>
                    <a:pt x="32" y="444"/>
                  </a:cubicBezTo>
                  <a:lnTo>
                    <a:pt x="349" y="634"/>
                  </a:lnTo>
                  <a:cubicBezTo>
                    <a:pt x="358" y="644"/>
                    <a:pt x="370" y="647"/>
                    <a:pt x="383" y="647"/>
                  </a:cubicBezTo>
                  <a:cubicBezTo>
                    <a:pt x="412" y="647"/>
                    <a:pt x="444" y="625"/>
                    <a:pt x="444" y="603"/>
                  </a:cubicBezTo>
                  <a:lnTo>
                    <a:pt x="602" y="349"/>
                  </a:lnTo>
                  <a:cubicBezTo>
                    <a:pt x="634" y="286"/>
                    <a:pt x="634" y="223"/>
                    <a:pt x="602" y="22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1"/>
            <p:cNvSpPr/>
            <p:nvPr/>
          </p:nvSpPr>
          <p:spPr>
            <a:xfrm>
              <a:off x="7949956" y="1483245"/>
              <a:ext cx="103723" cy="101765"/>
            </a:xfrm>
            <a:custGeom>
              <a:avLst/>
              <a:gdLst/>
              <a:ahLst/>
              <a:cxnLst/>
              <a:rect l="l" t="t" r="r" b="b"/>
              <a:pathLst>
                <a:path w="3231" h="3170" extrusionOk="0">
                  <a:moveTo>
                    <a:pt x="1590" y="539"/>
                  </a:moveTo>
                  <a:cubicBezTo>
                    <a:pt x="1609" y="539"/>
                    <a:pt x="1628" y="539"/>
                    <a:pt x="1647" y="540"/>
                  </a:cubicBezTo>
                  <a:cubicBezTo>
                    <a:pt x="2217" y="572"/>
                    <a:pt x="2660" y="1079"/>
                    <a:pt x="2629" y="1649"/>
                  </a:cubicBezTo>
                  <a:cubicBezTo>
                    <a:pt x="2598" y="2200"/>
                    <a:pt x="2154" y="2632"/>
                    <a:pt x="1609" y="2632"/>
                  </a:cubicBezTo>
                  <a:cubicBezTo>
                    <a:pt x="1590" y="2632"/>
                    <a:pt x="1571" y="2632"/>
                    <a:pt x="1552" y="2630"/>
                  </a:cubicBezTo>
                  <a:cubicBezTo>
                    <a:pt x="982" y="2599"/>
                    <a:pt x="538" y="2124"/>
                    <a:pt x="570" y="1522"/>
                  </a:cubicBezTo>
                  <a:cubicBezTo>
                    <a:pt x="601" y="971"/>
                    <a:pt x="1045" y="539"/>
                    <a:pt x="1590" y="539"/>
                  </a:cubicBezTo>
                  <a:close/>
                  <a:moveTo>
                    <a:pt x="1620" y="1"/>
                  </a:moveTo>
                  <a:cubicBezTo>
                    <a:pt x="789" y="1"/>
                    <a:pt x="63" y="656"/>
                    <a:pt x="32" y="1522"/>
                  </a:cubicBezTo>
                  <a:cubicBezTo>
                    <a:pt x="0" y="2377"/>
                    <a:pt x="665" y="3105"/>
                    <a:pt x="1520" y="3169"/>
                  </a:cubicBezTo>
                  <a:cubicBezTo>
                    <a:pt x="1540" y="3170"/>
                    <a:pt x="1559" y="3170"/>
                    <a:pt x="1579" y="3170"/>
                  </a:cubicBezTo>
                  <a:cubicBezTo>
                    <a:pt x="2410" y="3170"/>
                    <a:pt x="3136" y="2516"/>
                    <a:pt x="3167" y="1680"/>
                  </a:cubicBezTo>
                  <a:cubicBezTo>
                    <a:pt x="3230" y="794"/>
                    <a:pt x="2534" y="65"/>
                    <a:pt x="1679" y="2"/>
                  </a:cubicBezTo>
                  <a:cubicBezTo>
                    <a:pt x="1659" y="1"/>
                    <a:pt x="1639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8" name="Google Shape;4968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69" name="Google Shape;4969;p41"/>
          <p:cNvSpPr txBox="1"/>
          <p:nvPr/>
        </p:nvSpPr>
        <p:spPr>
          <a:xfrm>
            <a:off x="665450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0" name="Google Shape;4970;p41"/>
          <p:cNvSpPr txBox="1"/>
          <p:nvPr/>
        </p:nvSpPr>
        <p:spPr>
          <a:xfrm>
            <a:off x="665450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1" name="Google Shape;4971;p41"/>
          <p:cNvSpPr txBox="1"/>
          <p:nvPr/>
        </p:nvSpPr>
        <p:spPr>
          <a:xfrm>
            <a:off x="6553184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2" name="Google Shape;4972;p41"/>
          <p:cNvSpPr txBox="1"/>
          <p:nvPr/>
        </p:nvSpPr>
        <p:spPr>
          <a:xfrm>
            <a:off x="6553184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It’s the farthest planet from the Sun</a:t>
            </a:r>
            <a:endParaRPr sz="12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973" name="Google Shape;4973;p41"/>
          <p:cNvSpPr txBox="1"/>
          <p:nvPr/>
        </p:nvSpPr>
        <p:spPr>
          <a:xfrm>
            <a:off x="665440" y="311455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4" name="Google Shape;4974;p41"/>
          <p:cNvSpPr txBox="1"/>
          <p:nvPr/>
        </p:nvSpPr>
        <p:spPr>
          <a:xfrm>
            <a:off x="665440" y="3402127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5" name="Google Shape;4975;p41"/>
          <p:cNvSpPr txBox="1"/>
          <p:nvPr/>
        </p:nvSpPr>
        <p:spPr>
          <a:xfrm>
            <a:off x="3609314" y="108667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6" name="Google Shape;4976;p41"/>
          <p:cNvSpPr txBox="1"/>
          <p:nvPr/>
        </p:nvSpPr>
        <p:spPr>
          <a:xfrm>
            <a:off x="3609314" y="1397784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7" name="Google Shape;4977;p41"/>
          <p:cNvSpPr txBox="1"/>
          <p:nvPr/>
        </p:nvSpPr>
        <p:spPr>
          <a:xfrm>
            <a:off x="3609300" y="389876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8" name="Google Shape;4978;p41"/>
          <p:cNvSpPr txBox="1"/>
          <p:nvPr/>
        </p:nvSpPr>
        <p:spPr>
          <a:xfrm>
            <a:off x="3609300" y="4183176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9" name="Google Shape;4979;p41"/>
          <p:cNvSpPr txBox="1"/>
          <p:nvPr/>
        </p:nvSpPr>
        <p:spPr>
          <a:xfrm>
            <a:off x="6553175" y="3114550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80" name="Google Shape;4980;p41"/>
          <p:cNvSpPr txBox="1"/>
          <p:nvPr/>
        </p:nvSpPr>
        <p:spPr>
          <a:xfrm>
            <a:off x="6553175" y="3402121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1025829"/>
            <a:ext cx="8238506" cy="3710630"/>
            <a:chOff x="713150" y="1387900"/>
            <a:chExt cx="6337800" cy="2854550"/>
          </a:xfrm>
        </p:grpSpPr>
        <p:sp>
          <p:nvSpPr>
            <p:cNvPr id="318" name="Google Shape;318;p15"/>
            <p:cNvSpPr/>
            <p:nvPr/>
          </p:nvSpPr>
          <p:spPr>
            <a:xfrm>
              <a:off x="4369350" y="25131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177750" y="15088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5825" y="3517575"/>
              <a:ext cx="2681600" cy="724875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9650" y="3765975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185650" y="2633025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257700" y="282382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31350" y="2897450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912707"/>
            <a:ext cx="4146733" cy="3823979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avLst/>
              <a:gdLst/>
              <a:ahLst/>
              <a:cxnLst/>
              <a:rect l="l" t="t" r="r" b="b"/>
              <a:pathLst>
                <a:path w="11243" h="25431" extrusionOk="0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avLst/>
              <a:gdLst/>
              <a:ahLst/>
              <a:cxnLst/>
              <a:rect l="l" t="t" r="r" b="b"/>
              <a:pathLst>
                <a:path w="11244" h="25431" extrusionOk="0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avLst/>
              <a:gdLst/>
              <a:ahLst/>
              <a:cxnLst/>
              <a:rect l="l" t="t" r="r" b="b"/>
              <a:pathLst>
                <a:path w="571" h="4345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2"/>
            <p:cNvSpPr/>
            <p:nvPr/>
          </p:nvSpPr>
          <p:spPr>
            <a:xfrm>
              <a:off x="2278400" y="3860050"/>
              <a:ext cx="691975" cy="652675"/>
            </a:xfrm>
            <a:custGeom>
              <a:avLst/>
              <a:gdLst/>
              <a:ahLst/>
              <a:cxnLst/>
              <a:rect l="l" t="t" r="r" b="b"/>
              <a:pathLst>
                <a:path w="27679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2"/>
            <p:cNvSpPr/>
            <p:nvPr/>
          </p:nvSpPr>
          <p:spPr>
            <a:xfrm>
              <a:off x="2446250" y="4008250"/>
              <a:ext cx="356300" cy="356300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53"/>
                    <a:pt x="3199" y="14251"/>
                    <a:pt x="7126" y="14251"/>
                  </a:cubicBezTo>
                  <a:cubicBezTo>
                    <a:pt x="11053" y="14251"/>
                    <a:pt x="14251" y="11053"/>
                    <a:pt x="14251" y="7126"/>
                  </a:cubicBezTo>
                  <a:cubicBezTo>
                    <a:pt x="14251" y="3199"/>
                    <a:pt x="11053" y="0"/>
                    <a:pt x="712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2"/>
            <p:cNvSpPr/>
            <p:nvPr/>
          </p:nvSpPr>
          <p:spPr>
            <a:xfrm>
              <a:off x="2481075" y="4008250"/>
              <a:ext cx="321475" cy="305625"/>
            </a:xfrm>
            <a:custGeom>
              <a:avLst/>
              <a:gdLst/>
              <a:ahLst/>
              <a:cxnLst/>
              <a:rect l="l" t="t" r="r" b="b"/>
              <a:pathLst>
                <a:path w="12859" h="12225" extrusionOk="0">
                  <a:moveTo>
                    <a:pt x="5733" y="0"/>
                  </a:moveTo>
                  <a:cubicBezTo>
                    <a:pt x="3389" y="0"/>
                    <a:pt x="1299" y="1140"/>
                    <a:pt x="0" y="2914"/>
                  </a:cubicBezTo>
                  <a:cubicBezTo>
                    <a:pt x="1267" y="1647"/>
                    <a:pt x="3041" y="887"/>
                    <a:pt x="4941" y="887"/>
                  </a:cubicBezTo>
                  <a:cubicBezTo>
                    <a:pt x="8899" y="887"/>
                    <a:pt x="12066" y="4086"/>
                    <a:pt x="12066" y="8012"/>
                  </a:cubicBezTo>
                  <a:cubicBezTo>
                    <a:pt x="12066" y="9596"/>
                    <a:pt x="11560" y="11053"/>
                    <a:pt x="10673" y="12224"/>
                  </a:cubicBezTo>
                  <a:cubicBezTo>
                    <a:pt x="12003" y="10926"/>
                    <a:pt x="12858" y="9121"/>
                    <a:pt x="12858" y="7126"/>
                  </a:cubicBezTo>
                  <a:cubicBezTo>
                    <a:pt x="12858" y="3199"/>
                    <a:pt x="9660" y="0"/>
                    <a:pt x="573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avLst/>
              <a:gdLst/>
              <a:ahLst/>
              <a:cxnLst/>
              <a:rect l="l" t="t" r="r" b="b"/>
              <a:pathLst>
                <a:path w="8140" h="9818" extrusionOk="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2"/>
            <p:cNvSpPr/>
            <p:nvPr/>
          </p:nvSpPr>
          <p:spPr>
            <a:xfrm>
              <a:off x="4634575" y="3860050"/>
              <a:ext cx="691200" cy="652675"/>
            </a:xfrm>
            <a:custGeom>
              <a:avLst/>
              <a:gdLst/>
              <a:ahLst/>
              <a:cxnLst/>
              <a:rect l="l" t="t" r="r" b="b"/>
              <a:pathLst>
                <a:path w="27648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5" y="101"/>
                  </a:cubicBezTo>
                  <a:cubicBezTo>
                    <a:pt x="5067" y="988"/>
                    <a:pt x="0" y="7512"/>
                    <a:pt x="887" y="14669"/>
                  </a:cubicBezTo>
                  <a:cubicBezTo>
                    <a:pt x="1677" y="21253"/>
                    <a:pt x="7307" y="26107"/>
                    <a:pt x="13805" y="26107"/>
                  </a:cubicBezTo>
                  <a:cubicBezTo>
                    <a:pt x="14339" y="26107"/>
                    <a:pt x="14879" y="26074"/>
                    <a:pt x="15423" y="26006"/>
                  </a:cubicBezTo>
                  <a:cubicBezTo>
                    <a:pt x="22580" y="25120"/>
                    <a:pt x="27647" y="18596"/>
                    <a:pt x="26761" y="11470"/>
                  </a:cubicBezTo>
                  <a:cubicBezTo>
                    <a:pt x="25941" y="4857"/>
                    <a:pt x="20336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avLst/>
              <a:gdLst/>
              <a:ahLst/>
              <a:cxnLst/>
              <a:rect l="l" t="t" r="r" b="b"/>
              <a:pathLst>
                <a:path w="17039" h="7285" extrusionOk="0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avLst/>
              <a:gdLst/>
              <a:ahLst/>
              <a:cxnLst/>
              <a:rect l="l" t="t" r="r" b="b"/>
              <a:pathLst>
                <a:path w="8805" h="3769" extrusionOk="0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avLst/>
              <a:gdLst/>
              <a:ahLst/>
              <a:cxnLst/>
              <a:rect l="l" t="t" r="r" b="b"/>
              <a:pathLst>
                <a:path w="13397" h="1489" extrusionOk="0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avLst/>
              <a:gdLst/>
              <a:ahLst/>
              <a:cxnLst/>
              <a:rect l="l" t="t" r="r" b="b"/>
              <a:pathLst>
                <a:path w="15582" h="1458" extrusionOk="0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9" name="Google Shape;5139;p42"/>
          <p:cNvSpPr txBox="1"/>
          <p:nvPr/>
        </p:nvSpPr>
        <p:spPr>
          <a:xfrm>
            <a:off x="467376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467376" y="14655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467375" y="2594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467375" y="2855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3" name="Google Shape;5143;p42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4" name="Google Shape;5144;p42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4655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28550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9" name="Google Shape;5149;p42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3"/>
          <p:cNvSpPr/>
          <p:nvPr/>
        </p:nvSpPr>
        <p:spPr>
          <a:xfrm>
            <a:off x="542683" y="2559415"/>
            <a:ext cx="721503" cy="674011"/>
          </a:xfrm>
          <a:custGeom>
            <a:avLst/>
            <a:gdLst/>
            <a:ahLst/>
            <a:cxnLst/>
            <a:rect l="l" t="t" r="r" b="b"/>
            <a:pathLst>
              <a:path w="22454" h="20976" extrusionOk="0">
                <a:moveTo>
                  <a:pt x="11210" y="0"/>
                </a:moveTo>
                <a:cubicBezTo>
                  <a:pt x="6121" y="0"/>
                  <a:pt x="1632" y="3742"/>
                  <a:pt x="855" y="8921"/>
                </a:cubicBezTo>
                <a:cubicBezTo>
                  <a:pt x="0" y="14653"/>
                  <a:pt x="3959" y="20005"/>
                  <a:pt x="9691" y="20860"/>
                </a:cubicBezTo>
                <a:cubicBezTo>
                  <a:pt x="10212" y="20938"/>
                  <a:pt x="10731" y="20976"/>
                  <a:pt x="11243" y="20976"/>
                </a:cubicBezTo>
                <a:cubicBezTo>
                  <a:pt x="16333" y="20976"/>
                  <a:pt x="20822" y="17232"/>
                  <a:pt x="21599" y="12024"/>
                </a:cubicBezTo>
                <a:cubicBezTo>
                  <a:pt x="22454" y="6292"/>
                  <a:pt x="18495" y="972"/>
                  <a:pt x="12763" y="117"/>
                </a:cubicBezTo>
                <a:cubicBezTo>
                  <a:pt x="12241" y="38"/>
                  <a:pt x="11723" y="0"/>
                  <a:pt x="11210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avLst/>
            <a:gdLst/>
            <a:ahLst/>
            <a:cxnLst/>
            <a:rect l="l" t="t" r="r" b="b"/>
            <a:pathLst>
              <a:path w="21979" h="20969" extrusionOk="0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3"/>
          <p:cNvSpPr/>
          <p:nvPr/>
        </p:nvSpPr>
        <p:spPr>
          <a:xfrm>
            <a:off x="563023" y="2571272"/>
            <a:ext cx="567878" cy="567878"/>
          </a:xfrm>
          <a:custGeom>
            <a:avLst/>
            <a:gdLst/>
            <a:ahLst/>
            <a:cxnLst/>
            <a:rect l="l" t="t" r="r" b="b"/>
            <a:pathLst>
              <a:path w="17673" h="17673" extrusionOk="0">
                <a:moveTo>
                  <a:pt x="8836" y="1"/>
                </a:moveTo>
                <a:cubicBezTo>
                  <a:pt x="3959" y="1"/>
                  <a:pt x="1" y="3960"/>
                  <a:pt x="1" y="8837"/>
                </a:cubicBezTo>
                <a:cubicBezTo>
                  <a:pt x="1" y="13714"/>
                  <a:pt x="3959" y="17672"/>
                  <a:pt x="8836" y="17672"/>
                </a:cubicBezTo>
                <a:cubicBezTo>
                  <a:pt x="13713" y="17672"/>
                  <a:pt x="17672" y="13714"/>
                  <a:pt x="17672" y="8837"/>
                </a:cubicBezTo>
                <a:cubicBezTo>
                  <a:pt x="17672" y="3960"/>
                  <a:pt x="13713" y="1"/>
                  <a:pt x="883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3"/>
          <p:cNvSpPr/>
          <p:nvPr/>
        </p:nvSpPr>
        <p:spPr>
          <a:xfrm>
            <a:off x="742129" y="2671011"/>
            <a:ext cx="205584" cy="362294"/>
          </a:xfrm>
          <a:custGeom>
            <a:avLst/>
            <a:gdLst/>
            <a:ahLst/>
            <a:cxnLst/>
            <a:rect l="l" t="t" r="r" b="b"/>
            <a:pathLst>
              <a:path w="6398" h="11275" extrusionOk="0">
                <a:moveTo>
                  <a:pt x="2724" y="2439"/>
                </a:moveTo>
                <a:lnTo>
                  <a:pt x="2724" y="4529"/>
                </a:lnTo>
                <a:cubicBezTo>
                  <a:pt x="2312" y="4371"/>
                  <a:pt x="2027" y="4181"/>
                  <a:pt x="1869" y="4022"/>
                </a:cubicBezTo>
                <a:cubicBezTo>
                  <a:pt x="1711" y="3864"/>
                  <a:pt x="1616" y="3642"/>
                  <a:pt x="1616" y="3389"/>
                </a:cubicBezTo>
                <a:cubicBezTo>
                  <a:pt x="1616" y="3136"/>
                  <a:pt x="1711" y="2914"/>
                  <a:pt x="1901" y="2756"/>
                </a:cubicBezTo>
                <a:cubicBezTo>
                  <a:pt x="2091" y="2597"/>
                  <a:pt x="2376" y="2471"/>
                  <a:pt x="2724" y="2439"/>
                </a:cubicBezTo>
                <a:close/>
                <a:moveTo>
                  <a:pt x="3642" y="6398"/>
                </a:moveTo>
                <a:cubicBezTo>
                  <a:pt x="4054" y="6556"/>
                  <a:pt x="4371" y="6714"/>
                  <a:pt x="4529" y="6873"/>
                </a:cubicBezTo>
                <a:cubicBezTo>
                  <a:pt x="4719" y="7063"/>
                  <a:pt x="4814" y="7253"/>
                  <a:pt x="4814" y="7538"/>
                </a:cubicBezTo>
                <a:cubicBezTo>
                  <a:pt x="4814" y="8076"/>
                  <a:pt x="4434" y="8424"/>
                  <a:pt x="3642" y="8551"/>
                </a:cubicBezTo>
                <a:lnTo>
                  <a:pt x="3642" y="6398"/>
                </a:lnTo>
                <a:close/>
                <a:moveTo>
                  <a:pt x="2724" y="1"/>
                </a:moveTo>
                <a:lnTo>
                  <a:pt x="2724" y="1141"/>
                </a:lnTo>
                <a:cubicBezTo>
                  <a:pt x="1901" y="1236"/>
                  <a:pt x="1236" y="1457"/>
                  <a:pt x="761" y="1869"/>
                </a:cubicBezTo>
                <a:cubicBezTo>
                  <a:pt x="285" y="2281"/>
                  <a:pt x="32" y="2787"/>
                  <a:pt x="32" y="3389"/>
                </a:cubicBezTo>
                <a:cubicBezTo>
                  <a:pt x="32" y="3991"/>
                  <a:pt x="222" y="4466"/>
                  <a:pt x="570" y="4846"/>
                </a:cubicBezTo>
                <a:cubicBezTo>
                  <a:pt x="887" y="5258"/>
                  <a:pt x="1426" y="5574"/>
                  <a:pt x="2154" y="5859"/>
                </a:cubicBezTo>
                <a:lnTo>
                  <a:pt x="2724" y="6081"/>
                </a:lnTo>
                <a:lnTo>
                  <a:pt x="2724" y="8614"/>
                </a:lnTo>
                <a:cubicBezTo>
                  <a:pt x="2312" y="8614"/>
                  <a:pt x="1869" y="8519"/>
                  <a:pt x="1362" y="8393"/>
                </a:cubicBezTo>
                <a:cubicBezTo>
                  <a:pt x="824" y="8266"/>
                  <a:pt x="380" y="8108"/>
                  <a:pt x="0" y="7918"/>
                </a:cubicBezTo>
                <a:lnTo>
                  <a:pt x="0" y="9343"/>
                </a:lnTo>
                <a:cubicBezTo>
                  <a:pt x="697" y="9660"/>
                  <a:pt x="1616" y="9850"/>
                  <a:pt x="2724" y="9850"/>
                </a:cubicBezTo>
                <a:lnTo>
                  <a:pt x="2724" y="11275"/>
                </a:lnTo>
                <a:lnTo>
                  <a:pt x="3642" y="11275"/>
                </a:lnTo>
                <a:lnTo>
                  <a:pt x="3642" y="9818"/>
                </a:lnTo>
                <a:cubicBezTo>
                  <a:pt x="4529" y="9723"/>
                  <a:pt x="5226" y="9470"/>
                  <a:pt x="5701" y="9026"/>
                </a:cubicBezTo>
                <a:cubicBezTo>
                  <a:pt x="6176" y="8614"/>
                  <a:pt x="6398" y="8076"/>
                  <a:pt x="6398" y="7411"/>
                </a:cubicBezTo>
                <a:cubicBezTo>
                  <a:pt x="6398" y="6904"/>
                  <a:pt x="6239" y="6461"/>
                  <a:pt x="5923" y="6081"/>
                </a:cubicBezTo>
                <a:cubicBezTo>
                  <a:pt x="5574" y="5733"/>
                  <a:pt x="5004" y="5384"/>
                  <a:pt x="4149" y="5068"/>
                </a:cubicBezTo>
                <a:lnTo>
                  <a:pt x="3642" y="4846"/>
                </a:lnTo>
                <a:lnTo>
                  <a:pt x="3642" y="2407"/>
                </a:lnTo>
                <a:cubicBezTo>
                  <a:pt x="4339" y="2471"/>
                  <a:pt x="5036" y="2629"/>
                  <a:pt x="5733" y="2914"/>
                </a:cubicBezTo>
                <a:lnTo>
                  <a:pt x="6239" y="1679"/>
                </a:lnTo>
                <a:cubicBezTo>
                  <a:pt x="5416" y="1331"/>
                  <a:pt x="4529" y="1141"/>
                  <a:pt x="3642" y="1109"/>
                </a:cubicBezTo>
                <a:lnTo>
                  <a:pt x="36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3"/>
          <p:cNvSpPr/>
          <p:nvPr/>
        </p:nvSpPr>
        <p:spPr>
          <a:xfrm>
            <a:off x="536578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3"/>
          <p:cNvSpPr/>
          <p:nvPr/>
        </p:nvSpPr>
        <p:spPr>
          <a:xfrm>
            <a:off x="461259" y="3883981"/>
            <a:ext cx="2182793" cy="767324"/>
          </a:xfrm>
          <a:custGeom>
            <a:avLst/>
            <a:gdLst/>
            <a:ahLst/>
            <a:cxnLst/>
            <a:rect l="l" t="t" r="r" b="b"/>
            <a:pathLst>
              <a:path w="67931" h="23880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3"/>
          <p:cNvSpPr/>
          <p:nvPr/>
        </p:nvSpPr>
        <p:spPr>
          <a:xfrm>
            <a:off x="571184" y="3971510"/>
            <a:ext cx="673658" cy="673690"/>
          </a:xfrm>
          <a:custGeom>
            <a:avLst/>
            <a:gdLst/>
            <a:ahLst/>
            <a:cxnLst/>
            <a:rect l="l" t="t" r="r" b="b"/>
            <a:pathLst>
              <a:path w="20965" h="20966" extrusionOk="0">
                <a:moveTo>
                  <a:pt x="10483" y="0"/>
                </a:moveTo>
                <a:cubicBezTo>
                  <a:pt x="4687" y="0"/>
                  <a:pt x="0" y="4687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6" y="20965"/>
                  <a:pt x="20965" y="16278"/>
                  <a:pt x="20965" y="10483"/>
                </a:cubicBezTo>
                <a:cubicBezTo>
                  <a:pt x="20965" y="4687"/>
                  <a:pt x="16246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3"/>
          <p:cNvSpPr/>
          <p:nvPr/>
        </p:nvSpPr>
        <p:spPr>
          <a:xfrm>
            <a:off x="567103" y="3983720"/>
            <a:ext cx="567846" cy="567846"/>
          </a:xfrm>
          <a:custGeom>
            <a:avLst/>
            <a:gdLst/>
            <a:ahLst/>
            <a:cxnLst/>
            <a:rect l="l" t="t" r="r" b="b"/>
            <a:pathLst>
              <a:path w="17672" h="17672" extrusionOk="0">
                <a:moveTo>
                  <a:pt x="8836" y="0"/>
                </a:moveTo>
                <a:cubicBezTo>
                  <a:pt x="3959" y="0"/>
                  <a:pt x="0" y="3959"/>
                  <a:pt x="0" y="8836"/>
                </a:cubicBezTo>
                <a:cubicBezTo>
                  <a:pt x="0" y="13713"/>
                  <a:pt x="3959" y="17672"/>
                  <a:pt x="8836" y="17672"/>
                </a:cubicBezTo>
                <a:cubicBezTo>
                  <a:pt x="13713" y="17672"/>
                  <a:pt x="17672" y="13713"/>
                  <a:pt x="17672" y="8836"/>
                </a:cubicBezTo>
                <a:cubicBezTo>
                  <a:pt x="17672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3"/>
          <p:cNvSpPr/>
          <p:nvPr/>
        </p:nvSpPr>
        <p:spPr>
          <a:xfrm>
            <a:off x="667839" y="4151612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1"/>
                </a:moveTo>
                <a:lnTo>
                  <a:pt x="1" y="1521"/>
                </a:lnTo>
                <a:lnTo>
                  <a:pt x="11433" y="152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3"/>
          <p:cNvSpPr/>
          <p:nvPr/>
        </p:nvSpPr>
        <p:spPr>
          <a:xfrm>
            <a:off x="667839" y="4210640"/>
            <a:ext cx="367403" cy="219851"/>
          </a:xfrm>
          <a:custGeom>
            <a:avLst/>
            <a:gdLst/>
            <a:ahLst/>
            <a:cxnLst/>
            <a:rect l="l" t="t" r="r" b="b"/>
            <a:pathLst>
              <a:path w="11434" h="6842" extrusionOk="0">
                <a:moveTo>
                  <a:pt x="2882" y="1331"/>
                </a:moveTo>
                <a:lnTo>
                  <a:pt x="2882" y="2977"/>
                </a:lnTo>
                <a:lnTo>
                  <a:pt x="1236" y="2977"/>
                </a:lnTo>
                <a:lnTo>
                  <a:pt x="1236" y="1331"/>
                </a:lnTo>
                <a:close/>
                <a:moveTo>
                  <a:pt x="5258" y="1331"/>
                </a:moveTo>
                <a:lnTo>
                  <a:pt x="5258" y="2977"/>
                </a:lnTo>
                <a:lnTo>
                  <a:pt x="3611" y="2977"/>
                </a:lnTo>
                <a:lnTo>
                  <a:pt x="3611" y="1331"/>
                </a:lnTo>
                <a:close/>
                <a:moveTo>
                  <a:pt x="7633" y="1331"/>
                </a:moveTo>
                <a:lnTo>
                  <a:pt x="7633" y="2977"/>
                </a:lnTo>
                <a:lnTo>
                  <a:pt x="6018" y="2977"/>
                </a:lnTo>
                <a:lnTo>
                  <a:pt x="6018" y="1331"/>
                </a:lnTo>
                <a:close/>
                <a:moveTo>
                  <a:pt x="10008" y="1331"/>
                </a:moveTo>
                <a:lnTo>
                  <a:pt x="10008" y="2977"/>
                </a:lnTo>
                <a:lnTo>
                  <a:pt x="8393" y="2977"/>
                </a:lnTo>
                <a:lnTo>
                  <a:pt x="8393" y="1331"/>
                </a:lnTo>
                <a:close/>
                <a:moveTo>
                  <a:pt x="2882" y="3737"/>
                </a:moveTo>
                <a:lnTo>
                  <a:pt x="2882" y="5353"/>
                </a:lnTo>
                <a:lnTo>
                  <a:pt x="1236" y="5353"/>
                </a:lnTo>
                <a:lnTo>
                  <a:pt x="1236" y="3737"/>
                </a:lnTo>
                <a:close/>
                <a:moveTo>
                  <a:pt x="5258" y="3737"/>
                </a:moveTo>
                <a:lnTo>
                  <a:pt x="5258" y="5353"/>
                </a:lnTo>
                <a:lnTo>
                  <a:pt x="3611" y="5353"/>
                </a:lnTo>
                <a:lnTo>
                  <a:pt x="3611" y="3737"/>
                </a:lnTo>
                <a:close/>
                <a:moveTo>
                  <a:pt x="7633" y="3737"/>
                </a:moveTo>
                <a:lnTo>
                  <a:pt x="7633" y="5353"/>
                </a:lnTo>
                <a:lnTo>
                  <a:pt x="6018" y="5353"/>
                </a:lnTo>
                <a:lnTo>
                  <a:pt x="6018" y="3737"/>
                </a:lnTo>
                <a:close/>
                <a:moveTo>
                  <a:pt x="10008" y="3737"/>
                </a:moveTo>
                <a:lnTo>
                  <a:pt x="10008" y="5353"/>
                </a:lnTo>
                <a:lnTo>
                  <a:pt x="8393" y="5353"/>
                </a:lnTo>
                <a:lnTo>
                  <a:pt x="8393" y="3737"/>
                </a:lnTo>
                <a:close/>
                <a:moveTo>
                  <a:pt x="1" y="1"/>
                </a:moveTo>
                <a:lnTo>
                  <a:pt x="1" y="6841"/>
                </a:lnTo>
                <a:lnTo>
                  <a:pt x="11433" y="684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3"/>
          <p:cNvSpPr/>
          <p:nvPr/>
        </p:nvSpPr>
        <p:spPr>
          <a:xfrm>
            <a:off x="724842" y="4104795"/>
            <a:ext cx="35635" cy="86533"/>
          </a:xfrm>
          <a:custGeom>
            <a:avLst/>
            <a:gdLst/>
            <a:ahLst/>
            <a:cxnLst/>
            <a:rect l="l" t="t" r="r" b="b"/>
            <a:pathLst>
              <a:path w="1109" h="2693" extrusionOk="0">
                <a:moveTo>
                  <a:pt x="538" y="1"/>
                </a:moveTo>
                <a:cubicBezTo>
                  <a:pt x="253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3" y="2693"/>
                  <a:pt x="538" y="2693"/>
                </a:cubicBezTo>
                <a:lnTo>
                  <a:pt x="570" y="2693"/>
                </a:lnTo>
                <a:cubicBezTo>
                  <a:pt x="855" y="2693"/>
                  <a:pt x="1108" y="2471"/>
                  <a:pt x="1108" y="2154"/>
                </a:cubicBezTo>
                <a:lnTo>
                  <a:pt x="1108" y="539"/>
                </a:lnTo>
                <a:cubicBezTo>
                  <a:pt x="1108" y="223"/>
                  <a:pt x="855" y="1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3"/>
          <p:cNvSpPr/>
          <p:nvPr/>
        </p:nvSpPr>
        <p:spPr>
          <a:xfrm>
            <a:off x="942604" y="4104795"/>
            <a:ext cx="34607" cy="86533"/>
          </a:xfrm>
          <a:custGeom>
            <a:avLst/>
            <a:gdLst/>
            <a:ahLst/>
            <a:cxnLst/>
            <a:rect l="l" t="t" r="r" b="b"/>
            <a:pathLst>
              <a:path w="1077" h="2693" extrusionOk="0">
                <a:moveTo>
                  <a:pt x="539" y="1"/>
                </a:moveTo>
                <a:cubicBezTo>
                  <a:pt x="254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4" y="2693"/>
                  <a:pt x="539" y="2693"/>
                </a:cubicBezTo>
                <a:cubicBezTo>
                  <a:pt x="855" y="2693"/>
                  <a:pt x="1077" y="2471"/>
                  <a:pt x="1077" y="2154"/>
                </a:cubicBezTo>
                <a:lnTo>
                  <a:pt x="1077" y="539"/>
                </a:lnTo>
                <a:cubicBezTo>
                  <a:pt x="1077" y="223"/>
                  <a:pt x="855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3"/>
          <p:cNvSpPr/>
          <p:nvPr/>
        </p:nvSpPr>
        <p:spPr>
          <a:xfrm flipH="1">
            <a:off x="6427493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3"/>
          <p:cNvSpPr/>
          <p:nvPr/>
        </p:nvSpPr>
        <p:spPr>
          <a:xfrm flipH="1">
            <a:off x="6501783" y="1082541"/>
            <a:ext cx="2183821" cy="766296"/>
          </a:xfrm>
          <a:custGeom>
            <a:avLst/>
            <a:gdLst/>
            <a:ahLst/>
            <a:cxnLst/>
            <a:rect l="l" t="t" r="r" b="b"/>
            <a:pathLst>
              <a:path w="67963" h="23848" extrusionOk="0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3"/>
          <p:cNvSpPr/>
          <p:nvPr/>
        </p:nvSpPr>
        <p:spPr>
          <a:xfrm flipH="1">
            <a:off x="7902021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3"/>
          <p:cNvSpPr/>
          <p:nvPr/>
        </p:nvSpPr>
        <p:spPr>
          <a:xfrm flipH="1">
            <a:off x="8011915" y="1182248"/>
            <a:ext cx="566849" cy="566849"/>
          </a:xfrm>
          <a:custGeom>
            <a:avLst/>
            <a:gdLst/>
            <a:ahLst/>
            <a:cxnLst/>
            <a:rect l="l" t="t" r="r" b="b"/>
            <a:pathLst>
              <a:path w="17641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40" y="13682"/>
                  <a:pt x="17640" y="8805"/>
                </a:cubicBezTo>
                <a:cubicBezTo>
                  <a:pt x="17640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3"/>
          <p:cNvSpPr/>
          <p:nvPr/>
        </p:nvSpPr>
        <p:spPr>
          <a:xfrm flipH="1">
            <a:off x="8088229" y="1261647"/>
            <a:ext cx="413192" cy="414188"/>
          </a:xfrm>
          <a:custGeom>
            <a:avLst/>
            <a:gdLst/>
            <a:ahLst/>
            <a:cxnLst/>
            <a:rect l="l" t="t" r="r" b="b"/>
            <a:pathLst>
              <a:path w="12859" h="12890" extrusionOk="0">
                <a:moveTo>
                  <a:pt x="6429" y="380"/>
                </a:moveTo>
                <a:cubicBezTo>
                  <a:pt x="9755" y="380"/>
                  <a:pt x="12478" y="3104"/>
                  <a:pt x="12478" y="6429"/>
                </a:cubicBezTo>
                <a:cubicBezTo>
                  <a:pt x="12478" y="9786"/>
                  <a:pt x="9755" y="12509"/>
                  <a:pt x="6429" y="12509"/>
                </a:cubicBezTo>
                <a:cubicBezTo>
                  <a:pt x="3073" y="12509"/>
                  <a:pt x="349" y="9786"/>
                  <a:pt x="349" y="6429"/>
                </a:cubicBezTo>
                <a:cubicBezTo>
                  <a:pt x="349" y="3104"/>
                  <a:pt x="3073" y="380"/>
                  <a:pt x="6429" y="380"/>
                </a:cubicBezTo>
                <a:close/>
                <a:moveTo>
                  <a:pt x="6429" y="0"/>
                </a:moveTo>
                <a:cubicBezTo>
                  <a:pt x="2883" y="0"/>
                  <a:pt x="1" y="2882"/>
                  <a:pt x="1" y="6429"/>
                </a:cubicBezTo>
                <a:cubicBezTo>
                  <a:pt x="1" y="9976"/>
                  <a:pt x="2883" y="12889"/>
                  <a:pt x="6429" y="12889"/>
                </a:cubicBezTo>
                <a:cubicBezTo>
                  <a:pt x="9976" y="12889"/>
                  <a:pt x="12858" y="9976"/>
                  <a:pt x="12858" y="6429"/>
                </a:cubicBezTo>
                <a:cubicBezTo>
                  <a:pt x="12858" y="2882"/>
                  <a:pt x="9976" y="0"/>
                  <a:pt x="6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3"/>
          <p:cNvSpPr/>
          <p:nvPr/>
        </p:nvSpPr>
        <p:spPr>
          <a:xfrm flipH="1">
            <a:off x="8088229" y="1261647"/>
            <a:ext cx="212717" cy="414188"/>
          </a:xfrm>
          <a:custGeom>
            <a:avLst/>
            <a:gdLst/>
            <a:ahLst/>
            <a:cxnLst/>
            <a:rect l="l" t="t" r="r" b="b"/>
            <a:pathLst>
              <a:path w="6620" h="12890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3516" y="380"/>
                  <a:pt x="6239" y="3104"/>
                  <a:pt x="6239" y="6429"/>
                </a:cubicBezTo>
                <a:cubicBezTo>
                  <a:pt x="6239" y="9786"/>
                  <a:pt x="3516" y="12509"/>
                  <a:pt x="190" y="12509"/>
                </a:cubicBezTo>
                <a:cubicBezTo>
                  <a:pt x="95" y="12509"/>
                  <a:pt x="0" y="12573"/>
                  <a:pt x="0" y="12699"/>
                </a:cubicBezTo>
                <a:cubicBezTo>
                  <a:pt x="0" y="12794"/>
                  <a:pt x="95" y="12889"/>
                  <a:pt x="190" y="12889"/>
                </a:cubicBezTo>
                <a:cubicBezTo>
                  <a:pt x="3737" y="12889"/>
                  <a:pt x="6619" y="9976"/>
                  <a:pt x="6619" y="6429"/>
                </a:cubicBezTo>
                <a:cubicBezTo>
                  <a:pt x="6619" y="2882"/>
                  <a:pt x="3737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3"/>
          <p:cNvSpPr/>
          <p:nvPr/>
        </p:nvSpPr>
        <p:spPr>
          <a:xfrm flipH="1">
            <a:off x="8177782" y="1262644"/>
            <a:ext cx="234085" cy="412164"/>
          </a:xfrm>
          <a:custGeom>
            <a:avLst/>
            <a:gdLst/>
            <a:ahLst/>
            <a:cxnLst/>
            <a:rect l="l" t="t" r="r" b="b"/>
            <a:pathLst>
              <a:path w="7285" h="12827" extrusionOk="0">
                <a:moveTo>
                  <a:pt x="3642" y="349"/>
                </a:moveTo>
                <a:cubicBezTo>
                  <a:pt x="5448" y="349"/>
                  <a:pt x="6904" y="3073"/>
                  <a:pt x="6904" y="6398"/>
                </a:cubicBezTo>
                <a:cubicBezTo>
                  <a:pt x="6904" y="9723"/>
                  <a:pt x="5416" y="12447"/>
                  <a:pt x="3642" y="12447"/>
                </a:cubicBezTo>
                <a:cubicBezTo>
                  <a:pt x="1837" y="12447"/>
                  <a:pt x="381" y="9723"/>
                  <a:pt x="381" y="6398"/>
                </a:cubicBezTo>
                <a:cubicBezTo>
                  <a:pt x="381" y="3073"/>
                  <a:pt x="1837" y="349"/>
                  <a:pt x="3642" y="349"/>
                </a:cubicBezTo>
                <a:close/>
                <a:moveTo>
                  <a:pt x="3642" y="1"/>
                </a:moveTo>
                <a:cubicBezTo>
                  <a:pt x="1647" y="1"/>
                  <a:pt x="1" y="2883"/>
                  <a:pt x="1" y="6398"/>
                </a:cubicBezTo>
                <a:cubicBezTo>
                  <a:pt x="1" y="9945"/>
                  <a:pt x="1647" y="12827"/>
                  <a:pt x="3642" y="12827"/>
                </a:cubicBezTo>
                <a:cubicBezTo>
                  <a:pt x="5638" y="12827"/>
                  <a:pt x="7284" y="9945"/>
                  <a:pt x="7253" y="6398"/>
                </a:cubicBezTo>
                <a:cubicBezTo>
                  <a:pt x="7253" y="2883"/>
                  <a:pt x="5638" y="1"/>
                  <a:pt x="3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3"/>
          <p:cNvSpPr/>
          <p:nvPr/>
        </p:nvSpPr>
        <p:spPr>
          <a:xfrm flipH="1">
            <a:off x="8177782" y="1262644"/>
            <a:ext cx="123164" cy="412164"/>
          </a:xfrm>
          <a:custGeom>
            <a:avLst/>
            <a:gdLst/>
            <a:ahLst/>
            <a:cxnLst/>
            <a:rect l="l" t="t" r="r" b="b"/>
            <a:pathLst>
              <a:path w="3833" h="12827" extrusionOk="0">
                <a:moveTo>
                  <a:pt x="190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190" y="381"/>
                </a:cubicBezTo>
                <a:cubicBezTo>
                  <a:pt x="1964" y="381"/>
                  <a:pt x="3452" y="3073"/>
                  <a:pt x="3452" y="6398"/>
                </a:cubicBezTo>
                <a:cubicBezTo>
                  <a:pt x="3452" y="9723"/>
                  <a:pt x="1964" y="12447"/>
                  <a:pt x="190" y="12447"/>
                </a:cubicBezTo>
                <a:cubicBezTo>
                  <a:pt x="95" y="12447"/>
                  <a:pt x="0" y="12542"/>
                  <a:pt x="0" y="12637"/>
                </a:cubicBezTo>
                <a:cubicBezTo>
                  <a:pt x="0" y="12732"/>
                  <a:pt x="95" y="12827"/>
                  <a:pt x="190" y="12827"/>
                </a:cubicBezTo>
                <a:cubicBezTo>
                  <a:pt x="2186" y="12827"/>
                  <a:pt x="3832" y="9945"/>
                  <a:pt x="3801" y="6398"/>
                </a:cubicBezTo>
                <a:cubicBezTo>
                  <a:pt x="3801" y="2883"/>
                  <a:pt x="2186" y="1"/>
                  <a:pt x="1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3"/>
          <p:cNvSpPr/>
          <p:nvPr/>
        </p:nvSpPr>
        <p:spPr>
          <a:xfrm flipH="1">
            <a:off x="8088229" y="1462090"/>
            <a:ext cx="413192" cy="12242"/>
          </a:xfrm>
          <a:custGeom>
            <a:avLst/>
            <a:gdLst/>
            <a:ahLst/>
            <a:cxnLst/>
            <a:rect l="l" t="t" r="r" b="b"/>
            <a:pathLst>
              <a:path w="12859" h="381" extrusionOk="0">
                <a:moveTo>
                  <a:pt x="159" y="1"/>
                </a:moveTo>
                <a:cubicBezTo>
                  <a:pt x="64" y="1"/>
                  <a:pt x="1" y="96"/>
                  <a:pt x="1" y="191"/>
                </a:cubicBezTo>
                <a:cubicBezTo>
                  <a:pt x="1" y="286"/>
                  <a:pt x="64" y="381"/>
                  <a:pt x="159" y="381"/>
                </a:cubicBezTo>
                <a:lnTo>
                  <a:pt x="12668" y="381"/>
                </a:lnTo>
                <a:cubicBezTo>
                  <a:pt x="12763" y="381"/>
                  <a:pt x="12858" y="286"/>
                  <a:pt x="12858" y="191"/>
                </a:cubicBezTo>
                <a:cubicBezTo>
                  <a:pt x="12858" y="96"/>
                  <a:pt x="12763" y="1"/>
                  <a:pt x="12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3"/>
          <p:cNvSpPr/>
          <p:nvPr/>
        </p:nvSpPr>
        <p:spPr>
          <a:xfrm flipH="1">
            <a:off x="8122836" y="1349144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1"/>
                </a:moveTo>
                <a:cubicBezTo>
                  <a:pt x="64" y="1"/>
                  <a:pt x="0" y="96"/>
                  <a:pt x="0" y="191"/>
                </a:cubicBezTo>
                <a:cubicBezTo>
                  <a:pt x="0" y="286"/>
                  <a:pt x="64" y="381"/>
                  <a:pt x="190" y="381"/>
                </a:cubicBezTo>
                <a:lnTo>
                  <a:pt x="10515" y="381"/>
                </a:lnTo>
                <a:cubicBezTo>
                  <a:pt x="10610" y="381"/>
                  <a:pt x="10705" y="286"/>
                  <a:pt x="10705" y="191"/>
                </a:cubicBezTo>
                <a:cubicBezTo>
                  <a:pt x="10705" y="96"/>
                  <a:pt x="10610" y="1"/>
                  <a:pt x="105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3"/>
          <p:cNvSpPr/>
          <p:nvPr/>
        </p:nvSpPr>
        <p:spPr>
          <a:xfrm flipH="1">
            <a:off x="8122836" y="1574040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0"/>
                </a:moveTo>
                <a:cubicBezTo>
                  <a:pt x="64" y="0"/>
                  <a:pt x="0" y="64"/>
                  <a:pt x="0" y="190"/>
                </a:cubicBezTo>
                <a:cubicBezTo>
                  <a:pt x="0" y="285"/>
                  <a:pt x="64" y="380"/>
                  <a:pt x="190" y="380"/>
                </a:cubicBezTo>
                <a:lnTo>
                  <a:pt x="10515" y="380"/>
                </a:lnTo>
                <a:cubicBezTo>
                  <a:pt x="10610" y="380"/>
                  <a:pt x="10705" y="285"/>
                  <a:pt x="10705" y="190"/>
                </a:cubicBezTo>
                <a:cubicBezTo>
                  <a:pt x="10705" y="64"/>
                  <a:pt x="10610" y="0"/>
                  <a:pt x="10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3"/>
          <p:cNvSpPr/>
          <p:nvPr/>
        </p:nvSpPr>
        <p:spPr>
          <a:xfrm flipH="1">
            <a:off x="8288704" y="1261647"/>
            <a:ext cx="12242" cy="414188"/>
          </a:xfrm>
          <a:custGeom>
            <a:avLst/>
            <a:gdLst/>
            <a:ahLst/>
            <a:cxnLst/>
            <a:rect l="l" t="t" r="r" b="b"/>
            <a:pathLst>
              <a:path w="381" h="12890" extrusionOk="0">
                <a:moveTo>
                  <a:pt x="190" y="0"/>
                </a:moveTo>
                <a:cubicBezTo>
                  <a:pt x="95" y="0"/>
                  <a:pt x="0" y="63"/>
                  <a:pt x="0" y="190"/>
                </a:cubicBezTo>
                <a:lnTo>
                  <a:pt x="0" y="12699"/>
                </a:lnTo>
                <a:cubicBezTo>
                  <a:pt x="0" y="12794"/>
                  <a:pt x="95" y="12889"/>
                  <a:pt x="190" y="12889"/>
                </a:cubicBezTo>
                <a:cubicBezTo>
                  <a:pt x="285" y="12889"/>
                  <a:pt x="380" y="12794"/>
                  <a:pt x="380" y="12699"/>
                </a:cubicBezTo>
                <a:lnTo>
                  <a:pt x="380" y="190"/>
                </a:lnTo>
                <a:cubicBezTo>
                  <a:pt x="380" y="63"/>
                  <a:pt x="285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3"/>
          <p:cNvSpPr/>
          <p:nvPr/>
        </p:nvSpPr>
        <p:spPr>
          <a:xfrm flipH="1">
            <a:off x="7902021" y="258145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1"/>
                  <a:pt x="1048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3"/>
          <p:cNvSpPr/>
          <p:nvPr/>
        </p:nvSpPr>
        <p:spPr>
          <a:xfrm flipH="1">
            <a:off x="8011915" y="2593668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1"/>
                </a:moveTo>
                <a:cubicBezTo>
                  <a:pt x="3959" y="1"/>
                  <a:pt x="1" y="3959"/>
                  <a:pt x="1" y="8836"/>
                </a:cubicBezTo>
                <a:cubicBezTo>
                  <a:pt x="1" y="13713"/>
                  <a:pt x="3959" y="17672"/>
                  <a:pt x="8836" y="17672"/>
                </a:cubicBezTo>
                <a:cubicBezTo>
                  <a:pt x="13713" y="17672"/>
                  <a:pt x="17640" y="13713"/>
                  <a:pt x="17640" y="8836"/>
                </a:cubicBezTo>
                <a:cubicBezTo>
                  <a:pt x="17640" y="3959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3"/>
          <p:cNvSpPr/>
          <p:nvPr/>
        </p:nvSpPr>
        <p:spPr>
          <a:xfrm flipH="1">
            <a:off x="8082124" y="2662882"/>
            <a:ext cx="424374" cy="424374"/>
          </a:xfrm>
          <a:custGeom>
            <a:avLst/>
            <a:gdLst/>
            <a:ahLst/>
            <a:cxnLst/>
            <a:rect l="l" t="t" r="r" b="b"/>
            <a:pathLst>
              <a:path w="13207" h="13207" extrusionOk="0">
                <a:moveTo>
                  <a:pt x="6587" y="1204"/>
                </a:moveTo>
                <a:cubicBezTo>
                  <a:pt x="9564" y="1204"/>
                  <a:pt x="12003" y="3642"/>
                  <a:pt x="12003" y="6619"/>
                </a:cubicBezTo>
                <a:cubicBezTo>
                  <a:pt x="12003" y="9596"/>
                  <a:pt x="9564" y="12003"/>
                  <a:pt x="6587" y="12003"/>
                </a:cubicBezTo>
                <a:cubicBezTo>
                  <a:pt x="3611" y="12003"/>
                  <a:pt x="1204" y="9596"/>
                  <a:pt x="1204" y="6619"/>
                </a:cubicBezTo>
                <a:cubicBezTo>
                  <a:pt x="1204" y="3642"/>
                  <a:pt x="3611" y="1204"/>
                  <a:pt x="6587" y="1204"/>
                </a:cubicBezTo>
                <a:close/>
                <a:moveTo>
                  <a:pt x="6587" y="0"/>
                </a:moveTo>
                <a:cubicBezTo>
                  <a:pt x="2977" y="0"/>
                  <a:pt x="0" y="2977"/>
                  <a:pt x="0" y="6619"/>
                </a:cubicBezTo>
                <a:cubicBezTo>
                  <a:pt x="0" y="10261"/>
                  <a:pt x="2977" y="13206"/>
                  <a:pt x="6587" y="13206"/>
                </a:cubicBezTo>
                <a:cubicBezTo>
                  <a:pt x="10229" y="13206"/>
                  <a:pt x="13206" y="10229"/>
                  <a:pt x="13206" y="6619"/>
                </a:cubicBezTo>
                <a:cubicBezTo>
                  <a:pt x="13206" y="2977"/>
                  <a:pt x="10229" y="0"/>
                  <a:pt x="6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3"/>
          <p:cNvSpPr/>
          <p:nvPr/>
        </p:nvSpPr>
        <p:spPr>
          <a:xfrm>
            <a:off x="8280570" y="2721877"/>
            <a:ext cx="114006" cy="234085"/>
          </a:xfrm>
          <a:custGeom>
            <a:avLst/>
            <a:gdLst/>
            <a:ahLst/>
            <a:cxnLst/>
            <a:rect l="l" t="t" r="r" b="b"/>
            <a:pathLst>
              <a:path w="3548" h="7285" extrusionOk="0">
                <a:moveTo>
                  <a:pt x="380" y="1"/>
                </a:moveTo>
                <a:cubicBezTo>
                  <a:pt x="159" y="1"/>
                  <a:pt x="0" y="159"/>
                  <a:pt x="0" y="381"/>
                </a:cubicBezTo>
                <a:lnTo>
                  <a:pt x="0" y="4973"/>
                </a:lnTo>
                <a:lnTo>
                  <a:pt x="2851" y="7190"/>
                </a:lnTo>
                <a:cubicBezTo>
                  <a:pt x="2914" y="7253"/>
                  <a:pt x="3009" y="7285"/>
                  <a:pt x="3104" y="7285"/>
                </a:cubicBezTo>
                <a:cubicBezTo>
                  <a:pt x="3199" y="7285"/>
                  <a:pt x="3326" y="7221"/>
                  <a:pt x="3389" y="7126"/>
                </a:cubicBezTo>
                <a:cubicBezTo>
                  <a:pt x="3547" y="6968"/>
                  <a:pt x="3516" y="6715"/>
                  <a:pt x="3326" y="6588"/>
                </a:cubicBezTo>
                <a:lnTo>
                  <a:pt x="792" y="4593"/>
                </a:lnTo>
                <a:lnTo>
                  <a:pt x="792" y="381"/>
                </a:lnTo>
                <a:cubicBezTo>
                  <a:pt x="792" y="159"/>
                  <a:pt x="602" y="1"/>
                  <a:pt x="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3"/>
          <p:cNvSpPr/>
          <p:nvPr/>
        </p:nvSpPr>
        <p:spPr>
          <a:xfrm>
            <a:off x="8270388" y="2851114"/>
            <a:ext cx="47845" cy="47877"/>
          </a:xfrm>
          <a:custGeom>
            <a:avLst/>
            <a:gdLst/>
            <a:ahLst/>
            <a:cxnLst/>
            <a:rect l="l" t="t" r="r" b="b"/>
            <a:pathLst>
              <a:path w="1489" h="1490" extrusionOk="0">
                <a:moveTo>
                  <a:pt x="728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173"/>
                  <a:pt x="317" y="1489"/>
                  <a:pt x="728" y="1489"/>
                </a:cubicBezTo>
                <a:cubicBezTo>
                  <a:pt x="1140" y="1489"/>
                  <a:pt x="1489" y="1173"/>
                  <a:pt x="1489" y="761"/>
                </a:cubicBezTo>
                <a:cubicBezTo>
                  <a:pt x="1489" y="349"/>
                  <a:pt x="1140" y="1"/>
                  <a:pt x="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3"/>
          <p:cNvSpPr/>
          <p:nvPr/>
        </p:nvSpPr>
        <p:spPr>
          <a:xfrm flipH="1">
            <a:off x="6427493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3"/>
          <p:cNvSpPr/>
          <p:nvPr/>
        </p:nvSpPr>
        <p:spPr>
          <a:xfrm flipH="1">
            <a:off x="6501783" y="3906377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3"/>
          <p:cNvSpPr/>
          <p:nvPr/>
        </p:nvSpPr>
        <p:spPr>
          <a:xfrm flipH="1">
            <a:off x="7902021" y="3993906"/>
            <a:ext cx="673690" cy="673658"/>
          </a:xfrm>
          <a:custGeom>
            <a:avLst/>
            <a:gdLst/>
            <a:ahLst/>
            <a:cxnLst/>
            <a:rect l="l" t="t" r="r" b="b"/>
            <a:pathLst>
              <a:path w="20966" h="20965" extrusionOk="0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3"/>
          <p:cNvSpPr/>
          <p:nvPr/>
        </p:nvSpPr>
        <p:spPr>
          <a:xfrm flipH="1">
            <a:off x="8011915" y="4006116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3"/>
          <p:cNvSpPr/>
          <p:nvPr/>
        </p:nvSpPr>
        <p:spPr>
          <a:xfrm flipH="1">
            <a:off x="8280574" y="4106852"/>
            <a:ext cx="10186" cy="38688"/>
          </a:xfrm>
          <a:custGeom>
            <a:avLst/>
            <a:gdLst/>
            <a:ahLst/>
            <a:cxnLst/>
            <a:rect l="l" t="t" r="r" b="b"/>
            <a:pathLst>
              <a:path w="317" h="1204" extrusionOk="0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3"/>
          <p:cNvSpPr/>
          <p:nvPr/>
        </p:nvSpPr>
        <p:spPr>
          <a:xfrm flipH="1">
            <a:off x="8384362" y="4165879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3"/>
          <p:cNvSpPr/>
          <p:nvPr/>
        </p:nvSpPr>
        <p:spPr>
          <a:xfrm flipH="1">
            <a:off x="8416913" y="4296112"/>
            <a:ext cx="38720" cy="13271"/>
          </a:xfrm>
          <a:custGeom>
            <a:avLst/>
            <a:gdLst/>
            <a:ahLst/>
            <a:cxnLst/>
            <a:rect l="l" t="t" r="r" b="b"/>
            <a:pathLst>
              <a:path w="1205" h="413" extrusionOk="0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3"/>
          <p:cNvSpPr/>
          <p:nvPr/>
        </p:nvSpPr>
        <p:spPr>
          <a:xfrm flipH="1">
            <a:off x="8122836" y="4286954"/>
            <a:ext cx="38688" cy="14299"/>
          </a:xfrm>
          <a:custGeom>
            <a:avLst/>
            <a:gdLst/>
            <a:ahLst/>
            <a:cxnLst/>
            <a:rect l="l" t="t" r="r" b="b"/>
            <a:pathLst>
              <a:path w="1204" h="445" extrusionOk="0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3"/>
          <p:cNvSpPr/>
          <p:nvPr/>
        </p:nvSpPr>
        <p:spPr>
          <a:xfrm flipH="1">
            <a:off x="8160495" y="4163823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3"/>
          <p:cNvSpPr/>
          <p:nvPr/>
        </p:nvSpPr>
        <p:spPr>
          <a:xfrm>
            <a:off x="8179807" y="4161798"/>
            <a:ext cx="213745" cy="298190"/>
          </a:xfrm>
          <a:custGeom>
            <a:avLst/>
            <a:gdLst/>
            <a:ahLst/>
            <a:cxnLst/>
            <a:rect l="l" t="t" r="r" b="b"/>
            <a:pathLst>
              <a:path w="6652" h="9280" extrusionOk="0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3"/>
          <p:cNvSpPr/>
          <p:nvPr/>
        </p:nvSpPr>
        <p:spPr>
          <a:xfrm>
            <a:off x="532497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3"/>
          <p:cNvSpPr/>
          <p:nvPr/>
        </p:nvSpPr>
        <p:spPr>
          <a:xfrm>
            <a:off x="457210" y="1082541"/>
            <a:ext cx="2182793" cy="766296"/>
          </a:xfrm>
          <a:custGeom>
            <a:avLst/>
            <a:gdLst/>
            <a:ahLst/>
            <a:cxnLst/>
            <a:rect l="l" t="t" r="r" b="b"/>
            <a:pathLst>
              <a:path w="67931" h="23848" extrusionOk="0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3"/>
          <p:cNvSpPr/>
          <p:nvPr/>
        </p:nvSpPr>
        <p:spPr>
          <a:xfrm>
            <a:off x="567103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7" y="0"/>
                  <a:pt x="0" y="4719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7" y="20965"/>
                  <a:pt x="20965" y="16278"/>
                  <a:pt x="20965" y="10483"/>
                </a:cubicBezTo>
                <a:cubicBezTo>
                  <a:pt x="20965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3"/>
          <p:cNvSpPr/>
          <p:nvPr/>
        </p:nvSpPr>
        <p:spPr>
          <a:xfrm>
            <a:off x="563023" y="1182248"/>
            <a:ext cx="567878" cy="566849"/>
          </a:xfrm>
          <a:custGeom>
            <a:avLst/>
            <a:gdLst/>
            <a:ahLst/>
            <a:cxnLst/>
            <a:rect l="l" t="t" r="r" b="b"/>
            <a:pathLst>
              <a:path w="17673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72" y="13682"/>
                  <a:pt x="17672" y="8805"/>
                </a:cubicBezTo>
                <a:cubicBezTo>
                  <a:pt x="17672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3"/>
          <p:cNvSpPr/>
          <p:nvPr/>
        </p:nvSpPr>
        <p:spPr>
          <a:xfrm>
            <a:off x="743157" y="1284012"/>
            <a:ext cx="262555" cy="246296"/>
          </a:xfrm>
          <a:custGeom>
            <a:avLst/>
            <a:gdLst/>
            <a:ahLst/>
            <a:cxnLst/>
            <a:rect l="l" t="t" r="r" b="b"/>
            <a:pathLst>
              <a:path w="8171" h="7665" extrusionOk="0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3"/>
          <p:cNvSpPr/>
          <p:nvPr/>
        </p:nvSpPr>
        <p:spPr>
          <a:xfrm>
            <a:off x="763497" y="1477353"/>
            <a:ext cx="61084" cy="64169"/>
          </a:xfrm>
          <a:custGeom>
            <a:avLst/>
            <a:gdLst/>
            <a:ahLst/>
            <a:cxnLst/>
            <a:rect l="l" t="t" r="r" b="b"/>
            <a:pathLst>
              <a:path w="1901" h="1997" extrusionOk="0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avLst/>
            <a:gdLst/>
            <a:ahLst/>
            <a:cxnLst/>
            <a:rect l="l" t="t" r="r" b="b"/>
            <a:pathLst>
              <a:path w="3421" h="3674" extrusionOk="0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43"/>
          <p:cNvSpPr txBox="1"/>
          <p:nvPr/>
        </p:nvSpPr>
        <p:spPr>
          <a:xfrm>
            <a:off x="1264175" y="108255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3" name="Google Shape;5283;p43"/>
          <p:cNvSpPr txBox="1"/>
          <p:nvPr/>
        </p:nvSpPr>
        <p:spPr>
          <a:xfrm>
            <a:off x="1264175" y="143550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4" name="Google Shape;5284;p43"/>
          <p:cNvSpPr txBox="1"/>
          <p:nvPr/>
        </p:nvSpPr>
        <p:spPr>
          <a:xfrm>
            <a:off x="1264175" y="2482775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5" name="Google Shape;5285;p43"/>
          <p:cNvSpPr txBox="1"/>
          <p:nvPr/>
        </p:nvSpPr>
        <p:spPr>
          <a:xfrm>
            <a:off x="1264175" y="2835725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7" name="Google Shape;5287;p43"/>
          <p:cNvSpPr txBox="1"/>
          <p:nvPr/>
        </p:nvSpPr>
        <p:spPr>
          <a:xfrm>
            <a:off x="1264175" y="423595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8" name="Google Shape;5288;p43"/>
          <p:cNvSpPr txBox="1"/>
          <p:nvPr/>
        </p:nvSpPr>
        <p:spPr>
          <a:xfrm>
            <a:off x="6509450" y="109426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9" name="Google Shape;5289;p43"/>
          <p:cNvSpPr txBox="1"/>
          <p:nvPr/>
        </p:nvSpPr>
        <p:spPr>
          <a:xfrm>
            <a:off x="6509450" y="144721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0" name="Google Shape;5290;p43"/>
          <p:cNvSpPr txBox="1"/>
          <p:nvPr/>
        </p:nvSpPr>
        <p:spPr>
          <a:xfrm>
            <a:off x="6509450" y="2494488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6509450" y="2847438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 is the the third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2" name="Google Shape;5292;p43"/>
          <p:cNvSpPr txBox="1"/>
          <p:nvPr/>
        </p:nvSpPr>
        <p:spPr>
          <a:xfrm>
            <a:off x="6509450" y="389471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3" name="Google Shape;5293;p43"/>
          <p:cNvSpPr txBox="1"/>
          <p:nvPr/>
        </p:nvSpPr>
        <p:spPr>
          <a:xfrm>
            <a:off x="6509450" y="424766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p44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0" name="Google Shape;5300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01" name="Google Shape;5301;p44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45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7" name="Google Shape;5307;p45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</a:rPr>
              <a:t> 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5308" name="Google Shape;5308;p45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309" name="Google Shape;5309;p45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310" name="Google Shape;5310;p45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311" name="Google Shape;5311;p45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312" name="Google Shape;5312;p45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45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14" name="Google Shape;5314;p45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5" name="Google Shape;5315;p45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316" name="Google Shape;5316;p45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317" name="Google Shape;5317;p45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45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9" name="Google Shape;5319;p45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320" name="Google Shape;5320;p45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45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45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45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24" name="Google Shape;5324;p45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325" name="Google Shape;5325;p45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326" name="Google Shape;5326;p45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45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28" name="Google Shape;5328;p45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329" name="Google Shape;5329;p45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45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45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45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33" name="Google Shape;5333;p45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334" name="Google Shape;5334;p45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335" name="Google Shape;5335;p45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45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7" name="Google Shape;5337;p45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338" name="Google Shape;5338;p45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45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40" name="Google Shape;5340;p45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341" name="Google Shape;5341;p45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342" name="Google Shape;5342;p45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45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4" name="Google Shape;5344;p45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345" name="Google Shape;5345;p45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45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7" name="Google Shape;5347;p45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8" name="Google Shape;5348;p45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45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avLst/>
              <a:gdLst/>
              <a:ahLst/>
              <a:cxnLst/>
              <a:rect l="l" t="t" r="r" b="b"/>
              <a:pathLst>
                <a:path w="32968" h="33919" extrusionOk="0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avLst/>
              <a:gdLst/>
              <a:ahLst/>
              <a:cxnLst/>
              <a:rect l="l" t="t" r="r" b="b"/>
              <a:pathLst>
                <a:path w="31163" h="48993" extrusionOk="0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avLst/>
              <a:gdLst/>
              <a:ahLst/>
              <a:cxnLst/>
              <a:rect l="l" t="t" r="r" b="b"/>
              <a:pathLst>
                <a:path w="63815" h="35660" extrusionOk="0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avLst/>
              <a:gdLst/>
              <a:ahLst/>
              <a:cxnLst/>
              <a:rect l="l" t="t" r="r" b="b"/>
              <a:pathLst>
                <a:path w="14126" h="12858" extrusionOk="0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avLst/>
              <a:gdLst/>
              <a:ahLst/>
              <a:cxnLst/>
              <a:rect l="l" t="t" r="r" b="b"/>
              <a:pathLst>
                <a:path w="14157" h="12858" extrusionOk="0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avLst/>
              <a:gdLst/>
              <a:ahLst/>
              <a:cxnLst/>
              <a:rect l="l" t="t" r="r" b="b"/>
              <a:pathLst>
                <a:path w="61408" h="59601" extrusionOk="0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457198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Mars</a:t>
            </a:r>
            <a:endParaRPr sz="1800">
              <a:solidFill>
                <a:srgbClr val="22283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4" name="Google Shape;1484;p17"/>
          <p:cNvSpPr txBox="1"/>
          <p:nvPr/>
        </p:nvSpPr>
        <p:spPr>
          <a:xfrm>
            <a:off x="457198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17"/>
          <p:cNvSpPr txBox="1"/>
          <p:nvPr/>
        </p:nvSpPr>
        <p:spPr>
          <a:xfrm>
            <a:off x="457207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A36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Earth</a:t>
            </a:r>
            <a:endParaRPr sz="1800">
              <a:solidFill>
                <a:srgbClr val="F2A36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6" name="Google Shape;1486;p17"/>
          <p:cNvSpPr txBox="1"/>
          <p:nvPr/>
        </p:nvSpPr>
        <p:spPr>
          <a:xfrm>
            <a:off x="457200" y="3530275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CEC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Jupiter</a:t>
            </a:r>
            <a:endParaRPr sz="180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04223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475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Neptune</a:t>
            </a:r>
            <a:endParaRPr sz="180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this planet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/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837515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787343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672168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48550" y="29317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2545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6187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Affichage à l'écran (16:9)</PresentationFormat>
  <Paragraphs>390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3" baseType="lpstr">
      <vt:lpstr>Fira Sans Medium</vt:lpstr>
      <vt:lpstr>Fira Sans</vt:lpstr>
      <vt:lpstr>Fira Sans Extra Condensed Medium</vt:lpstr>
      <vt:lpstr>Proxima Nova</vt:lpstr>
      <vt:lpstr>Fira Sans Light</vt:lpstr>
      <vt:lpstr>Arial</vt:lpstr>
      <vt:lpstr>Fira Sans SemiBold</vt:lpstr>
      <vt:lpstr>Fira Sans Extra Condensed SemiBold</vt:lpstr>
      <vt:lpstr>Roboto</vt:lpstr>
      <vt:lpstr>Technology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Clothilde de Ryckel</cp:lastModifiedBy>
  <cp:revision>1</cp:revision>
  <dcterms:modified xsi:type="dcterms:W3CDTF">2023-12-11T10:57:23Z</dcterms:modified>
</cp:coreProperties>
</file>