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8" r:id="rId4"/>
    <p:sldId id="264" r:id="rId5"/>
    <p:sldId id="270" r:id="rId6"/>
    <p:sldId id="273" r:id="rId7"/>
    <p:sldId id="261" r:id="rId8"/>
    <p:sldId id="286" r:id="rId9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1"/>
      <p:bold r:id="rId12"/>
      <p:italic r:id="rId13"/>
      <p:boldItalic r:id="rId14"/>
    </p:embeddedFont>
    <p:embeddedFont>
      <p:font typeface="Fira Sans Extra Condensed Medium" panose="020B0604020202020204" charset="0"/>
      <p:regular r:id="rId15"/>
      <p:bold r:id="rId16"/>
      <p:italic r:id="rId17"/>
      <p:boldItalic r:id="rId18"/>
    </p:embeddedFont>
    <p:embeddedFont>
      <p:font typeface="Fira Sans Extra Condensed SemiBold" panose="020B0604020202020204" charset="0"/>
      <p:regular r:id="rId19"/>
      <p:bold r:id="rId20"/>
      <p:italic r:id="rId21"/>
      <p:boldItalic r:id="rId22"/>
    </p:embeddedFont>
    <p:embeddedFont>
      <p:font typeface="Fira Sans Medium" panose="020B0603050000020004" pitchFamily="34" charset="0"/>
      <p:regular r:id="rId23"/>
      <p:bold r:id="rId24"/>
      <p:italic r:id="rId25"/>
      <p:boldItalic r:id="rId26"/>
    </p:embeddedFont>
    <p:embeddedFont>
      <p:font typeface="Fira Sans SemiBold" panose="020B0603050000020004" pitchFamily="34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831"/>
    <a:srgbClr val="30475E"/>
    <a:srgbClr val="CECECE"/>
    <a:srgbClr val="CCECFF"/>
    <a:srgbClr val="A3E7FF"/>
    <a:srgbClr val="33CCFF"/>
    <a:srgbClr val="E7E7D5"/>
    <a:srgbClr val="FFF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EBD278-0B57-4D9C-A56D-970092178E4D}" v="1" dt="2023-12-27T10:45:34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9" Type="http://schemas.microsoft.com/office/2016/11/relationships/changesInfo" Target="changesInfos/changesInfo1.xml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othilde de Ryckel" userId="1ca73ba464135d9e" providerId="LiveId" clId="{FDCF6DB7-5B06-471A-93E8-1B7CE0CA778E}"/>
    <pc:docChg chg="undo custSel modSld sldOrd modMainMaster">
      <pc:chgData name="Clothilde de Ryckel" userId="1ca73ba464135d9e" providerId="LiveId" clId="{FDCF6DB7-5B06-471A-93E8-1B7CE0CA778E}" dt="2023-12-20T10:43:58.150" v="546" actId="20577"/>
      <pc:docMkLst>
        <pc:docMk/>
      </pc:docMkLst>
      <pc:sldChg chg="addSp delSp modSp setBg">
        <pc:chgData name="Clothilde de Ryckel" userId="1ca73ba464135d9e" providerId="LiveId" clId="{FDCF6DB7-5B06-471A-93E8-1B7CE0CA778E}" dt="2023-12-20T10:24:08.395" v="277"/>
        <pc:sldMkLst>
          <pc:docMk/>
          <pc:sldMk cId="0" sldId="257"/>
        </pc:sldMkLst>
        <pc:picChg chg="add del mod">
          <ac:chgData name="Clothilde de Ryckel" userId="1ca73ba464135d9e" providerId="LiveId" clId="{FDCF6DB7-5B06-471A-93E8-1B7CE0CA778E}" dt="2023-12-20T10:19:39.930" v="260" actId="478"/>
          <ac:picMkLst>
            <pc:docMk/>
            <pc:sldMk cId="0" sldId="257"/>
            <ac:picMk id="2050" creationId="{C48BBF14-C4F5-C3E6-846F-4375F7A80C4A}"/>
          </ac:picMkLst>
        </pc:picChg>
        <pc:picChg chg="add del mod">
          <ac:chgData name="Clothilde de Ryckel" userId="1ca73ba464135d9e" providerId="LiveId" clId="{FDCF6DB7-5B06-471A-93E8-1B7CE0CA778E}" dt="2023-12-20T10:23:24.015" v="271" actId="478"/>
          <ac:picMkLst>
            <pc:docMk/>
            <pc:sldMk cId="0" sldId="257"/>
            <ac:picMk id="2052" creationId="{6F7AA4E4-6FB7-9E92-BBC0-1665E69F4582}"/>
          </ac:picMkLst>
        </pc:picChg>
        <pc:picChg chg="add mod">
          <ac:chgData name="Clothilde de Ryckel" userId="1ca73ba464135d9e" providerId="LiveId" clId="{FDCF6DB7-5B06-471A-93E8-1B7CE0CA778E}" dt="2023-12-20T10:24:08.395" v="277"/>
          <ac:picMkLst>
            <pc:docMk/>
            <pc:sldMk cId="0" sldId="257"/>
            <ac:picMk id="2054" creationId="{FA20CB9C-149C-798D-E220-2B9F074EF733}"/>
          </ac:picMkLst>
        </pc:picChg>
      </pc:sldChg>
      <pc:sldChg chg="addSp delSp modSp mod ord modTransition addAnim delAnim modAnim">
        <pc:chgData name="Clothilde de Ryckel" userId="1ca73ba464135d9e" providerId="LiveId" clId="{FDCF6DB7-5B06-471A-93E8-1B7CE0CA778E}" dt="2023-12-20T10:09:46.667" v="222"/>
        <pc:sldMkLst>
          <pc:docMk/>
          <pc:sldMk cId="0" sldId="264"/>
        </pc:sldMkLst>
        <pc:spChg chg="mod">
          <ac:chgData name="Clothilde de Ryckel" userId="1ca73ba464135d9e" providerId="LiveId" clId="{FDCF6DB7-5B06-471A-93E8-1B7CE0CA778E}" dt="2023-12-20T10:08:00.104" v="210" actId="1037"/>
          <ac:spMkLst>
            <pc:docMk/>
            <pc:sldMk cId="0" sldId="264"/>
            <ac:spMk id="1691" creationId="{00000000-0000-0000-0000-000000000000}"/>
          </ac:spMkLst>
        </pc:spChg>
        <pc:spChg chg="mod">
          <ac:chgData name="Clothilde de Ryckel" userId="1ca73ba464135d9e" providerId="LiveId" clId="{FDCF6DB7-5B06-471A-93E8-1B7CE0CA778E}" dt="2023-12-20T10:08:00.104" v="210" actId="1037"/>
          <ac:spMkLst>
            <pc:docMk/>
            <pc:sldMk cId="0" sldId="264"/>
            <ac:spMk id="1692" creationId="{00000000-0000-0000-0000-000000000000}"/>
          </ac:spMkLst>
        </pc:spChg>
        <pc:spChg chg="mod">
          <ac:chgData name="Clothilde de Ryckel" userId="1ca73ba464135d9e" providerId="LiveId" clId="{FDCF6DB7-5B06-471A-93E8-1B7CE0CA778E}" dt="2023-12-20T10:08:00.104" v="210" actId="1037"/>
          <ac:spMkLst>
            <pc:docMk/>
            <pc:sldMk cId="0" sldId="264"/>
            <ac:spMk id="1693" creationId="{00000000-0000-0000-0000-000000000000}"/>
          </ac:spMkLst>
        </pc:spChg>
        <pc:spChg chg="mod">
          <ac:chgData name="Clothilde de Ryckel" userId="1ca73ba464135d9e" providerId="LiveId" clId="{FDCF6DB7-5B06-471A-93E8-1B7CE0CA778E}" dt="2023-12-20T10:08:00.104" v="210" actId="1037"/>
          <ac:spMkLst>
            <pc:docMk/>
            <pc:sldMk cId="0" sldId="264"/>
            <ac:spMk id="1694" creationId="{00000000-0000-0000-0000-000000000000}"/>
          </ac:spMkLst>
        </pc:spChg>
        <pc:spChg chg="del">
          <ac:chgData name="Clothilde de Ryckel" userId="1ca73ba464135d9e" providerId="LiveId" clId="{FDCF6DB7-5B06-471A-93E8-1B7CE0CA778E}" dt="2023-12-20T10:07:40.699" v="178" actId="478"/>
          <ac:spMkLst>
            <pc:docMk/>
            <pc:sldMk cId="0" sldId="264"/>
            <ac:spMk id="1695" creationId="{00000000-0000-0000-0000-000000000000}"/>
          </ac:spMkLst>
        </pc:spChg>
        <pc:spChg chg="del">
          <ac:chgData name="Clothilde de Ryckel" userId="1ca73ba464135d9e" providerId="LiveId" clId="{FDCF6DB7-5B06-471A-93E8-1B7CE0CA778E}" dt="2023-12-20T10:07:44.592" v="180" actId="478"/>
          <ac:spMkLst>
            <pc:docMk/>
            <pc:sldMk cId="0" sldId="264"/>
            <ac:spMk id="1696" creationId="{00000000-0000-0000-0000-000000000000}"/>
          </ac:spMkLst>
        </pc:spChg>
        <pc:spChg chg="del">
          <ac:chgData name="Clothilde de Ryckel" userId="1ca73ba464135d9e" providerId="LiveId" clId="{FDCF6DB7-5B06-471A-93E8-1B7CE0CA778E}" dt="2023-12-20T10:07:42.604" v="179" actId="478"/>
          <ac:spMkLst>
            <pc:docMk/>
            <pc:sldMk cId="0" sldId="264"/>
            <ac:spMk id="1697" creationId="{00000000-0000-0000-0000-000000000000}"/>
          </ac:spMkLst>
        </pc:spChg>
        <pc:spChg chg="del">
          <ac:chgData name="Clothilde de Ryckel" userId="1ca73ba464135d9e" providerId="LiveId" clId="{FDCF6DB7-5B06-471A-93E8-1B7CE0CA778E}" dt="2023-12-20T10:07:46.512" v="181" actId="478"/>
          <ac:spMkLst>
            <pc:docMk/>
            <pc:sldMk cId="0" sldId="264"/>
            <ac:spMk id="1698" creationId="{00000000-0000-0000-0000-000000000000}"/>
          </ac:spMkLst>
        </pc:spChg>
        <pc:spChg chg="mod">
          <ac:chgData name="Clothilde de Ryckel" userId="1ca73ba464135d9e" providerId="LiveId" clId="{FDCF6DB7-5B06-471A-93E8-1B7CE0CA778E}" dt="2023-12-20T10:08:00.104" v="210" actId="1037"/>
          <ac:spMkLst>
            <pc:docMk/>
            <pc:sldMk cId="0" sldId="264"/>
            <ac:spMk id="1699" creationId="{00000000-0000-0000-0000-000000000000}"/>
          </ac:spMkLst>
        </pc:spChg>
        <pc:spChg chg="mod">
          <ac:chgData name="Clothilde de Ryckel" userId="1ca73ba464135d9e" providerId="LiveId" clId="{FDCF6DB7-5B06-471A-93E8-1B7CE0CA778E}" dt="2023-12-20T10:08:00.104" v="210" actId="1037"/>
          <ac:spMkLst>
            <pc:docMk/>
            <pc:sldMk cId="0" sldId="264"/>
            <ac:spMk id="1700" creationId="{00000000-0000-0000-0000-000000000000}"/>
          </ac:spMkLst>
        </pc:spChg>
        <pc:spChg chg="mod">
          <ac:chgData name="Clothilde de Ryckel" userId="1ca73ba464135d9e" providerId="LiveId" clId="{FDCF6DB7-5B06-471A-93E8-1B7CE0CA778E}" dt="2023-12-20T10:08:00.104" v="210" actId="1037"/>
          <ac:spMkLst>
            <pc:docMk/>
            <pc:sldMk cId="0" sldId="264"/>
            <ac:spMk id="1701" creationId="{00000000-0000-0000-0000-000000000000}"/>
          </ac:spMkLst>
        </pc:spChg>
        <pc:spChg chg="mod">
          <ac:chgData name="Clothilde de Ryckel" userId="1ca73ba464135d9e" providerId="LiveId" clId="{FDCF6DB7-5B06-471A-93E8-1B7CE0CA778E}" dt="2023-12-20T10:08:23.142" v="213" actId="1076"/>
          <ac:spMkLst>
            <pc:docMk/>
            <pc:sldMk cId="0" sldId="264"/>
            <ac:spMk id="1702" creationId="{00000000-0000-0000-0000-000000000000}"/>
          </ac:spMkLst>
        </pc:spChg>
        <pc:spChg chg="mod">
          <ac:chgData name="Clothilde de Ryckel" userId="1ca73ba464135d9e" providerId="LiveId" clId="{FDCF6DB7-5B06-471A-93E8-1B7CE0CA778E}" dt="2023-12-20T10:09:25.514" v="219" actId="1037"/>
          <ac:spMkLst>
            <pc:docMk/>
            <pc:sldMk cId="0" sldId="264"/>
            <ac:spMk id="1703" creationId="{00000000-0000-0000-0000-000000000000}"/>
          </ac:spMkLst>
        </pc:spChg>
        <pc:spChg chg="mod">
          <ac:chgData name="Clothilde de Ryckel" userId="1ca73ba464135d9e" providerId="LiveId" clId="{FDCF6DB7-5B06-471A-93E8-1B7CE0CA778E}" dt="2023-12-20T10:08:00.104" v="210" actId="1037"/>
          <ac:spMkLst>
            <pc:docMk/>
            <pc:sldMk cId="0" sldId="264"/>
            <ac:spMk id="1704" creationId="{00000000-0000-0000-0000-000000000000}"/>
          </ac:spMkLst>
        </pc:spChg>
        <pc:spChg chg="mod">
          <ac:chgData name="Clothilde de Ryckel" userId="1ca73ba464135d9e" providerId="LiveId" clId="{FDCF6DB7-5B06-471A-93E8-1B7CE0CA778E}" dt="2023-12-20T10:08:00.104" v="210" actId="1037"/>
          <ac:spMkLst>
            <pc:docMk/>
            <pc:sldMk cId="0" sldId="264"/>
            <ac:spMk id="1705" creationId="{00000000-0000-0000-0000-000000000000}"/>
          </ac:spMkLst>
        </pc:spChg>
        <pc:spChg chg="mod">
          <ac:chgData name="Clothilde de Ryckel" userId="1ca73ba464135d9e" providerId="LiveId" clId="{FDCF6DB7-5B06-471A-93E8-1B7CE0CA778E}" dt="2023-12-20T10:08:00.104" v="210" actId="1037"/>
          <ac:spMkLst>
            <pc:docMk/>
            <pc:sldMk cId="0" sldId="264"/>
            <ac:spMk id="1706" creationId="{00000000-0000-0000-0000-000000000000}"/>
          </ac:spMkLst>
        </pc:spChg>
        <pc:spChg chg="add del mod">
          <ac:chgData name="Clothilde de Ryckel" userId="1ca73ba464135d9e" providerId="LiveId" clId="{FDCF6DB7-5B06-471A-93E8-1B7CE0CA778E}" dt="2023-12-20T10:08:00.104" v="210" actId="1037"/>
          <ac:spMkLst>
            <pc:docMk/>
            <pc:sldMk cId="0" sldId="264"/>
            <ac:spMk id="1707" creationId="{00000000-0000-0000-0000-000000000000}"/>
          </ac:spMkLst>
        </pc:spChg>
        <pc:spChg chg="del">
          <ac:chgData name="Clothilde de Ryckel" userId="1ca73ba464135d9e" providerId="LiveId" clId="{FDCF6DB7-5B06-471A-93E8-1B7CE0CA778E}" dt="2023-12-20T10:07:38.391" v="177" actId="478"/>
          <ac:spMkLst>
            <pc:docMk/>
            <pc:sldMk cId="0" sldId="264"/>
            <ac:spMk id="1708" creationId="{00000000-0000-0000-0000-000000000000}"/>
          </ac:spMkLst>
        </pc:spChg>
        <pc:spChg chg="del">
          <ac:chgData name="Clothilde de Ryckel" userId="1ca73ba464135d9e" providerId="LiveId" clId="{FDCF6DB7-5B06-471A-93E8-1B7CE0CA778E}" dt="2023-12-20T10:07:38.391" v="177" actId="478"/>
          <ac:spMkLst>
            <pc:docMk/>
            <pc:sldMk cId="0" sldId="264"/>
            <ac:spMk id="1709" creationId="{00000000-0000-0000-0000-000000000000}"/>
          </ac:spMkLst>
        </pc:spChg>
        <pc:spChg chg="del">
          <ac:chgData name="Clothilde de Ryckel" userId="1ca73ba464135d9e" providerId="LiveId" clId="{FDCF6DB7-5B06-471A-93E8-1B7CE0CA778E}" dt="2023-12-20T10:07:38.391" v="177" actId="478"/>
          <ac:spMkLst>
            <pc:docMk/>
            <pc:sldMk cId="0" sldId="264"/>
            <ac:spMk id="1710" creationId="{00000000-0000-0000-0000-000000000000}"/>
          </ac:spMkLst>
        </pc:spChg>
        <pc:spChg chg="del">
          <ac:chgData name="Clothilde de Ryckel" userId="1ca73ba464135d9e" providerId="LiveId" clId="{FDCF6DB7-5B06-471A-93E8-1B7CE0CA778E}" dt="2023-12-20T10:07:38.391" v="177" actId="478"/>
          <ac:spMkLst>
            <pc:docMk/>
            <pc:sldMk cId="0" sldId="264"/>
            <ac:spMk id="1711" creationId="{00000000-0000-0000-0000-000000000000}"/>
          </ac:spMkLst>
        </pc:spChg>
        <pc:spChg chg="mod">
          <ac:chgData name="Clothilde de Ryckel" userId="1ca73ba464135d9e" providerId="LiveId" clId="{FDCF6DB7-5B06-471A-93E8-1B7CE0CA778E}" dt="2023-12-20T10:08:00.104" v="210" actId="1037"/>
          <ac:spMkLst>
            <pc:docMk/>
            <pc:sldMk cId="0" sldId="264"/>
            <ac:spMk id="1712" creationId="{00000000-0000-0000-0000-000000000000}"/>
          </ac:spMkLst>
        </pc:spChg>
        <pc:spChg chg="del">
          <ac:chgData name="Clothilde de Ryckel" userId="1ca73ba464135d9e" providerId="LiveId" clId="{FDCF6DB7-5B06-471A-93E8-1B7CE0CA778E}" dt="2023-12-20T10:05:17.097" v="133" actId="478"/>
          <ac:spMkLst>
            <pc:docMk/>
            <pc:sldMk cId="0" sldId="264"/>
            <ac:spMk id="1713" creationId="{00000000-0000-0000-0000-000000000000}"/>
          </ac:spMkLst>
        </pc:spChg>
        <pc:spChg chg="mod">
          <ac:chgData name="Clothilde de Ryckel" userId="1ca73ba464135d9e" providerId="LiveId" clId="{FDCF6DB7-5B06-471A-93E8-1B7CE0CA778E}" dt="2023-12-20T10:08:00.104" v="210" actId="1037"/>
          <ac:spMkLst>
            <pc:docMk/>
            <pc:sldMk cId="0" sldId="264"/>
            <ac:spMk id="1714" creationId="{00000000-0000-0000-0000-000000000000}"/>
          </ac:spMkLst>
        </pc:spChg>
        <pc:spChg chg="del mod">
          <ac:chgData name="Clothilde de Ryckel" userId="1ca73ba464135d9e" providerId="LiveId" clId="{FDCF6DB7-5B06-471A-93E8-1B7CE0CA778E}" dt="2023-12-20T10:02:58.979" v="67" actId="478"/>
          <ac:spMkLst>
            <pc:docMk/>
            <pc:sldMk cId="0" sldId="264"/>
            <ac:spMk id="1715" creationId="{00000000-0000-0000-0000-000000000000}"/>
          </ac:spMkLst>
        </pc:spChg>
        <pc:spChg chg="mod">
          <ac:chgData name="Clothilde de Ryckel" userId="1ca73ba464135d9e" providerId="LiveId" clId="{FDCF6DB7-5B06-471A-93E8-1B7CE0CA778E}" dt="2023-12-20T10:08:00.104" v="210" actId="1037"/>
          <ac:spMkLst>
            <pc:docMk/>
            <pc:sldMk cId="0" sldId="264"/>
            <ac:spMk id="1716" creationId="{00000000-0000-0000-0000-000000000000}"/>
          </ac:spMkLst>
        </pc:spChg>
        <pc:spChg chg="del">
          <ac:chgData name="Clothilde de Ryckel" userId="1ca73ba464135d9e" providerId="LiveId" clId="{FDCF6DB7-5B06-471A-93E8-1B7CE0CA778E}" dt="2023-12-20T10:06:06.498" v="154" actId="478"/>
          <ac:spMkLst>
            <pc:docMk/>
            <pc:sldMk cId="0" sldId="264"/>
            <ac:spMk id="1717" creationId="{00000000-0000-0000-0000-000000000000}"/>
          </ac:spMkLst>
        </pc:spChg>
        <pc:spChg chg="del">
          <ac:chgData name="Clothilde de Ryckel" userId="1ca73ba464135d9e" providerId="LiveId" clId="{FDCF6DB7-5B06-471A-93E8-1B7CE0CA778E}" dt="2023-12-20T10:07:38.391" v="177" actId="478"/>
          <ac:spMkLst>
            <pc:docMk/>
            <pc:sldMk cId="0" sldId="264"/>
            <ac:spMk id="1718" creationId="{00000000-0000-0000-0000-000000000000}"/>
          </ac:spMkLst>
        </pc:spChg>
        <pc:spChg chg="del">
          <ac:chgData name="Clothilde de Ryckel" userId="1ca73ba464135d9e" providerId="LiveId" clId="{FDCF6DB7-5B06-471A-93E8-1B7CE0CA778E}" dt="2023-12-20T10:07:38.391" v="177" actId="478"/>
          <ac:spMkLst>
            <pc:docMk/>
            <pc:sldMk cId="0" sldId="264"/>
            <ac:spMk id="1719" creationId="{00000000-0000-0000-0000-000000000000}"/>
          </ac:spMkLst>
        </pc:spChg>
        <pc:spChg chg="del">
          <ac:chgData name="Clothilde de Ryckel" userId="1ca73ba464135d9e" providerId="LiveId" clId="{FDCF6DB7-5B06-471A-93E8-1B7CE0CA778E}" dt="2023-12-20T10:07:38.391" v="177" actId="478"/>
          <ac:spMkLst>
            <pc:docMk/>
            <pc:sldMk cId="0" sldId="264"/>
            <ac:spMk id="1720" creationId="{00000000-0000-0000-0000-000000000000}"/>
          </ac:spMkLst>
        </pc:spChg>
        <pc:spChg chg="del">
          <ac:chgData name="Clothilde de Ryckel" userId="1ca73ba464135d9e" providerId="LiveId" clId="{FDCF6DB7-5B06-471A-93E8-1B7CE0CA778E}" dt="2023-12-20T10:07:38.391" v="177" actId="478"/>
          <ac:spMkLst>
            <pc:docMk/>
            <pc:sldMk cId="0" sldId="264"/>
            <ac:spMk id="1721" creationId="{00000000-0000-0000-0000-000000000000}"/>
          </ac:spMkLst>
        </pc:spChg>
      </pc:sldChg>
      <pc:sldChg chg="addSp delSp modSp mod ord setBg">
        <pc:chgData name="Clothilde de Ryckel" userId="1ca73ba464135d9e" providerId="LiveId" clId="{FDCF6DB7-5B06-471A-93E8-1B7CE0CA778E}" dt="2023-12-20T10:43:58.150" v="546" actId="20577"/>
        <pc:sldMkLst>
          <pc:docMk/>
          <pc:sldMk cId="0" sldId="268"/>
        </pc:sldMkLst>
        <pc:spChg chg="add mod">
          <ac:chgData name="Clothilde de Ryckel" userId="1ca73ba464135d9e" providerId="LiveId" clId="{FDCF6DB7-5B06-471A-93E8-1B7CE0CA778E}" dt="2023-12-20T10:21:15.738" v="264" actId="207"/>
          <ac:spMkLst>
            <pc:docMk/>
            <pc:sldMk cId="0" sldId="268"/>
            <ac:spMk id="2" creationId="{9BAF1F2F-7EB4-C697-6531-6FECAD25B6FE}"/>
          </ac:spMkLst>
        </pc:spChg>
        <pc:spChg chg="add mod">
          <ac:chgData name="Clothilde de Ryckel" userId="1ca73ba464135d9e" providerId="LiveId" clId="{FDCF6DB7-5B06-471A-93E8-1B7CE0CA778E}" dt="2023-12-20T10:21:19.067" v="266" actId="207"/>
          <ac:spMkLst>
            <pc:docMk/>
            <pc:sldMk cId="0" sldId="268"/>
            <ac:spMk id="3" creationId="{5E6CDEFB-EBBD-D915-0D29-2492E5D5403C}"/>
          </ac:spMkLst>
        </pc:spChg>
        <pc:spChg chg="add mod">
          <ac:chgData name="Clothilde de Ryckel" userId="1ca73ba464135d9e" providerId="LiveId" clId="{FDCF6DB7-5B06-471A-93E8-1B7CE0CA778E}" dt="2023-12-20T10:16:47.678" v="235" actId="207"/>
          <ac:spMkLst>
            <pc:docMk/>
            <pc:sldMk cId="0" sldId="268"/>
            <ac:spMk id="4" creationId="{834F36B4-61EA-FD2D-A34E-7FFCD3208966}"/>
          </ac:spMkLst>
        </pc:spChg>
        <pc:spChg chg="add del mod">
          <ac:chgData name="Clothilde de Ryckel" userId="1ca73ba464135d9e" providerId="LiveId" clId="{FDCF6DB7-5B06-471A-93E8-1B7CE0CA778E}" dt="2023-12-20T10:18:08.659" v="249" actId="11529"/>
          <ac:spMkLst>
            <pc:docMk/>
            <pc:sldMk cId="0" sldId="268"/>
            <ac:spMk id="5" creationId="{3565F14D-20D3-D136-DDAD-6D508F25F815}"/>
          </ac:spMkLst>
        </pc:spChg>
        <pc:spChg chg="add mod">
          <ac:chgData name="Clothilde de Ryckel" userId="1ca73ba464135d9e" providerId="LiveId" clId="{FDCF6DB7-5B06-471A-93E8-1B7CE0CA778E}" dt="2023-12-20T10:18:33.379" v="254" actId="208"/>
          <ac:spMkLst>
            <pc:docMk/>
            <pc:sldMk cId="0" sldId="268"/>
            <ac:spMk id="6" creationId="{50BDBABD-7F45-88C3-B81D-AEAFAE98142C}"/>
          </ac:spMkLst>
        </pc:spChg>
        <pc:spChg chg="mod">
          <ac:chgData name="Clothilde de Ryckel" userId="1ca73ba464135d9e" providerId="LiveId" clId="{FDCF6DB7-5B06-471A-93E8-1B7CE0CA778E}" dt="2023-12-11T11:10:32.630" v="18" actId="20577"/>
          <ac:spMkLst>
            <pc:docMk/>
            <pc:sldMk cId="0" sldId="268"/>
            <ac:spMk id="2219" creationId="{00000000-0000-0000-0000-000000000000}"/>
          </ac:spMkLst>
        </pc:spChg>
        <pc:spChg chg="del">
          <ac:chgData name="Clothilde de Ryckel" userId="1ca73ba464135d9e" providerId="LiveId" clId="{FDCF6DB7-5B06-471A-93E8-1B7CE0CA778E}" dt="2023-12-11T11:10:40.936" v="19" actId="478"/>
          <ac:spMkLst>
            <pc:docMk/>
            <pc:sldMk cId="0" sldId="268"/>
            <ac:spMk id="2220" creationId="{00000000-0000-0000-0000-000000000000}"/>
          </ac:spMkLst>
        </pc:spChg>
        <pc:spChg chg="del">
          <ac:chgData name="Clothilde de Ryckel" userId="1ca73ba464135d9e" providerId="LiveId" clId="{FDCF6DB7-5B06-471A-93E8-1B7CE0CA778E}" dt="2023-12-11T11:10:40.936" v="19" actId="478"/>
          <ac:spMkLst>
            <pc:docMk/>
            <pc:sldMk cId="0" sldId="268"/>
            <ac:spMk id="2221" creationId="{00000000-0000-0000-0000-000000000000}"/>
          </ac:spMkLst>
        </pc:spChg>
        <pc:spChg chg="mod">
          <ac:chgData name="Clothilde de Ryckel" userId="1ca73ba464135d9e" providerId="LiveId" clId="{FDCF6DB7-5B06-471A-93E8-1B7CE0CA778E}" dt="2023-12-20T10:32:06.326" v="531" actId="20577"/>
          <ac:spMkLst>
            <pc:docMk/>
            <pc:sldMk cId="0" sldId="268"/>
            <ac:spMk id="2222" creationId="{00000000-0000-0000-0000-000000000000}"/>
          </ac:spMkLst>
        </pc:spChg>
        <pc:spChg chg="mod">
          <ac:chgData name="Clothilde de Ryckel" userId="1ca73ba464135d9e" providerId="LiveId" clId="{FDCF6DB7-5B06-471A-93E8-1B7CE0CA778E}" dt="2023-12-11T11:11:22.902" v="39" actId="20577"/>
          <ac:spMkLst>
            <pc:docMk/>
            <pc:sldMk cId="0" sldId="268"/>
            <ac:spMk id="2224" creationId="{00000000-0000-0000-0000-000000000000}"/>
          </ac:spMkLst>
        </pc:spChg>
        <pc:spChg chg="mod">
          <ac:chgData name="Clothilde de Ryckel" userId="1ca73ba464135d9e" providerId="LiveId" clId="{FDCF6DB7-5B06-471A-93E8-1B7CE0CA778E}" dt="2023-12-20T10:43:58.150" v="546" actId="20577"/>
          <ac:spMkLst>
            <pc:docMk/>
            <pc:sldMk cId="0" sldId="268"/>
            <ac:spMk id="2225" creationId="{00000000-0000-0000-0000-000000000000}"/>
          </ac:spMkLst>
        </pc:spChg>
        <pc:spChg chg="del">
          <ac:chgData name="Clothilde de Ryckel" userId="1ca73ba464135d9e" providerId="LiveId" clId="{FDCF6DB7-5B06-471A-93E8-1B7CE0CA778E}" dt="2023-12-11T11:11:08.200" v="25" actId="478"/>
          <ac:spMkLst>
            <pc:docMk/>
            <pc:sldMk cId="0" sldId="268"/>
            <ac:spMk id="2227" creationId="{00000000-0000-0000-0000-000000000000}"/>
          </ac:spMkLst>
        </pc:spChg>
        <pc:spChg chg="mod">
          <ac:chgData name="Clothilde de Ryckel" userId="1ca73ba464135d9e" providerId="LiveId" clId="{FDCF6DB7-5B06-471A-93E8-1B7CE0CA778E}" dt="2023-12-11T11:11:27.707" v="45" actId="20577"/>
          <ac:spMkLst>
            <pc:docMk/>
            <pc:sldMk cId="0" sldId="268"/>
            <ac:spMk id="2228" creationId="{00000000-0000-0000-0000-000000000000}"/>
          </ac:spMkLst>
        </pc:spChg>
        <pc:picChg chg="add del mod">
          <ac:chgData name="Clothilde de Ryckel" userId="1ca73ba464135d9e" providerId="LiveId" clId="{FDCF6DB7-5B06-471A-93E8-1B7CE0CA778E}" dt="2023-12-20T10:16:26.110" v="229" actId="478"/>
          <ac:picMkLst>
            <pc:docMk/>
            <pc:sldMk cId="0" sldId="268"/>
            <ac:picMk id="1026" creationId="{1F9AE0AA-E396-148C-358A-B5629AD0B263}"/>
          </ac:picMkLst>
        </pc:picChg>
        <pc:picChg chg="add mod">
          <ac:chgData name="Clothilde de Ryckel" userId="1ca73ba464135d9e" providerId="LiveId" clId="{FDCF6DB7-5B06-471A-93E8-1B7CE0CA778E}" dt="2023-12-20T10:18:09.304" v="250" actId="14100"/>
          <ac:picMkLst>
            <pc:docMk/>
            <pc:sldMk cId="0" sldId="268"/>
            <ac:picMk id="1028" creationId="{8BEFBA7C-DF15-8C22-9929-2FD7226FC149}"/>
          </ac:picMkLst>
        </pc:picChg>
        <pc:picChg chg="add mod">
          <ac:chgData name="Clothilde de Ryckel" userId="1ca73ba464135d9e" providerId="LiveId" clId="{FDCF6DB7-5B06-471A-93E8-1B7CE0CA778E}" dt="2023-12-20T10:18:51.514" v="256" actId="1076"/>
          <ac:picMkLst>
            <pc:docMk/>
            <pc:sldMk cId="0" sldId="268"/>
            <ac:picMk id="1030" creationId="{753081C1-1AB2-6F29-8868-5DB898D81F3D}"/>
          </ac:picMkLst>
        </pc:picChg>
      </pc:sldChg>
      <pc:sldChg chg="addSp delSp modSp mod ord modAnim">
        <pc:chgData name="Clothilde de Ryckel" userId="1ca73ba464135d9e" providerId="LiveId" clId="{FDCF6DB7-5B06-471A-93E8-1B7CE0CA778E}" dt="2023-12-20T10:30:15.175" v="509"/>
        <pc:sldMkLst>
          <pc:docMk/>
          <pc:sldMk cId="0" sldId="273"/>
        </pc:sldMkLst>
        <pc:spChg chg="add mod">
          <ac:chgData name="Clothilde de Ryckel" userId="1ca73ba464135d9e" providerId="LiveId" clId="{FDCF6DB7-5B06-471A-93E8-1B7CE0CA778E}" dt="2023-12-20T10:28:44.569" v="410" actId="208"/>
          <ac:spMkLst>
            <pc:docMk/>
            <pc:sldMk cId="0" sldId="273"/>
            <ac:spMk id="2" creationId="{CF813D4F-9C5E-45C5-76FA-EC1BAA40C8BD}"/>
          </ac:spMkLst>
        </pc:spChg>
        <pc:spChg chg="add mod">
          <ac:chgData name="Clothilde de Ryckel" userId="1ca73ba464135d9e" providerId="LiveId" clId="{FDCF6DB7-5B06-471A-93E8-1B7CE0CA778E}" dt="2023-12-20T10:29:30.845" v="415" actId="207"/>
          <ac:spMkLst>
            <pc:docMk/>
            <pc:sldMk cId="0" sldId="273"/>
            <ac:spMk id="3" creationId="{559961C9-FE1E-8D14-2267-F780C3A80C27}"/>
          </ac:spMkLst>
        </pc:spChg>
        <pc:spChg chg="add mod">
          <ac:chgData name="Clothilde de Ryckel" userId="1ca73ba464135d9e" providerId="LiveId" clId="{FDCF6DB7-5B06-471A-93E8-1B7CE0CA778E}" dt="2023-12-20T10:29:55.167" v="506" actId="1037"/>
          <ac:spMkLst>
            <pc:docMk/>
            <pc:sldMk cId="0" sldId="273"/>
            <ac:spMk id="4" creationId="{A2E0B1DA-8B5C-4631-5CEB-0F6BEC749A00}"/>
          </ac:spMkLst>
        </pc:spChg>
        <pc:spChg chg="mod">
          <ac:chgData name="Clothilde de Ryckel" userId="1ca73ba464135d9e" providerId="LiveId" clId="{FDCF6DB7-5B06-471A-93E8-1B7CE0CA778E}" dt="2023-12-20T10:25:53.021" v="307" actId="20577"/>
          <ac:spMkLst>
            <pc:docMk/>
            <pc:sldMk cId="0" sldId="273"/>
            <ac:spMk id="2720" creationId="{00000000-0000-0000-0000-000000000000}"/>
          </ac:spMkLst>
        </pc:spChg>
        <pc:spChg chg="mod">
          <ac:chgData name="Clothilde de Ryckel" userId="1ca73ba464135d9e" providerId="LiveId" clId="{FDCF6DB7-5B06-471A-93E8-1B7CE0CA778E}" dt="2023-12-20T10:28:26.301" v="407" actId="1038"/>
          <ac:spMkLst>
            <pc:docMk/>
            <pc:sldMk cId="0" sldId="273"/>
            <ac:spMk id="2721" creationId="{00000000-0000-0000-0000-000000000000}"/>
          </ac:spMkLst>
        </pc:spChg>
        <pc:spChg chg="del">
          <ac:chgData name="Clothilde de Ryckel" userId="1ca73ba464135d9e" providerId="LiveId" clId="{FDCF6DB7-5B06-471A-93E8-1B7CE0CA778E}" dt="2023-12-20T10:28:04.689" v="378" actId="478"/>
          <ac:spMkLst>
            <pc:docMk/>
            <pc:sldMk cId="0" sldId="273"/>
            <ac:spMk id="2722" creationId="{00000000-0000-0000-0000-000000000000}"/>
          </ac:spMkLst>
        </pc:spChg>
        <pc:spChg chg="mod">
          <ac:chgData name="Clothilde de Ryckel" userId="1ca73ba464135d9e" providerId="LiveId" clId="{FDCF6DB7-5B06-471A-93E8-1B7CE0CA778E}" dt="2023-12-20T10:28:26.301" v="407" actId="1038"/>
          <ac:spMkLst>
            <pc:docMk/>
            <pc:sldMk cId="0" sldId="273"/>
            <ac:spMk id="2723" creationId="{00000000-0000-0000-0000-000000000000}"/>
          </ac:spMkLst>
        </pc:spChg>
        <pc:spChg chg="del">
          <ac:chgData name="Clothilde de Ryckel" userId="1ca73ba464135d9e" providerId="LiveId" clId="{FDCF6DB7-5B06-471A-93E8-1B7CE0CA778E}" dt="2023-12-20T10:26:22.971" v="332" actId="478"/>
          <ac:spMkLst>
            <pc:docMk/>
            <pc:sldMk cId="0" sldId="273"/>
            <ac:spMk id="2724" creationId="{00000000-0000-0000-0000-000000000000}"/>
          </ac:spMkLst>
        </pc:spChg>
        <pc:spChg chg="mod">
          <ac:chgData name="Clothilde de Ryckel" userId="1ca73ba464135d9e" providerId="LiveId" clId="{FDCF6DB7-5B06-471A-93E8-1B7CE0CA778E}" dt="2023-12-20T10:28:26.301" v="407" actId="1038"/>
          <ac:spMkLst>
            <pc:docMk/>
            <pc:sldMk cId="0" sldId="273"/>
            <ac:spMk id="2725" creationId="{00000000-0000-0000-0000-000000000000}"/>
          </ac:spMkLst>
        </pc:spChg>
        <pc:spChg chg="del">
          <ac:chgData name="Clothilde de Ryckel" userId="1ca73ba464135d9e" providerId="LiveId" clId="{FDCF6DB7-5B06-471A-93E8-1B7CE0CA778E}" dt="2023-12-20T10:26:59.674" v="355" actId="478"/>
          <ac:spMkLst>
            <pc:docMk/>
            <pc:sldMk cId="0" sldId="273"/>
            <ac:spMk id="2726" creationId="{00000000-0000-0000-0000-000000000000}"/>
          </ac:spMkLst>
        </pc:spChg>
        <pc:spChg chg="mod">
          <ac:chgData name="Clothilde de Ryckel" userId="1ca73ba464135d9e" providerId="LiveId" clId="{FDCF6DB7-5B06-471A-93E8-1B7CE0CA778E}" dt="2023-12-20T10:28:26.301" v="407" actId="1038"/>
          <ac:spMkLst>
            <pc:docMk/>
            <pc:sldMk cId="0" sldId="273"/>
            <ac:spMk id="2727" creationId="{00000000-0000-0000-0000-000000000000}"/>
          </ac:spMkLst>
        </pc:spChg>
        <pc:spChg chg="mod">
          <ac:chgData name="Clothilde de Ryckel" userId="1ca73ba464135d9e" providerId="LiveId" clId="{FDCF6DB7-5B06-471A-93E8-1B7CE0CA778E}" dt="2023-12-20T10:28:26.301" v="407" actId="1038"/>
          <ac:spMkLst>
            <pc:docMk/>
            <pc:sldMk cId="0" sldId="273"/>
            <ac:spMk id="2728" creationId="{00000000-0000-0000-0000-000000000000}"/>
          </ac:spMkLst>
        </pc:spChg>
        <pc:grpChg chg="mod">
          <ac:chgData name="Clothilde de Ryckel" userId="1ca73ba464135d9e" providerId="LiveId" clId="{FDCF6DB7-5B06-471A-93E8-1B7CE0CA778E}" dt="2023-12-20T10:28:26.301" v="407" actId="1038"/>
          <ac:grpSpMkLst>
            <pc:docMk/>
            <pc:sldMk cId="0" sldId="273"/>
            <ac:grpSpMk id="2589" creationId="{00000000-0000-0000-0000-000000000000}"/>
          </ac:grpSpMkLst>
        </pc:grpChg>
      </pc:sldChg>
      <pc:sldMasterChg chg="setBg modSldLayout">
        <pc:chgData name="Clothilde de Ryckel" userId="1ca73ba464135d9e" providerId="LiveId" clId="{FDCF6DB7-5B06-471A-93E8-1B7CE0CA778E}" dt="2023-12-20T10:20:51.596" v="262"/>
        <pc:sldMasterMkLst>
          <pc:docMk/>
          <pc:sldMasterMk cId="0" sldId="2147483659"/>
        </pc:sldMasterMkLst>
        <pc:sldLayoutChg chg="setBg">
          <pc:chgData name="Clothilde de Ryckel" userId="1ca73ba464135d9e" providerId="LiveId" clId="{FDCF6DB7-5B06-471A-93E8-1B7CE0CA778E}" dt="2023-12-20T10:20:51.596" v="262"/>
          <pc:sldLayoutMkLst>
            <pc:docMk/>
            <pc:sldMasterMk cId="0" sldId="2147483659"/>
            <pc:sldLayoutMk cId="0" sldId="2147483648"/>
          </pc:sldLayoutMkLst>
        </pc:sldLayoutChg>
        <pc:sldLayoutChg chg="setBg">
          <pc:chgData name="Clothilde de Ryckel" userId="1ca73ba464135d9e" providerId="LiveId" clId="{FDCF6DB7-5B06-471A-93E8-1B7CE0CA778E}" dt="2023-12-20T10:20:51.596" v="262"/>
          <pc:sldLayoutMkLst>
            <pc:docMk/>
            <pc:sldMasterMk cId="0" sldId="2147483659"/>
            <pc:sldLayoutMk cId="0" sldId="2147483649"/>
          </pc:sldLayoutMkLst>
        </pc:sldLayoutChg>
        <pc:sldLayoutChg chg="setBg">
          <pc:chgData name="Clothilde de Ryckel" userId="1ca73ba464135d9e" providerId="LiveId" clId="{FDCF6DB7-5B06-471A-93E8-1B7CE0CA778E}" dt="2023-12-20T10:20:51.596" v="262"/>
          <pc:sldLayoutMkLst>
            <pc:docMk/>
            <pc:sldMasterMk cId="0" sldId="2147483659"/>
            <pc:sldLayoutMk cId="0" sldId="2147483650"/>
          </pc:sldLayoutMkLst>
        </pc:sldLayoutChg>
        <pc:sldLayoutChg chg="setBg">
          <pc:chgData name="Clothilde de Ryckel" userId="1ca73ba464135d9e" providerId="LiveId" clId="{FDCF6DB7-5B06-471A-93E8-1B7CE0CA778E}" dt="2023-12-20T10:20:51.596" v="262"/>
          <pc:sldLayoutMkLst>
            <pc:docMk/>
            <pc:sldMasterMk cId="0" sldId="2147483659"/>
            <pc:sldLayoutMk cId="0" sldId="2147483651"/>
          </pc:sldLayoutMkLst>
        </pc:sldLayoutChg>
        <pc:sldLayoutChg chg="setBg">
          <pc:chgData name="Clothilde de Ryckel" userId="1ca73ba464135d9e" providerId="LiveId" clId="{FDCF6DB7-5B06-471A-93E8-1B7CE0CA778E}" dt="2023-12-20T10:20:51.596" v="262"/>
          <pc:sldLayoutMkLst>
            <pc:docMk/>
            <pc:sldMasterMk cId="0" sldId="2147483659"/>
            <pc:sldLayoutMk cId="0" sldId="2147483652"/>
          </pc:sldLayoutMkLst>
        </pc:sldLayoutChg>
        <pc:sldLayoutChg chg="setBg">
          <pc:chgData name="Clothilde de Ryckel" userId="1ca73ba464135d9e" providerId="LiveId" clId="{FDCF6DB7-5B06-471A-93E8-1B7CE0CA778E}" dt="2023-12-20T10:20:51.596" v="262"/>
          <pc:sldLayoutMkLst>
            <pc:docMk/>
            <pc:sldMasterMk cId="0" sldId="2147483659"/>
            <pc:sldLayoutMk cId="0" sldId="2147483653"/>
          </pc:sldLayoutMkLst>
        </pc:sldLayoutChg>
        <pc:sldLayoutChg chg="setBg">
          <pc:chgData name="Clothilde de Ryckel" userId="1ca73ba464135d9e" providerId="LiveId" clId="{FDCF6DB7-5B06-471A-93E8-1B7CE0CA778E}" dt="2023-12-20T10:20:51.596" v="262"/>
          <pc:sldLayoutMkLst>
            <pc:docMk/>
            <pc:sldMasterMk cId="0" sldId="2147483659"/>
            <pc:sldLayoutMk cId="0" sldId="2147483654"/>
          </pc:sldLayoutMkLst>
        </pc:sldLayoutChg>
        <pc:sldLayoutChg chg="setBg">
          <pc:chgData name="Clothilde de Ryckel" userId="1ca73ba464135d9e" providerId="LiveId" clId="{FDCF6DB7-5B06-471A-93E8-1B7CE0CA778E}" dt="2023-12-20T10:20:51.596" v="262"/>
          <pc:sldLayoutMkLst>
            <pc:docMk/>
            <pc:sldMasterMk cId="0" sldId="2147483659"/>
            <pc:sldLayoutMk cId="0" sldId="2147483655"/>
          </pc:sldLayoutMkLst>
        </pc:sldLayoutChg>
        <pc:sldLayoutChg chg="setBg">
          <pc:chgData name="Clothilde de Ryckel" userId="1ca73ba464135d9e" providerId="LiveId" clId="{FDCF6DB7-5B06-471A-93E8-1B7CE0CA778E}" dt="2023-12-20T10:20:51.596" v="262"/>
          <pc:sldLayoutMkLst>
            <pc:docMk/>
            <pc:sldMasterMk cId="0" sldId="2147483659"/>
            <pc:sldLayoutMk cId="0" sldId="2147483656"/>
          </pc:sldLayoutMkLst>
        </pc:sldLayoutChg>
        <pc:sldLayoutChg chg="setBg">
          <pc:chgData name="Clothilde de Ryckel" userId="1ca73ba464135d9e" providerId="LiveId" clId="{FDCF6DB7-5B06-471A-93E8-1B7CE0CA778E}" dt="2023-12-20T10:20:51.596" v="262"/>
          <pc:sldLayoutMkLst>
            <pc:docMk/>
            <pc:sldMasterMk cId="0" sldId="2147483659"/>
            <pc:sldLayoutMk cId="0" sldId="2147483657"/>
          </pc:sldLayoutMkLst>
        </pc:sldLayoutChg>
        <pc:sldLayoutChg chg="setBg">
          <pc:chgData name="Clothilde de Ryckel" userId="1ca73ba464135d9e" providerId="LiveId" clId="{FDCF6DB7-5B06-471A-93E8-1B7CE0CA778E}" dt="2023-12-20T10:20:51.596" v="262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Clothilde de Ryckel" userId="1ca73ba464135d9e" providerId="LiveId" clId="{9CEBD278-0B57-4D9C-A56D-970092178E4D}"/>
    <pc:docChg chg="undo custSel modSld sldOrd">
      <pc:chgData name="Clothilde de Ryckel" userId="1ca73ba464135d9e" providerId="LiveId" clId="{9CEBD278-0B57-4D9C-A56D-970092178E4D}" dt="2023-12-27T10:46:38.778" v="150" actId="2085"/>
      <pc:docMkLst>
        <pc:docMk/>
      </pc:docMkLst>
      <pc:sldChg chg="delSp modSp mod">
        <pc:chgData name="Clothilde de Ryckel" userId="1ca73ba464135d9e" providerId="LiveId" clId="{9CEBD278-0B57-4D9C-A56D-970092178E4D}" dt="2023-12-27T10:41:24.528" v="5" actId="478"/>
        <pc:sldMkLst>
          <pc:docMk/>
          <pc:sldMk cId="0" sldId="258"/>
        </pc:sldMkLst>
        <pc:spChg chg="del mod">
          <ac:chgData name="Clothilde de Ryckel" userId="1ca73ba464135d9e" providerId="LiveId" clId="{9CEBD278-0B57-4D9C-A56D-970092178E4D}" dt="2023-12-27T10:41:24.528" v="5" actId="478"/>
          <ac:spMkLst>
            <pc:docMk/>
            <pc:sldMk cId="0" sldId="258"/>
            <ac:spMk id="418" creationId="{00000000-0000-0000-0000-000000000000}"/>
          </ac:spMkLst>
        </pc:spChg>
      </pc:sldChg>
      <pc:sldChg chg="addSp delSp modSp mod ord">
        <pc:chgData name="Clothilde de Ryckel" userId="1ca73ba464135d9e" providerId="LiveId" clId="{9CEBD278-0B57-4D9C-A56D-970092178E4D}" dt="2023-12-27T10:46:38.778" v="150" actId="2085"/>
        <pc:sldMkLst>
          <pc:docMk/>
          <pc:sldMk cId="0" sldId="270"/>
        </pc:sldMkLst>
        <pc:spChg chg="add mod">
          <ac:chgData name="Clothilde de Ryckel" userId="1ca73ba464135d9e" providerId="LiveId" clId="{9CEBD278-0B57-4D9C-A56D-970092178E4D}" dt="2023-12-27T10:45:57.651" v="134" actId="207"/>
          <ac:spMkLst>
            <pc:docMk/>
            <pc:sldMk cId="0" sldId="270"/>
            <ac:spMk id="2" creationId="{BE4AF551-2D69-FF68-3C05-F21FB706CF79}"/>
          </ac:spMkLst>
        </pc:spChg>
        <pc:spChg chg="add del">
          <ac:chgData name="Clothilde de Ryckel" userId="1ca73ba464135d9e" providerId="LiveId" clId="{9CEBD278-0B57-4D9C-A56D-970092178E4D}" dt="2023-12-27T10:46:04.932" v="137" actId="478"/>
          <ac:spMkLst>
            <pc:docMk/>
            <pc:sldMk cId="0" sldId="270"/>
            <ac:spMk id="2320" creationId="{00000000-0000-0000-0000-000000000000}"/>
          </ac:spMkLst>
        </pc:spChg>
        <pc:spChg chg="mod">
          <ac:chgData name="Clothilde de Ryckel" userId="1ca73ba464135d9e" providerId="LiveId" clId="{9CEBD278-0B57-4D9C-A56D-970092178E4D}" dt="2023-12-27T10:46:38.778" v="150" actId="2085"/>
          <ac:spMkLst>
            <pc:docMk/>
            <pc:sldMk cId="0" sldId="270"/>
            <ac:spMk id="2321" creationId="{00000000-0000-0000-0000-000000000000}"/>
          </ac:spMkLst>
        </pc:spChg>
        <pc:spChg chg="del">
          <ac:chgData name="Clothilde de Ryckel" userId="1ca73ba464135d9e" providerId="LiveId" clId="{9CEBD278-0B57-4D9C-A56D-970092178E4D}" dt="2023-12-27T10:46:07.193" v="138" actId="478"/>
          <ac:spMkLst>
            <pc:docMk/>
            <pc:sldMk cId="0" sldId="270"/>
            <ac:spMk id="2322" creationId="{00000000-0000-0000-0000-000000000000}"/>
          </ac:spMkLst>
        </pc:spChg>
        <pc:spChg chg="del">
          <ac:chgData name="Clothilde de Ryckel" userId="1ca73ba464135d9e" providerId="LiveId" clId="{9CEBD278-0B57-4D9C-A56D-970092178E4D}" dt="2023-12-27T10:46:10.963" v="141" actId="478"/>
          <ac:spMkLst>
            <pc:docMk/>
            <pc:sldMk cId="0" sldId="270"/>
            <ac:spMk id="2323" creationId="{00000000-0000-0000-0000-000000000000}"/>
          </ac:spMkLst>
        </pc:spChg>
        <pc:spChg chg="add del">
          <ac:chgData name="Clothilde de Ryckel" userId="1ca73ba464135d9e" providerId="LiveId" clId="{9CEBD278-0B57-4D9C-A56D-970092178E4D}" dt="2023-12-27T10:45:28.532" v="83" actId="478"/>
          <ac:spMkLst>
            <pc:docMk/>
            <pc:sldMk cId="0" sldId="270"/>
            <ac:spMk id="2325" creationId="{00000000-0000-0000-0000-000000000000}"/>
          </ac:spMkLst>
        </pc:spChg>
        <pc:spChg chg="add del">
          <ac:chgData name="Clothilde de Ryckel" userId="1ca73ba464135d9e" providerId="LiveId" clId="{9CEBD278-0B57-4D9C-A56D-970092178E4D}" dt="2023-12-27T10:46:08.348" v="139" actId="478"/>
          <ac:spMkLst>
            <pc:docMk/>
            <pc:sldMk cId="0" sldId="270"/>
            <ac:spMk id="2327" creationId="{00000000-0000-0000-0000-000000000000}"/>
          </ac:spMkLst>
        </pc:spChg>
        <pc:spChg chg="del">
          <ac:chgData name="Clothilde de Ryckel" userId="1ca73ba464135d9e" providerId="LiveId" clId="{9CEBD278-0B57-4D9C-A56D-970092178E4D}" dt="2023-12-27T10:46:12.069" v="142" actId="478"/>
          <ac:spMkLst>
            <pc:docMk/>
            <pc:sldMk cId="0" sldId="270"/>
            <ac:spMk id="2329" creationId="{00000000-0000-0000-0000-000000000000}"/>
          </ac:spMkLst>
        </pc:spChg>
        <pc:spChg chg="mod">
          <ac:chgData name="Clothilde de Ryckel" userId="1ca73ba464135d9e" providerId="LiveId" clId="{9CEBD278-0B57-4D9C-A56D-970092178E4D}" dt="2023-12-27T10:42:00.840" v="9" actId="20577"/>
          <ac:spMkLst>
            <pc:docMk/>
            <pc:sldMk cId="0" sldId="270"/>
            <ac:spMk id="2336" creationId="{00000000-0000-0000-0000-000000000000}"/>
          </ac:spMkLst>
        </pc:spChg>
        <pc:spChg chg="mod">
          <ac:chgData name="Clothilde de Ryckel" userId="1ca73ba464135d9e" providerId="LiveId" clId="{9CEBD278-0B57-4D9C-A56D-970092178E4D}" dt="2023-12-27T10:46:28.944" v="147" actId="208"/>
          <ac:spMkLst>
            <pc:docMk/>
            <pc:sldMk cId="0" sldId="270"/>
            <ac:spMk id="2337" creationId="{00000000-0000-0000-0000-000000000000}"/>
          </ac:spMkLst>
        </pc:spChg>
        <pc:spChg chg="mod">
          <ac:chgData name="Clothilde de Ryckel" userId="1ca73ba464135d9e" providerId="LiveId" clId="{9CEBD278-0B57-4D9C-A56D-970092178E4D}" dt="2023-12-27T10:42:05.248" v="23" actId="20577"/>
          <ac:spMkLst>
            <pc:docMk/>
            <pc:sldMk cId="0" sldId="270"/>
            <ac:spMk id="2338" creationId="{00000000-0000-0000-0000-000000000000}"/>
          </ac:spMkLst>
        </pc:spChg>
        <pc:spChg chg="mod">
          <ac:chgData name="Clothilde de Ryckel" userId="1ca73ba464135d9e" providerId="LiveId" clId="{9CEBD278-0B57-4D9C-A56D-970092178E4D}" dt="2023-12-27T10:42:07.450" v="24" actId="20577"/>
          <ac:spMkLst>
            <pc:docMk/>
            <pc:sldMk cId="0" sldId="270"/>
            <ac:spMk id="2339" creationId="{00000000-0000-0000-0000-000000000000}"/>
          </ac:spMkLst>
        </pc:spChg>
        <pc:spChg chg="mod">
          <ac:chgData name="Clothilde de Ryckel" userId="1ca73ba464135d9e" providerId="LiveId" clId="{9CEBD278-0B57-4D9C-A56D-970092178E4D}" dt="2023-12-27T10:42:09.358" v="25" actId="20577"/>
          <ac:spMkLst>
            <pc:docMk/>
            <pc:sldMk cId="0" sldId="270"/>
            <ac:spMk id="2340" creationId="{00000000-0000-0000-0000-000000000000}"/>
          </ac:spMkLst>
        </pc:spChg>
        <pc:spChg chg="del">
          <ac:chgData name="Clothilde de Ryckel" userId="1ca73ba464135d9e" providerId="LiveId" clId="{9CEBD278-0B57-4D9C-A56D-970092178E4D}" dt="2023-12-27T10:45:33.310" v="85" actId="478"/>
          <ac:spMkLst>
            <pc:docMk/>
            <pc:sldMk cId="0" sldId="270"/>
            <ac:spMk id="2341" creationId="{00000000-0000-0000-0000-000000000000}"/>
          </ac:spMkLst>
        </pc:spChg>
        <pc:spChg chg="add del">
          <ac:chgData name="Clothilde de Ryckel" userId="1ca73ba464135d9e" providerId="LiveId" clId="{9CEBD278-0B57-4D9C-A56D-970092178E4D}" dt="2023-12-27T10:45:31.405" v="84" actId="21"/>
          <ac:spMkLst>
            <pc:docMk/>
            <pc:sldMk cId="0" sldId="270"/>
            <ac:spMk id="2342" creationId="{00000000-0000-0000-0000-000000000000}"/>
          </ac:spMkLst>
        </pc:spChg>
        <pc:spChg chg="mod">
          <ac:chgData name="Clothilde de Ryckel" userId="1ca73ba464135d9e" providerId="LiveId" clId="{9CEBD278-0B57-4D9C-A56D-970092178E4D}" dt="2023-12-27T10:42:19.650" v="55" actId="20577"/>
          <ac:spMkLst>
            <pc:docMk/>
            <pc:sldMk cId="0" sldId="270"/>
            <ac:spMk id="2363" creationId="{00000000-0000-0000-0000-000000000000}"/>
          </ac:spMkLst>
        </pc:spChg>
        <pc:spChg chg="add del mod">
          <ac:chgData name="Clothilde de Ryckel" userId="1ca73ba464135d9e" providerId="LiveId" clId="{9CEBD278-0B57-4D9C-A56D-970092178E4D}" dt="2023-12-27T10:46:03" v="136" actId="478"/>
          <ac:spMkLst>
            <pc:docMk/>
            <pc:sldMk cId="0" sldId="270"/>
            <ac:spMk id="2364" creationId="{00000000-0000-0000-0000-000000000000}"/>
          </ac:spMkLst>
        </pc:spChg>
        <pc:spChg chg="mod">
          <ac:chgData name="Clothilde de Ryckel" userId="1ca73ba464135d9e" providerId="LiveId" clId="{9CEBD278-0B57-4D9C-A56D-970092178E4D}" dt="2023-12-27T10:44:32.663" v="69" actId="20577"/>
          <ac:spMkLst>
            <pc:docMk/>
            <pc:sldMk cId="0" sldId="270"/>
            <ac:spMk id="2365" creationId="{00000000-0000-0000-0000-000000000000}"/>
          </ac:spMkLst>
        </pc:spChg>
        <pc:spChg chg="mod">
          <ac:chgData name="Clothilde de Ryckel" userId="1ca73ba464135d9e" providerId="LiveId" clId="{9CEBD278-0B57-4D9C-A56D-970092178E4D}" dt="2023-12-27T10:45:01.157" v="71" actId="21"/>
          <ac:spMkLst>
            <pc:docMk/>
            <pc:sldMk cId="0" sldId="270"/>
            <ac:spMk id="2366" creationId="{00000000-0000-0000-0000-000000000000}"/>
          </ac:spMkLst>
        </pc:spChg>
        <pc:spChg chg="mod">
          <ac:chgData name="Clothilde de Ryckel" userId="1ca73ba464135d9e" providerId="LiveId" clId="{9CEBD278-0B57-4D9C-A56D-970092178E4D}" dt="2023-12-27T10:45:03.082" v="72"/>
          <ac:spMkLst>
            <pc:docMk/>
            <pc:sldMk cId="0" sldId="270"/>
            <ac:spMk id="2367" creationId="{00000000-0000-0000-0000-000000000000}"/>
          </ac:spMkLst>
        </pc:spChg>
        <pc:spChg chg="del">
          <ac:chgData name="Clothilde de Ryckel" userId="1ca73ba464135d9e" providerId="LiveId" clId="{9CEBD278-0B57-4D9C-A56D-970092178E4D}" dt="2023-12-27T10:46:15.386" v="144" actId="478"/>
          <ac:spMkLst>
            <pc:docMk/>
            <pc:sldMk cId="0" sldId="270"/>
            <ac:spMk id="2368" creationId="{00000000-0000-0000-0000-000000000000}"/>
          </ac:spMkLst>
        </pc:spChg>
        <pc:grpChg chg="del">
          <ac:chgData name="Clothilde de Ryckel" userId="1ca73ba464135d9e" providerId="LiveId" clId="{9CEBD278-0B57-4D9C-A56D-970092178E4D}" dt="2023-12-27T10:46:13.015" v="143" actId="478"/>
          <ac:grpSpMkLst>
            <pc:docMk/>
            <pc:sldMk cId="0" sldId="270"/>
            <ac:grpSpMk id="2343" creationId="{00000000-0000-0000-0000-000000000000}"/>
          </ac:grpSpMkLst>
        </pc:grpChg>
        <pc:grpChg chg="add del">
          <ac:chgData name="Clothilde de Ryckel" userId="1ca73ba464135d9e" providerId="LiveId" clId="{9CEBD278-0B57-4D9C-A56D-970092178E4D}" dt="2023-12-27T10:46:09.301" v="140" actId="478"/>
          <ac:grpSpMkLst>
            <pc:docMk/>
            <pc:sldMk cId="0" sldId="270"/>
            <ac:grpSpMk id="2347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ed6c2d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ed6c2d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92929026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92929026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92929026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92929026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g929290261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8" name="Google Shape;2318;g929290261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92a1ad2113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92a1ad2113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2" name="Google Shape;5152;g94a06c92dc_0_1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3" name="Google Shape;5153;g94a06c92dc_0_1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CCEC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.powerautomate.com/environments/Default-71260448-f1a9-4729-b630-4882e4dc58f5/flows/shared/a12f9297-385f-433e-bd2f-56dc3edbbf66/detai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4493231" y="1088670"/>
            <a:ext cx="4207415" cy="2966160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457199" y="1488113"/>
            <a:ext cx="4364221" cy="15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Projet entreprise numérique</a:t>
            </a:r>
            <a:endParaRPr sz="5000" dirty="0">
              <a:solidFill>
                <a:srgbClr val="00002A"/>
              </a:solidFill>
              <a:highlight>
                <a:srgbClr val="FFFFFF"/>
              </a:highlight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457200" y="3122600"/>
            <a:ext cx="3295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Roboto"/>
                <a:ea typeface="Roboto"/>
                <a:cs typeface="Roboto"/>
                <a:sym typeface="Roboto"/>
              </a:rPr>
              <a:t>Clothilde de Ryckel et Hugo Dehart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/>
        </p:nvSpPr>
        <p:spPr>
          <a:xfrm>
            <a:off x="1135675" y="1544356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Introduction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2" name="Google Shape;172;p14"/>
          <p:cNvSpPr txBox="1"/>
          <p:nvPr/>
        </p:nvSpPr>
        <p:spPr>
          <a:xfrm>
            <a:off x="1135675" y="2672307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Mise en contexte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1135682" y="3826139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Réalisation du besoin client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Plan de la présentation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6112074" y="1590769"/>
            <a:ext cx="1896226" cy="306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Gestion du travail et du temps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6371500" y="2672308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Portefolio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6371507" y="3827860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Conclusion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183" name="Google Shape;183;p14"/>
          <p:cNvGrpSpPr/>
          <p:nvPr/>
        </p:nvGrpSpPr>
        <p:grpSpPr>
          <a:xfrm>
            <a:off x="8056664" y="1361318"/>
            <a:ext cx="630131" cy="630131"/>
            <a:chOff x="6323089" y="1361318"/>
            <a:chExt cx="630131" cy="630131"/>
          </a:xfrm>
        </p:grpSpPr>
        <p:sp>
          <p:nvSpPr>
            <p:cNvPr id="184" name="Google Shape;184;p14"/>
            <p:cNvSpPr/>
            <p:nvPr/>
          </p:nvSpPr>
          <p:spPr>
            <a:xfrm>
              <a:off x="6332385" y="1406385"/>
              <a:ext cx="612392" cy="539652"/>
            </a:xfrm>
            <a:custGeom>
              <a:avLst/>
              <a:gdLst/>
              <a:ahLst/>
              <a:cxnLst/>
              <a:rect l="l" t="t" r="r" b="b"/>
              <a:pathLst>
                <a:path w="22992" h="20261" extrusionOk="0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6474935" y="1526642"/>
              <a:ext cx="326465" cy="299484"/>
            </a:xfrm>
            <a:custGeom>
              <a:avLst/>
              <a:gdLst/>
              <a:ahLst/>
              <a:cxnLst/>
              <a:rect l="l" t="t" r="r" b="b"/>
              <a:pathLst>
                <a:path w="12257" h="11244" extrusionOk="0">
                  <a:moveTo>
                    <a:pt x="3896" y="1838"/>
                  </a:moveTo>
                  <a:cubicBezTo>
                    <a:pt x="4371" y="1838"/>
                    <a:pt x="4782" y="1964"/>
                    <a:pt x="5099" y="2186"/>
                  </a:cubicBezTo>
                  <a:lnTo>
                    <a:pt x="5099" y="3136"/>
                  </a:lnTo>
                  <a:cubicBezTo>
                    <a:pt x="4972" y="3294"/>
                    <a:pt x="4909" y="3484"/>
                    <a:pt x="4909" y="3674"/>
                  </a:cubicBezTo>
                  <a:lnTo>
                    <a:pt x="4909" y="4498"/>
                  </a:lnTo>
                  <a:cubicBezTo>
                    <a:pt x="4909" y="4561"/>
                    <a:pt x="4909" y="4625"/>
                    <a:pt x="4941" y="4688"/>
                  </a:cubicBezTo>
                  <a:cubicBezTo>
                    <a:pt x="4941" y="4688"/>
                    <a:pt x="4941" y="4720"/>
                    <a:pt x="4941" y="4751"/>
                  </a:cubicBezTo>
                  <a:cubicBezTo>
                    <a:pt x="4972" y="4783"/>
                    <a:pt x="4972" y="4815"/>
                    <a:pt x="4972" y="4846"/>
                  </a:cubicBezTo>
                  <a:cubicBezTo>
                    <a:pt x="5036" y="4941"/>
                    <a:pt x="5099" y="5036"/>
                    <a:pt x="5226" y="5131"/>
                  </a:cubicBezTo>
                  <a:cubicBezTo>
                    <a:pt x="5226" y="5195"/>
                    <a:pt x="5226" y="5226"/>
                    <a:pt x="5257" y="5290"/>
                  </a:cubicBezTo>
                  <a:lnTo>
                    <a:pt x="5257" y="5321"/>
                  </a:lnTo>
                  <a:cubicBezTo>
                    <a:pt x="5289" y="5353"/>
                    <a:pt x="5289" y="5353"/>
                    <a:pt x="5289" y="5353"/>
                  </a:cubicBezTo>
                  <a:cubicBezTo>
                    <a:pt x="5289" y="5385"/>
                    <a:pt x="5289" y="5385"/>
                    <a:pt x="5289" y="5416"/>
                  </a:cubicBezTo>
                  <a:cubicBezTo>
                    <a:pt x="5321" y="5448"/>
                    <a:pt x="5321" y="5480"/>
                    <a:pt x="5352" y="5543"/>
                  </a:cubicBezTo>
                  <a:cubicBezTo>
                    <a:pt x="5352" y="5543"/>
                    <a:pt x="5352" y="5575"/>
                    <a:pt x="5352" y="5575"/>
                  </a:cubicBezTo>
                  <a:cubicBezTo>
                    <a:pt x="5384" y="5638"/>
                    <a:pt x="5384" y="5670"/>
                    <a:pt x="5416" y="5701"/>
                  </a:cubicBezTo>
                  <a:cubicBezTo>
                    <a:pt x="5416" y="5701"/>
                    <a:pt x="5416" y="5733"/>
                    <a:pt x="5416" y="5733"/>
                  </a:cubicBezTo>
                  <a:lnTo>
                    <a:pt x="5447" y="5765"/>
                  </a:lnTo>
                  <a:cubicBezTo>
                    <a:pt x="5447" y="5765"/>
                    <a:pt x="5447" y="5796"/>
                    <a:pt x="5447" y="5796"/>
                  </a:cubicBezTo>
                  <a:cubicBezTo>
                    <a:pt x="5479" y="5828"/>
                    <a:pt x="5479" y="5891"/>
                    <a:pt x="5511" y="5923"/>
                  </a:cubicBezTo>
                  <a:cubicBezTo>
                    <a:pt x="5511" y="5923"/>
                    <a:pt x="5511" y="5923"/>
                    <a:pt x="5511" y="5955"/>
                  </a:cubicBezTo>
                  <a:cubicBezTo>
                    <a:pt x="5542" y="5955"/>
                    <a:pt x="5542" y="5986"/>
                    <a:pt x="5574" y="6018"/>
                  </a:cubicBezTo>
                  <a:cubicBezTo>
                    <a:pt x="5574" y="6050"/>
                    <a:pt x="5606" y="6113"/>
                    <a:pt x="5637" y="6145"/>
                  </a:cubicBezTo>
                  <a:cubicBezTo>
                    <a:pt x="5637" y="6145"/>
                    <a:pt x="5637" y="6176"/>
                    <a:pt x="5669" y="6208"/>
                  </a:cubicBezTo>
                  <a:cubicBezTo>
                    <a:pt x="5701" y="6240"/>
                    <a:pt x="5732" y="6303"/>
                    <a:pt x="5732" y="6335"/>
                  </a:cubicBezTo>
                  <a:cubicBezTo>
                    <a:pt x="5732" y="6335"/>
                    <a:pt x="5764" y="6366"/>
                    <a:pt x="5764" y="6366"/>
                  </a:cubicBezTo>
                  <a:cubicBezTo>
                    <a:pt x="5796" y="6430"/>
                    <a:pt x="5859" y="6493"/>
                    <a:pt x="5891" y="6556"/>
                  </a:cubicBezTo>
                  <a:lnTo>
                    <a:pt x="5922" y="6588"/>
                  </a:lnTo>
                  <a:lnTo>
                    <a:pt x="5922" y="7285"/>
                  </a:lnTo>
                  <a:cubicBezTo>
                    <a:pt x="5922" y="7475"/>
                    <a:pt x="5827" y="7665"/>
                    <a:pt x="5637" y="7760"/>
                  </a:cubicBezTo>
                  <a:lnTo>
                    <a:pt x="5099" y="8045"/>
                  </a:lnTo>
                  <a:lnTo>
                    <a:pt x="5004" y="8045"/>
                  </a:lnTo>
                  <a:lnTo>
                    <a:pt x="4972" y="8108"/>
                  </a:lnTo>
                  <a:lnTo>
                    <a:pt x="3832" y="8742"/>
                  </a:lnTo>
                  <a:cubicBezTo>
                    <a:pt x="3230" y="9090"/>
                    <a:pt x="2850" y="9692"/>
                    <a:pt x="2850" y="10357"/>
                  </a:cubicBezTo>
                  <a:lnTo>
                    <a:pt x="2850" y="10832"/>
                  </a:lnTo>
                  <a:lnTo>
                    <a:pt x="412" y="10832"/>
                  </a:lnTo>
                  <a:lnTo>
                    <a:pt x="412" y="10452"/>
                  </a:lnTo>
                  <a:cubicBezTo>
                    <a:pt x="412" y="10008"/>
                    <a:pt x="665" y="9597"/>
                    <a:pt x="1045" y="9375"/>
                  </a:cubicBezTo>
                  <a:lnTo>
                    <a:pt x="2407" y="8520"/>
                  </a:lnTo>
                  <a:cubicBezTo>
                    <a:pt x="2692" y="8393"/>
                    <a:pt x="2850" y="8108"/>
                    <a:pt x="2850" y="7791"/>
                  </a:cubicBezTo>
                  <a:lnTo>
                    <a:pt x="2850" y="7063"/>
                  </a:lnTo>
                  <a:lnTo>
                    <a:pt x="2787" y="7000"/>
                  </a:lnTo>
                  <a:cubicBezTo>
                    <a:pt x="2787" y="7000"/>
                    <a:pt x="2249" y="6493"/>
                    <a:pt x="2090" y="5796"/>
                  </a:cubicBezTo>
                  <a:lnTo>
                    <a:pt x="2059" y="5701"/>
                  </a:lnTo>
                  <a:lnTo>
                    <a:pt x="1995" y="5670"/>
                  </a:lnTo>
                  <a:cubicBezTo>
                    <a:pt x="1900" y="5606"/>
                    <a:pt x="1837" y="5511"/>
                    <a:pt x="1837" y="5385"/>
                  </a:cubicBezTo>
                  <a:lnTo>
                    <a:pt x="1837" y="4688"/>
                  </a:lnTo>
                  <a:cubicBezTo>
                    <a:pt x="1837" y="4593"/>
                    <a:pt x="1900" y="4530"/>
                    <a:pt x="1995" y="4435"/>
                  </a:cubicBezTo>
                  <a:lnTo>
                    <a:pt x="2059" y="4371"/>
                  </a:lnTo>
                  <a:lnTo>
                    <a:pt x="2059" y="3294"/>
                  </a:lnTo>
                  <a:cubicBezTo>
                    <a:pt x="2059" y="3231"/>
                    <a:pt x="2154" y="1838"/>
                    <a:pt x="3896" y="1838"/>
                  </a:cubicBezTo>
                  <a:close/>
                  <a:moveTo>
                    <a:pt x="7569" y="413"/>
                  </a:moveTo>
                  <a:cubicBezTo>
                    <a:pt x="8361" y="413"/>
                    <a:pt x="8931" y="634"/>
                    <a:pt x="9279" y="1014"/>
                  </a:cubicBezTo>
                  <a:cubicBezTo>
                    <a:pt x="9659" y="1458"/>
                    <a:pt x="9596" y="2028"/>
                    <a:pt x="9596" y="2028"/>
                  </a:cubicBezTo>
                  <a:lnTo>
                    <a:pt x="9596" y="3326"/>
                  </a:lnTo>
                  <a:lnTo>
                    <a:pt x="9659" y="3389"/>
                  </a:lnTo>
                  <a:cubicBezTo>
                    <a:pt x="9754" y="3484"/>
                    <a:pt x="9818" y="3579"/>
                    <a:pt x="9818" y="3706"/>
                  </a:cubicBezTo>
                  <a:lnTo>
                    <a:pt x="9818" y="4530"/>
                  </a:lnTo>
                  <a:cubicBezTo>
                    <a:pt x="9818" y="4688"/>
                    <a:pt x="9691" y="4846"/>
                    <a:pt x="9533" y="4910"/>
                  </a:cubicBezTo>
                  <a:lnTo>
                    <a:pt x="9406" y="4941"/>
                  </a:lnTo>
                  <a:lnTo>
                    <a:pt x="9374" y="5036"/>
                  </a:lnTo>
                  <a:cubicBezTo>
                    <a:pt x="9248" y="5448"/>
                    <a:pt x="9058" y="5860"/>
                    <a:pt x="8804" y="6208"/>
                  </a:cubicBezTo>
                  <a:cubicBezTo>
                    <a:pt x="8741" y="6303"/>
                    <a:pt x="8678" y="6366"/>
                    <a:pt x="8646" y="6430"/>
                  </a:cubicBezTo>
                  <a:lnTo>
                    <a:pt x="8583" y="6493"/>
                  </a:lnTo>
                  <a:lnTo>
                    <a:pt x="8583" y="7316"/>
                  </a:lnTo>
                  <a:cubicBezTo>
                    <a:pt x="8583" y="7696"/>
                    <a:pt x="8773" y="8013"/>
                    <a:pt x="9121" y="8171"/>
                  </a:cubicBezTo>
                  <a:lnTo>
                    <a:pt x="11053" y="9153"/>
                  </a:lnTo>
                  <a:cubicBezTo>
                    <a:pt x="11559" y="9407"/>
                    <a:pt x="11844" y="9882"/>
                    <a:pt x="11844" y="10420"/>
                  </a:cubicBezTo>
                  <a:lnTo>
                    <a:pt x="11844" y="10832"/>
                  </a:lnTo>
                  <a:lnTo>
                    <a:pt x="3262" y="10832"/>
                  </a:lnTo>
                  <a:lnTo>
                    <a:pt x="3262" y="10388"/>
                  </a:lnTo>
                  <a:cubicBezTo>
                    <a:pt x="3262" y="9850"/>
                    <a:pt x="3547" y="9375"/>
                    <a:pt x="4022" y="9122"/>
                  </a:cubicBezTo>
                  <a:lnTo>
                    <a:pt x="5859" y="8108"/>
                  </a:lnTo>
                  <a:cubicBezTo>
                    <a:pt x="6144" y="7950"/>
                    <a:pt x="6334" y="7633"/>
                    <a:pt x="6334" y="7285"/>
                  </a:cubicBezTo>
                  <a:lnTo>
                    <a:pt x="6334" y="6461"/>
                  </a:lnTo>
                  <a:lnTo>
                    <a:pt x="6302" y="6430"/>
                  </a:lnTo>
                  <a:lnTo>
                    <a:pt x="6302" y="6398"/>
                  </a:lnTo>
                  <a:cubicBezTo>
                    <a:pt x="6302" y="6398"/>
                    <a:pt x="6271" y="6398"/>
                    <a:pt x="6271" y="6366"/>
                  </a:cubicBezTo>
                  <a:lnTo>
                    <a:pt x="6239" y="6366"/>
                  </a:lnTo>
                  <a:cubicBezTo>
                    <a:pt x="6239" y="6335"/>
                    <a:pt x="6239" y="6335"/>
                    <a:pt x="6207" y="6303"/>
                  </a:cubicBezTo>
                  <a:cubicBezTo>
                    <a:pt x="6176" y="6271"/>
                    <a:pt x="6144" y="6208"/>
                    <a:pt x="6112" y="6145"/>
                  </a:cubicBezTo>
                  <a:cubicBezTo>
                    <a:pt x="6081" y="6113"/>
                    <a:pt x="6049" y="6081"/>
                    <a:pt x="6049" y="6050"/>
                  </a:cubicBezTo>
                  <a:lnTo>
                    <a:pt x="6017" y="6050"/>
                  </a:lnTo>
                  <a:cubicBezTo>
                    <a:pt x="5986" y="5955"/>
                    <a:pt x="5922" y="5860"/>
                    <a:pt x="5891" y="5765"/>
                  </a:cubicBezTo>
                  <a:cubicBezTo>
                    <a:pt x="5859" y="5733"/>
                    <a:pt x="5827" y="5670"/>
                    <a:pt x="5796" y="5606"/>
                  </a:cubicBezTo>
                  <a:lnTo>
                    <a:pt x="5796" y="5575"/>
                  </a:lnTo>
                  <a:cubicBezTo>
                    <a:pt x="5796" y="5575"/>
                    <a:pt x="5764" y="5543"/>
                    <a:pt x="5764" y="5511"/>
                  </a:cubicBezTo>
                  <a:cubicBezTo>
                    <a:pt x="5764" y="5511"/>
                    <a:pt x="5764" y="5480"/>
                    <a:pt x="5764" y="5480"/>
                  </a:cubicBezTo>
                  <a:cubicBezTo>
                    <a:pt x="5732" y="5448"/>
                    <a:pt x="5732" y="5416"/>
                    <a:pt x="5701" y="5385"/>
                  </a:cubicBezTo>
                  <a:cubicBezTo>
                    <a:pt x="5701" y="5353"/>
                    <a:pt x="5669" y="5290"/>
                    <a:pt x="5669" y="5226"/>
                  </a:cubicBezTo>
                  <a:lnTo>
                    <a:pt x="5637" y="5195"/>
                  </a:lnTo>
                  <a:cubicBezTo>
                    <a:pt x="5637" y="5163"/>
                    <a:pt x="5637" y="5163"/>
                    <a:pt x="5637" y="5163"/>
                  </a:cubicBezTo>
                  <a:cubicBezTo>
                    <a:pt x="5637" y="5100"/>
                    <a:pt x="5606" y="5036"/>
                    <a:pt x="5606" y="4973"/>
                  </a:cubicBezTo>
                  <a:lnTo>
                    <a:pt x="5574" y="4910"/>
                  </a:lnTo>
                  <a:lnTo>
                    <a:pt x="5511" y="4846"/>
                  </a:lnTo>
                  <a:cubicBezTo>
                    <a:pt x="5384" y="4783"/>
                    <a:pt x="5321" y="4656"/>
                    <a:pt x="5321" y="4498"/>
                  </a:cubicBezTo>
                  <a:lnTo>
                    <a:pt x="5321" y="3706"/>
                  </a:lnTo>
                  <a:cubicBezTo>
                    <a:pt x="5321" y="3579"/>
                    <a:pt x="5352" y="3484"/>
                    <a:pt x="5447" y="3389"/>
                  </a:cubicBezTo>
                  <a:lnTo>
                    <a:pt x="5511" y="3326"/>
                  </a:lnTo>
                  <a:lnTo>
                    <a:pt x="5511" y="1996"/>
                  </a:lnTo>
                  <a:cubicBezTo>
                    <a:pt x="5511" y="1838"/>
                    <a:pt x="5511" y="1394"/>
                    <a:pt x="5827" y="1014"/>
                  </a:cubicBezTo>
                  <a:cubicBezTo>
                    <a:pt x="6176" y="634"/>
                    <a:pt x="6746" y="413"/>
                    <a:pt x="7569" y="413"/>
                  </a:cubicBezTo>
                  <a:close/>
                  <a:moveTo>
                    <a:pt x="7569" y="1"/>
                  </a:moveTo>
                  <a:cubicBezTo>
                    <a:pt x="6651" y="1"/>
                    <a:pt x="5954" y="254"/>
                    <a:pt x="5542" y="729"/>
                  </a:cubicBezTo>
                  <a:cubicBezTo>
                    <a:pt x="5257" y="1046"/>
                    <a:pt x="5131" y="1426"/>
                    <a:pt x="5131" y="1711"/>
                  </a:cubicBezTo>
                  <a:cubicBezTo>
                    <a:pt x="4782" y="1521"/>
                    <a:pt x="4339" y="1426"/>
                    <a:pt x="3896" y="1426"/>
                  </a:cubicBezTo>
                  <a:cubicBezTo>
                    <a:pt x="1774" y="1426"/>
                    <a:pt x="1647" y="3231"/>
                    <a:pt x="1647" y="3263"/>
                  </a:cubicBezTo>
                  <a:lnTo>
                    <a:pt x="1647" y="4213"/>
                  </a:lnTo>
                  <a:cubicBezTo>
                    <a:pt x="1520" y="4340"/>
                    <a:pt x="1425" y="4530"/>
                    <a:pt x="1425" y="4688"/>
                  </a:cubicBezTo>
                  <a:lnTo>
                    <a:pt x="1425" y="5385"/>
                  </a:lnTo>
                  <a:cubicBezTo>
                    <a:pt x="1425" y="5606"/>
                    <a:pt x="1520" y="5828"/>
                    <a:pt x="1710" y="5955"/>
                  </a:cubicBezTo>
                  <a:cubicBezTo>
                    <a:pt x="1869" y="6588"/>
                    <a:pt x="2280" y="7063"/>
                    <a:pt x="2439" y="7253"/>
                  </a:cubicBezTo>
                  <a:lnTo>
                    <a:pt x="2439" y="7791"/>
                  </a:lnTo>
                  <a:cubicBezTo>
                    <a:pt x="2439" y="7950"/>
                    <a:pt x="2344" y="8108"/>
                    <a:pt x="2217" y="8203"/>
                  </a:cubicBezTo>
                  <a:lnTo>
                    <a:pt x="855" y="9027"/>
                  </a:lnTo>
                  <a:cubicBezTo>
                    <a:pt x="317" y="9312"/>
                    <a:pt x="0" y="9882"/>
                    <a:pt x="0" y="10452"/>
                  </a:cubicBezTo>
                  <a:lnTo>
                    <a:pt x="0" y="11243"/>
                  </a:lnTo>
                  <a:lnTo>
                    <a:pt x="12256" y="11243"/>
                  </a:lnTo>
                  <a:lnTo>
                    <a:pt x="12256" y="10420"/>
                  </a:lnTo>
                  <a:cubicBezTo>
                    <a:pt x="12256" y="9723"/>
                    <a:pt x="11876" y="9090"/>
                    <a:pt x="11243" y="8773"/>
                  </a:cubicBezTo>
                  <a:lnTo>
                    <a:pt x="9279" y="7791"/>
                  </a:lnTo>
                  <a:cubicBezTo>
                    <a:pt x="9121" y="7696"/>
                    <a:pt x="8994" y="7506"/>
                    <a:pt x="8994" y="7316"/>
                  </a:cubicBezTo>
                  <a:lnTo>
                    <a:pt x="8994" y="6620"/>
                  </a:lnTo>
                  <a:cubicBezTo>
                    <a:pt x="9058" y="6556"/>
                    <a:pt x="9089" y="6493"/>
                    <a:pt x="9153" y="6430"/>
                  </a:cubicBezTo>
                  <a:cubicBezTo>
                    <a:pt x="9406" y="6081"/>
                    <a:pt x="9596" y="5670"/>
                    <a:pt x="9754" y="5226"/>
                  </a:cubicBezTo>
                  <a:cubicBezTo>
                    <a:pt x="10039" y="5100"/>
                    <a:pt x="10229" y="4815"/>
                    <a:pt x="10229" y="4498"/>
                  </a:cubicBezTo>
                  <a:lnTo>
                    <a:pt x="10229" y="3674"/>
                  </a:lnTo>
                  <a:cubicBezTo>
                    <a:pt x="10229" y="3484"/>
                    <a:pt x="10134" y="3294"/>
                    <a:pt x="10008" y="3136"/>
                  </a:cubicBezTo>
                  <a:lnTo>
                    <a:pt x="10008" y="2059"/>
                  </a:lnTo>
                  <a:cubicBezTo>
                    <a:pt x="10039" y="1964"/>
                    <a:pt x="10071" y="1268"/>
                    <a:pt x="9596" y="729"/>
                  </a:cubicBezTo>
                  <a:cubicBezTo>
                    <a:pt x="9153" y="254"/>
                    <a:pt x="8488" y="1"/>
                    <a:pt x="7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6533133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6323089" y="1446524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4"/>
          <p:cNvGrpSpPr/>
          <p:nvPr/>
        </p:nvGrpSpPr>
        <p:grpSpPr>
          <a:xfrm>
            <a:off x="8056664" y="3637093"/>
            <a:ext cx="630131" cy="630131"/>
            <a:chOff x="6323089" y="3637093"/>
            <a:chExt cx="630131" cy="630131"/>
          </a:xfrm>
        </p:grpSpPr>
        <p:sp>
          <p:nvSpPr>
            <p:cNvPr id="189" name="Google Shape;189;p14"/>
            <p:cNvSpPr/>
            <p:nvPr/>
          </p:nvSpPr>
          <p:spPr>
            <a:xfrm>
              <a:off x="6368635" y="3682639"/>
              <a:ext cx="539039" cy="539012"/>
            </a:xfrm>
            <a:custGeom>
              <a:avLst/>
              <a:gdLst/>
              <a:ahLst/>
              <a:cxnLst/>
              <a:rect l="l" t="t" r="r" b="b"/>
              <a:pathLst>
                <a:path w="20238" h="20237" extrusionOk="0">
                  <a:moveTo>
                    <a:pt x="10135" y="1"/>
                  </a:moveTo>
                  <a:cubicBezTo>
                    <a:pt x="4530" y="1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1"/>
                    <a:pt x="101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6504447" y="3817598"/>
              <a:ext cx="124013" cy="124865"/>
            </a:xfrm>
            <a:custGeom>
              <a:avLst/>
              <a:gdLst/>
              <a:ahLst/>
              <a:cxnLst/>
              <a:rect l="l" t="t" r="r" b="b"/>
              <a:pathLst>
                <a:path w="4656" h="4688" extrusionOk="0">
                  <a:moveTo>
                    <a:pt x="4054" y="381"/>
                  </a:moveTo>
                  <a:cubicBezTo>
                    <a:pt x="4213" y="381"/>
                    <a:pt x="4308" y="476"/>
                    <a:pt x="4308" y="602"/>
                  </a:cubicBezTo>
                  <a:lnTo>
                    <a:pt x="4308" y="4086"/>
                  </a:lnTo>
                  <a:cubicBezTo>
                    <a:pt x="4308" y="4213"/>
                    <a:pt x="4213" y="4339"/>
                    <a:pt x="4054" y="4339"/>
                  </a:cubicBezTo>
                  <a:lnTo>
                    <a:pt x="602" y="4339"/>
                  </a:lnTo>
                  <a:cubicBezTo>
                    <a:pt x="444" y="4339"/>
                    <a:pt x="349" y="4213"/>
                    <a:pt x="349" y="4086"/>
                  </a:cubicBezTo>
                  <a:lnTo>
                    <a:pt x="349" y="602"/>
                  </a:lnTo>
                  <a:cubicBezTo>
                    <a:pt x="349" y="476"/>
                    <a:pt x="444" y="381"/>
                    <a:pt x="602" y="381"/>
                  </a:cubicBezTo>
                  <a:close/>
                  <a:moveTo>
                    <a:pt x="602" y="1"/>
                  </a:moveTo>
                  <a:cubicBezTo>
                    <a:pt x="254" y="1"/>
                    <a:pt x="1" y="286"/>
                    <a:pt x="1" y="602"/>
                  </a:cubicBezTo>
                  <a:lnTo>
                    <a:pt x="1" y="4086"/>
                  </a:lnTo>
                  <a:cubicBezTo>
                    <a:pt x="1" y="4403"/>
                    <a:pt x="254" y="4688"/>
                    <a:pt x="602" y="4688"/>
                  </a:cubicBezTo>
                  <a:lnTo>
                    <a:pt x="4054" y="4688"/>
                  </a:lnTo>
                  <a:cubicBezTo>
                    <a:pt x="4403" y="4688"/>
                    <a:pt x="4656" y="4403"/>
                    <a:pt x="4656" y="4086"/>
                  </a:cubicBezTo>
                  <a:lnTo>
                    <a:pt x="4656" y="602"/>
                  </a:lnTo>
                  <a:cubicBezTo>
                    <a:pt x="4656" y="286"/>
                    <a:pt x="4403" y="1"/>
                    <a:pt x="4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6647850" y="3817598"/>
              <a:ext cx="124865" cy="124865"/>
            </a:xfrm>
            <a:custGeom>
              <a:avLst/>
              <a:gdLst/>
              <a:ahLst/>
              <a:cxnLst/>
              <a:rect l="l" t="t" r="r" b="b"/>
              <a:pathLst>
                <a:path w="4688" h="4688" extrusionOk="0">
                  <a:moveTo>
                    <a:pt x="4086" y="381"/>
                  </a:moveTo>
                  <a:cubicBezTo>
                    <a:pt x="4212" y="381"/>
                    <a:pt x="4307" y="476"/>
                    <a:pt x="4307" y="602"/>
                  </a:cubicBezTo>
                  <a:lnTo>
                    <a:pt x="4307" y="4086"/>
                  </a:lnTo>
                  <a:cubicBezTo>
                    <a:pt x="4307" y="4213"/>
                    <a:pt x="4212" y="4339"/>
                    <a:pt x="4086" y="4339"/>
                  </a:cubicBezTo>
                  <a:lnTo>
                    <a:pt x="602" y="4339"/>
                  </a:lnTo>
                  <a:cubicBezTo>
                    <a:pt x="475" y="4339"/>
                    <a:pt x="349" y="4213"/>
                    <a:pt x="349" y="4086"/>
                  </a:cubicBezTo>
                  <a:lnTo>
                    <a:pt x="349" y="602"/>
                  </a:lnTo>
                  <a:cubicBezTo>
                    <a:pt x="349" y="476"/>
                    <a:pt x="475" y="381"/>
                    <a:pt x="602" y="381"/>
                  </a:cubicBezTo>
                  <a:close/>
                  <a:moveTo>
                    <a:pt x="602" y="1"/>
                  </a:moveTo>
                  <a:cubicBezTo>
                    <a:pt x="254" y="1"/>
                    <a:pt x="0" y="286"/>
                    <a:pt x="0" y="602"/>
                  </a:cubicBezTo>
                  <a:lnTo>
                    <a:pt x="0" y="4086"/>
                  </a:lnTo>
                  <a:cubicBezTo>
                    <a:pt x="0" y="4403"/>
                    <a:pt x="254" y="4688"/>
                    <a:pt x="602" y="4688"/>
                  </a:cubicBezTo>
                  <a:lnTo>
                    <a:pt x="4086" y="4688"/>
                  </a:lnTo>
                  <a:cubicBezTo>
                    <a:pt x="4402" y="4688"/>
                    <a:pt x="4687" y="4403"/>
                    <a:pt x="4687" y="4086"/>
                  </a:cubicBezTo>
                  <a:lnTo>
                    <a:pt x="4687" y="602"/>
                  </a:lnTo>
                  <a:cubicBezTo>
                    <a:pt x="4687" y="286"/>
                    <a:pt x="4402" y="1"/>
                    <a:pt x="4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6504447" y="3961827"/>
              <a:ext cx="124013" cy="124039"/>
            </a:xfrm>
            <a:custGeom>
              <a:avLst/>
              <a:gdLst/>
              <a:ahLst/>
              <a:cxnLst/>
              <a:rect l="l" t="t" r="r" b="b"/>
              <a:pathLst>
                <a:path w="4656" h="4657" extrusionOk="0">
                  <a:moveTo>
                    <a:pt x="4054" y="349"/>
                  </a:moveTo>
                  <a:cubicBezTo>
                    <a:pt x="4213" y="349"/>
                    <a:pt x="4308" y="444"/>
                    <a:pt x="4308" y="603"/>
                  </a:cubicBezTo>
                  <a:lnTo>
                    <a:pt x="4308" y="4055"/>
                  </a:lnTo>
                  <a:cubicBezTo>
                    <a:pt x="4308" y="4213"/>
                    <a:pt x="4213" y="4308"/>
                    <a:pt x="4054" y="4308"/>
                  </a:cubicBezTo>
                  <a:lnTo>
                    <a:pt x="602" y="4308"/>
                  </a:lnTo>
                  <a:cubicBezTo>
                    <a:pt x="444" y="4308"/>
                    <a:pt x="349" y="4213"/>
                    <a:pt x="349" y="4055"/>
                  </a:cubicBezTo>
                  <a:lnTo>
                    <a:pt x="349" y="603"/>
                  </a:lnTo>
                  <a:cubicBezTo>
                    <a:pt x="349" y="476"/>
                    <a:pt x="444" y="349"/>
                    <a:pt x="602" y="349"/>
                  </a:cubicBezTo>
                  <a:close/>
                  <a:moveTo>
                    <a:pt x="602" y="1"/>
                  </a:moveTo>
                  <a:cubicBezTo>
                    <a:pt x="254" y="1"/>
                    <a:pt x="1" y="254"/>
                    <a:pt x="1" y="603"/>
                  </a:cubicBezTo>
                  <a:lnTo>
                    <a:pt x="1" y="4055"/>
                  </a:lnTo>
                  <a:cubicBezTo>
                    <a:pt x="1" y="4403"/>
                    <a:pt x="254" y="4656"/>
                    <a:pt x="602" y="4656"/>
                  </a:cubicBezTo>
                  <a:lnTo>
                    <a:pt x="4054" y="4656"/>
                  </a:lnTo>
                  <a:cubicBezTo>
                    <a:pt x="4403" y="4656"/>
                    <a:pt x="4656" y="4403"/>
                    <a:pt x="4656" y="4055"/>
                  </a:cubicBezTo>
                  <a:lnTo>
                    <a:pt x="4656" y="603"/>
                  </a:lnTo>
                  <a:cubicBezTo>
                    <a:pt x="4656" y="254"/>
                    <a:pt x="4403" y="1"/>
                    <a:pt x="4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6647850" y="3961827"/>
              <a:ext cx="124865" cy="124039"/>
            </a:xfrm>
            <a:custGeom>
              <a:avLst/>
              <a:gdLst/>
              <a:ahLst/>
              <a:cxnLst/>
              <a:rect l="l" t="t" r="r" b="b"/>
              <a:pathLst>
                <a:path w="4688" h="4657" extrusionOk="0">
                  <a:moveTo>
                    <a:pt x="2344" y="1"/>
                  </a:moveTo>
                  <a:cubicBezTo>
                    <a:pt x="2249" y="1"/>
                    <a:pt x="2154" y="64"/>
                    <a:pt x="2154" y="159"/>
                  </a:cubicBezTo>
                  <a:lnTo>
                    <a:pt x="2154" y="2154"/>
                  </a:lnTo>
                  <a:lnTo>
                    <a:pt x="190" y="2154"/>
                  </a:lnTo>
                  <a:cubicBezTo>
                    <a:pt x="64" y="2154"/>
                    <a:pt x="0" y="2218"/>
                    <a:pt x="0" y="2344"/>
                  </a:cubicBezTo>
                  <a:cubicBezTo>
                    <a:pt x="0" y="2439"/>
                    <a:pt x="64" y="2503"/>
                    <a:pt x="190" y="2503"/>
                  </a:cubicBezTo>
                  <a:lnTo>
                    <a:pt x="2154" y="2503"/>
                  </a:lnTo>
                  <a:lnTo>
                    <a:pt x="2154" y="4498"/>
                  </a:lnTo>
                  <a:cubicBezTo>
                    <a:pt x="2154" y="4593"/>
                    <a:pt x="2249" y="4656"/>
                    <a:pt x="2344" y="4656"/>
                  </a:cubicBezTo>
                  <a:cubicBezTo>
                    <a:pt x="2439" y="4656"/>
                    <a:pt x="2502" y="4593"/>
                    <a:pt x="2502" y="4498"/>
                  </a:cubicBezTo>
                  <a:lnTo>
                    <a:pt x="2502" y="2503"/>
                  </a:lnTo>
                  <a:lnTo>
                    <a:pt x="4497" y="2503"/>
                  </a:lnTo>
                  <a:cubicBezTo>
                    <a:pt x="4592" y="2503"/>
                    <a:pt x="4687" y="2439"/>
                    <a:pt x="4687" y="2344"/>
                  </a:cubicBezTo>
                  <a:cubicBezTo>
                    <a:pt x="4687" y="2218"/>
                    <a:pt x="4592" y="2154"/>
                    <a:pt x="4497" y="2154"/>
                  </a:cubicBezTo>
                  <a:lnTo>
                    <a:pt x="2502" y="2154"/>
                  </a:lnTo>
                  <a:lnTo>
                    <a:pt x="2502" y="159"/>
                  </a:lnTo>
                  <a:cubicBezTo>
                    <a:pt x="2502" y="64"/>
                    <a:pt x="2439" y="1"/>
                    <a:pt x="23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6533133" y="3637093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4"/>
                    <a:pt x="0" y="666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6323089" y="3722298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0"/>
                  </a:moveTo>
                  <a:cubicBezTo>
                    <a:pt x="1458" y="2154"/>
                    <a:pt x="1" y="5225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4"/>
          <p:cNvGrpSpPr/>
          <p:nvPr/>
        </p:nvGrpSpPr>
        <p:grpSpPr>
          <a:xfrm>
            <a:off x="8056664" y="2499219"/>
            <a:ext cx="630131" cy="630104"/>
            <a:chOff x="6323089" y="2499219"/>
            <a:chExt cx="630131" cy="630104"/>
          </a:xfrm>
        </p:grpSpPr>
        <p:sp>
          <p:nvSpPr>
            <p:cNvPr id="197" name="Google Shape;197;p14"/>
            <p:cNvSpPr/>
            <p:nvPr/>
          </p:nvSpPr>
          <p:spPr>
            <a:xfrm>
              <a:off x="6368635" y="2544765"/>
              <a:ext cx="539039" cy="539012"/>
            </a:xfrm>
            <a:custGeom>
              <a:avLst/>
              <a:gdLst/>
              <a:ahLst/>
              <a:cxnLst/>
              <a:rect l="l" t="t" r="r" b="b"/>
              <a:pathLst>
                <a:path w="20238" h="20237" extrusionOk="0">
                  <a:moveTo>
                    <a:pt x="10135" y="0"/>
                  </a:moveTo>
                  <a:cubicBezTo>
                    <a:pt x="4530" y="0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0"/>
                    <a:pt x="1013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6544932" y="2639239"/>
              <a:ext cx="186445" cy="350064"/>
            </a:xfrm>
            <a:custGeom>
              <a:avLst/>
              <a:gdLst/>
              <a:ahLst/>
              <a:cxnLst/>
              <a:rect l="l" t="t" r="r" b="b"/>
              <a:pathLst>
                <a:path w="7000" h="13143" extrusionOk="0">
                  <a:moveTo>
                    <a:pt x="4371" y="444"/>
                  </a:moveTo>
                  <a:lnTo>
                    <a:pt x="4371" y="887"/>
                  </a:lnTo>
                  <a:lnTo>
                    <a:pt x="2629" y="887"/>
                  </a:lnTo>
                  <a:lnTo>
                    <a:pt x="2629" y="444"/>
                  </a:lnTo>
                  <a:close/>
                  <a:moveTo>
                    <a:pt x="6240" y="1299"/>
                  </a:moveTo>
                  <a:cubicBezTo>
                    <a:pt x="6430" y="1299"/>
                    <a:pt x="6588" y="1457"/>
                    <a:pt x="6588" y="1615"/>
                  </a:cubicBezTo>
                  <a:lnTo>
                    <a:pt x="6588" y="12383"/>
                  </a:lnTo>
                  <a:cubicBezTo>
                    <a:pt x="6588" y="12573"/>
                    <a:pt x="6430" y="12699"/>
                    <a:pt x="6240" y="12699"/>
                  </a:cubicBezTo>
                  <a:lnTo>
                    <a:pt x="761" y="12699"/>
                  </a:lnTo>
                  <a:cubicBezTo>
                    <a:pt x="571" y="12699"/>
                    <a:pt x="444" y="12573"/>
                    <a:pt x="444" y="12383"/>
                  </a:cubicBezTo>
                  <a:lnTo>
                    <a:pt x="444" y="1615"/>
                  </a:lnTo>
                  <a:cubicBezTo>
                    <a:pt x="444" y="1457"/>
                    <a:pt x="571" y="1299"/>
                    <a:pt x="761" y="1299"/>
                  </a:cubicBezTo>
                  <a:close/>
                  <a:moveTo>
                    <a:pt x="2186" y="0"/>
                  </a:moveTo>
                  <a:lnTo>
                    <a:pt x="2186" y="855"/>
                  </a:lnTo>
                  <a:lnTo>
                    <a:pt x="761" y="855"/>
                  </a:lnTo>
                  <a:cubicBezTo>
                    <a:pt x="349" y="855"/>
                    <a:pt x="1" y="1204"/>
                    <a:pt x="1" y="1615"/>
                  </a:cubicBezTo>
                  <a:lnTo>
                    <a:pt x="1" y="12383"/>
                  </a:lnTo>
                  <a:cubicBezTo>
                    <a:pt x="1" y="12794"/>
                    <a:pt x="349" y="13143"/>
                    <a:pt x="761" y="13143"/>
                  </a:cubicBezTo>
                  <a:lnTo>
                    <a:pt x="6240" y="13143"/>
                  </a:lnTo>
                  <a:cubicBezTo>
                    <a:pt x="6683" y="13143"/>
                    <a:pt x="7000" y="12794"/>
                    <a:pt x="7000" y="12383"/>
                  </a:cubicBezTo>
                  <a:lnTo>
                    <a:pt x="7000" y="1615"/>
                  </a:lnTo>
                  <a:cubicBezTo>
                    <a:pt x="7000" y="1204"/>
                    <a:pt x="6683" y="855"/>
                    <a:pt x="6240" y="855"/>
                  </a:cubicBezTo>
                  <a:lnTo>
                    <a:pt x="4814" y="855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6587122" y="2731183"/>
              <a:ext cx="102092" cy="188949"/>
            </a:xfrm>
            <a:custGeom>
              <a:avLst/>
              <a:gdLst/>
              <a:ahLst/>
              <a:cxnLst/>
              <a:rect l="l" t="t" r="r" b="b"/>
              <a:pathLst>
                <a:path w="3833" h="7094" extrusionOk="0">
                  <a:moveTo>
                    <a:pt x="2344" y="1013"/>
                  </a:moveTo>
                  <a:lnTo>
                    <a:pt x="2344" y="3325"/>
                  </a:lnTo>
                  <a:lnTo>
                    <a:pt x="3104" y="3325"/>
                  </a:lnTo>
                  <a:lnTo>
                    <a:pt x="1710" y="5985"/>
                  </a:lnTo>
                  <a:lnTo>
                    <a:pt x="1710" y="3547"/>
                  </a:lnTo>
                  <a:lnTo>
                    <a:pt x="792" y="3547"/>
                  </a:lnTo>
                  <a:lnTo>
                    <a:pt x="2344" y="1013"/>
                  </a:lnTo>
                  <a:close/>
                  <a:moveTo>
                    <a:pt x="2502" y="0"/>
                  </a:moveTo>
                  <a:lnTo>
                    <a:pt x="2375" y="127"/>
                  </a:lnTo>
                  <a:lnTo>
                    <a:pt x="0" y="3990"/>
                  </a:lnTo>
                  <a:lnTo>
                    <a:pt x="1267" y="3990"/>
                  </a:lnTo>
                  <a:lnTo>
                    <a:pt x="1267" y="6809"/>
                  </a:lnTo>
                  <a:cubicBezTo>
                    <a:pt x="1267" y="6904"/>
                    <a:pt x="1299" y="6999"/>
                    <a:pt x="1394" y="7031"/>
                  </a:cubicBezTo>
                  <a:lnTo>
                    <a:pt x="1584" y="7094"/>
                  </a:lnTo>
                  <a:lnTo>
                    <a:pt x="1679" y="6967"/>
                  </a:lnTo>
                  <a:lnTo>
                    <a:pt x="3832" y="2882"/>
                  </a:lnTo>
                  <a:lnTo>
                    <a:pt x="2787" y="2882"/>
                  </a:lnTo>
                  <a:lnTo>
                    <a:pt x="2787" y="285"/>
                  </a:lnTo>
                  <a:cubicBezTo>
                    <a:pt x="2787" y="190"/>
                    <a:pt x="2755" y="95"/>
                    <a:pt x="2660" y="63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6533133" y="2499219"/>
              <a:ext cx="420087" cy="535630"/>
            </a:xfrm>
            <a:custGeom>
              <a:avLst/>
              <a:gdLst/>
              <a:ahLst/>
              <a:cxnLst/>
              <a:rect l="l" t="t" r="r" b="b"/>
              <a:pathLst>
                <a:path w="15772" h="20110" fill="none" extrusionOk="0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3"/>
                    <a:pt x="0" y="697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6323089" y="2584398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1"/>
                  </a:moveTo>
                  <a:cubicBezTo>
                    <a:pt x="1458" y="2154"/>
                    <a:pt x="1" y="5226"/>
                    <a:pt x="1" y="8615"/>
                  </a:cubicBezTo>
                  <a:cubicBezTo>
                    <a:pt x="1" y="15138"/>
                    <a:pt x="5321" y="20459"/>
                    <a:pt x="11845" y="20459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14"/>
          <p:cNvGrpSpPr/>
          <p:nvPr/>
        </p:nvGrpSpPr>
        <p:grpSpPr>
          <a:xfrm>
            <a:off x="457201" y="1361318"/>
            <a:ext cx="630104" cy="630131"/>
            <a:chOff x="2190776" y="1361318"/>
            <a:chExt cx="630104" cy="630131"/>
          </a:xfrm>
        </p:grpSpPr>
        <p:sp>
          <p:nvSpPr>
            <p:cNvPr id="203" name="Google Shape;203;p14"/>
            <p:cNvSpPr/>
            <p:nvPr/>
          </p:nvSpPr>
          <p:spPr>
            <a:xfrm>
              <a:off x="2200045" y="1406731"/>
              <a:ext cx="611566" cy="539305"/>
            </a:xfrm>
            <a:custGeom>
              <a:avLst/>
              <a:gdLst/>
              <a:ahLst/>
              <a:cxnLst/>
              <a:rect l="l" t="t" r="r" b="b"/>
              <a:pathLst>
                <a:path w="22961" h="20248" extrusionOk="0">
                  <a:moveTo>
                    <a:pt x="11461" y="1"/>
                  </a:moveTo>
                  <a:cubicBezTo>
                    <a:pt x="10173" y="1"/>
                    <a:pt x="8864" y="247"/>
                    <a:pt x="7601" y="766"/>
                  </a:cubicBezTo>
                  <a:cubicBezTo>
                    <a:pt x="2439" y="2919"/>
                    <a:pt x="0" y="8842"/>
                    <a:pt x="2122" y="14004"/>
                  </a:cubicBezTo>
                  <a:cubicBezTo>
                    <a:pt x="3749" y="17902"/>
                    <a:pt x="7525" y="20248"/>
                    <a:pt x="11500" y="20248"/>
                  </a:cubicBezTo>
                  <a:cubicBezTo>
                    <a:pt x="12788" y="20248"/>
                    <a:pt x="14097" y="20001"/>
                    <a:pt x="15360" y="19482"/>
                  </a:cubicBezTo>
                  <a:cubicBezTo>
                    <a:pt x="20522" y="17329"/>
                    <a:pt x="22960" y="11407"/>
                    <a:pt x="20839" y="6245"/>
                  </a:cubicBezTo>
                  <a:cubicBezTo>
                    <a:pt x="19212" y="2346"/>
                    <a:pt x="15436" y="1"/>
                    <a:pt x="1146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2331621" y="1552797"/>
              <a:ext cx="348412" cy="81849"/>
            </a:xfrm>
            <a:custGeom>
              <a:avLst/>
              <a:gdLst/>
              <a:ahLst/>
              <a:cxnLst/>
              <a:rect l="l" t="t" r="r" b="b"/>
              <a:pathLst>
                <a:path w="13081" h="3073" extrusionOk="0">
                  <a:moveTo>
                    <a:pt x="6556" y="1"/>
                  </a:moveTo>
                  <a:cubicBezTo>
                    <a:pt x="4118" y="1"/>
                    <a:pt x="1806" y="951"/>
                    <a:pt x="96" y="2661"/>
                  </a:cubicBezTo>
                  <a:cubicBezTo>
                    <a:pt x="1" y="2756"/>
                    <a:pt x="1" y="2882"/>
                    <a:pt x="96" y="2978"/>
                  </a:cubicBezTo>
                  <a:cubicBezTo>
                    <a:pt x="143" y="3025"/>
                    <a:pt x="207" y="3049"/>
                    <a:pt x="266" y="3049"/>
                  </a:cubicBezTo>
                  <a:cubicBezTo>
                    <a:pt x="325" y="3049"/>
                    <a:pt x="381" y="3025"/>
                    <a:pt x="412" y="2978"/>
                  </a:cubicBezTo>
                  <a:cubicBezTo>
                    <a:pt x="2059" y="1362"/>
                    <a:pt x="4213" y="476"/>
                    <a:pt x="6556" y="476"/>
                  </a:cubicBezTo>
                  <a:cubicBezTo>
                    <a:pt x="8868" y="476"/>
                    <a:pt x="11022" y="1362"/>
                    <a:pt x="12668" y="2978"/>
                  </a:cubicBezTo>
                  <a:cubicBezTo>
                    <a:pt x="12700" y="3041"/>
                    <a:pt x="12763" y="3073"/>
                    <a:pt x="12827" y="3073"/>
                  </a:cubicBezTo>
                  <a:cubicBezTo>
                    <a:pt x="12890" y="3073"/>
                    <a:pt x="12953" y="3041"/>
                    <a:pt x="12985" y="2978"/>
                  </a:cubicBezTo>
                  <a:cubicBezTo>
                    <a:pt x="13080" y="2882"/>
                    <a:pt x="13080" y="2756"/>
                    <a:pt x="12985" y="2661"/>
                  </a:cubicBezTo>
                  <a:cubicBezTo>
                    <a:pt x="11275" y="951"/>
                    <a:pt x="8995" y="1"/>
                    <a:pt x="65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2368751" y="1605109"/>
              <a:ext cx="274154" cy="66641"/>
            </a:xfrm>
            <a:custGeom>
              <a:avLst/>
              <a:gdLst/>
              <a:ahLst/>
              <a:cxnLst/>
              <a:rect l="l" t="t" r="r" b="b"/>
              <a:pathLst>
                <a:path w="10293" h="2502" extrusionOk="0">
                  <a:moveTo>
                    <a:pt x="5146" y="0"/>
                  </a:moveTo>
                  <a:cubicBezTo>
                    <a:pt x="3318" y="0"/>
                    <a:pt x="1489" y="697"/>
                    <a:pt x="95" y="2090"/>
                  </a:cubicBezTo>
                  <a:cubicBezTo>
                    <a:pt x="0" y="2185"/>
                    <a:pt x="0" y="2344"/>
                    <a:pt x="95" y="2439"/>
                  </a:cubicBezTo>
                  <a:cubicBezTo>
                    <a:pt x="127" y="2470"/>
                    <a:pt x="190" y="2502"/>
                    <a:pt x="254" y="2502"/>
                  </a:cubicBezTo>
                  <a:cubicBezTo>
                    <a:pt x="317" y="2502"/>
                    <a:pt x="380" y="2470"/>
                    <a:pt x="412" y="2439"/>
                  </a:cubicBezTo>
                  <a:cubicBezTo>
                    <a:pt x="1710" y="1124"/>
                    <a:pt x="3420" y="467"/>
                    <a:pt x="5131" y="467"/>
                  </a:cubicBezTo>
                  <a:cubicBezTo>
                    <a:pt x="6841" y="467"/>
                    <a:pt x="8551" y="1124"/>
                    <a:pt x="9849" y="2439"/>
                  </a:cubicBezTo>
                  <a:cubicBezTo>
                    <a:pt x="9897" y="2470"/>
                    <a:pt x="9960" y="2486"/>
                    <a:pt x="10023" y="2486"/>
                  </a:cubicBezTo>
                  <a:cubicBezTo>
                    <a:pt x="10087" y="2486"/>
                    <a:pt x="10150" y="2470"/>
                    <a:pt x="10198" y="2439"/>
                  </a:cubicBezTo>
                  <a:cubicBezTo>
                    <a:pt x="10293" y="2344"/>
                    <a:pt x="10293" y="2185"/>
                    <a:pt x="10198" y="2090"/>
                  </a:cubicBezTo>
                  <a:cubicBezTo>
                    <a:pt x="8804" y="697"/>
                    <a:pt x="6975" y="0"/>
                    <a:pt x="5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2405853" y="1657393"/>
              <a:ext cx="199949" cy="51485"/>
            </a:xfrm>
            <a:custGeom>
              <a:avLst/>
              <a:gdLst/>
              <a:ahLst/>
              <a:cxnLst/>
              <a:rect l="l" t="t" r="r" b="b"/>
              <a:pathLst>
                <a:path w="7507" h="1933" extrusionOk="0">
                  <a:moveTo>
                    <a:pt x="3738" y="1"/>
                  </a:moveTo>
                  <a:cubicBezTo>
                    <a:pt x="2376" y="1"/>
                    <a:pt x="1077" y="539"/>
                    <a:pt x="96" y="1521"/>
                  </a:cubicBezTo>
                  <a:cubicBezTo>
                    <a:pt x="1" y="1616"/>
                    <a:pt x="1" y="1774"/>
                    <a:pt x="96" y="1869"/>
                  </a:cubicBezTo>
                  <a:cubicBezTo>
                    <a:pt x="143" y="1901"/>
                    <a:pt x="206" y="1917"/>
                    <a:pt x="266" y="1917"/>
                  </a:cubicBezTo>
                  <a:cubicBezTo>
                    <a:pt x="325" y="1917"/>
                    <a:pt x="381" y="1901"/>
                    <a:pt x="412" y="1869"/>
                  </a:cubicBezTo>
                  <a:cubicBezTo>
                    <a:pt x="1331" y="982"/>
                    <a:pt x="2502" y="476"/>
                    <a:pt x="3769" y="476"/>
                  </a:cubicBezTo>
                  <a:cubicBezTo>
                    <a:pt x="5004" y="476"/>
                    <a:pt x="6208" y="982"/>
                    <a:pt x="7063" y="1869"/>
                  </a:cubicBezTo>
                  <a:cubicBezTo>
                    <a:pt x="7126" y="1901"/>
                    <a:pt x="7190" y="1932"/>
                    <a:pt x="7253" y="1932"/>
                  </a:cubicBezTo>
                  <a:cubicBezTo>
                    <a:pt x="7316" y="1932"/>
                    <a:pt x="7380" y="1901"/>
                    <a:pt x="7411" y="1869"/>
                  </a:cubicBezTo>
                  <a:cubicBezTo>
                    <a:pt x="7506" y="1774"/>
                    <a:pt x="7506" y="1616"/>
                    <a:pt x="7411" y="1521"/>
                  </a:cubicBezTo>
                  <a:cubicBezTo>
                    <a:pt x="6429" y="539"/>
                    <a:pt x="5131" y="1"/>
                    <a:pt x="3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2464051" y="1717295"/>
              <a:ext cx="83554" cy="82675"/>
            </a:xfrm>
            <a:custGeom>
              <a:avLst/>
              <a:gdLst/>
              <a:ahLst/>
              <a:cxnLst/>
              <a:rect l="l" t="t" r="r" b="b"/>
              <a:pathLst>
                <a:path w="3137" h="3104" extrusionOk="0">
                  <a:moveTo>
                    <a:pt x="1553" y="475"/>
                  </a:moveTo>
                  <a:cubicBezTo>
                    <a:pt x="2154" y="475"/>
                    <a:pt x="2661" y="950"/>
                    <a:pt x="2661" y="1552"/>
                  </a:cubicBezTo>
                  <a:cubicBezTo>
                    <a:pt x="2661" y="2154"/>
                    <a:pt x="2154" y="2629"/>
                    <a:pt x="1553" y="2629"/>
                  </a:cubicBezTo>
                  <a:cubicBezTo>
                    <a:pt x="983" y="2629"/>
                    <a:pt x="476" y="2154"/>
                    <a:pt x="476" y="1552"/>
                  </a:cubicBezTo>
                  <a:cubicBezTo>
                    <a:pt x="476" y="950"/>
                    <a:pt x="983" y="475"/>
                    <a:pt x="1553" y="475"/>
                  </a:cubicBezTo>
                  <a:close/>
                  <a:moveTo>
                    <a:pt x="1553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407"/>
                    <a:pt x="698" y="3104"/>
                    <a:pt x="1553" y="3104"/>
                  </a:cubicBezTo>
                  <a:cubicBezTo>
                    <a:pt x="2439" y="3104"/>
                    <a:pt x="3136" y="2407"/>
                    <a:pt x="3136" y="1552"/>
                  </a:cubicBezTo>
                  <a:cubicBezTo>
                    <a:pt x="3136" y="697"/>
                    <a:pt x="2439" y="0"/>
                    <a:pt x="1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2190776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1"/>
                  </a:moveTo>
                  <a:cubicBezTo>
                    <a:pt x="1298" y="17989"/>
                    <a:pt x="0" y="15044"/>
                    <a:pt x="0" y="11813"/>
                  </a:cubicBezTo>
                  <a:cubicBezTo>
                    <a:pt x="0" y="5289"/>
                    <a:pt x="5289" y="1"/>
                    <a:pt x="11813" y="1"/>
                  </a:cubicBezTo>
                  <a:cubicBezTo>
                    <a:pt x="13206" y="1"/>
                    <a:pt x="14536" y="254"/>
                    <a:pt x="15771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2505388" y="1446524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6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14"/>
          <p:cNvGrpSpPr/>
          <p:nvPr/>
        </p:nvGrpSpPr>
        <p:grpSpPr>
          <a:xfrm>
            <a:off x="457201" y="3637093"/>
            <a:ext cx="630104" cy="630131"/>
            <a:chOff x="2190776" y="3637093"/>
            <a:chExt cx="630104" cy="630131"/>
          </a:xfrm>
        </p:grpSpPr>
        <p:sp>
          <p:nvSpPr>
            <p:cNvPr id="211" name="Google Shape;211;p14"/>
            <p:cNvSpPr/>
            <p:nvPr/>
          </p:nvSpPr>
          <p:spPr>
            <a:xfrm>
              <a:off x="2236321" y="3682639"/>
              <a:ext cx="539012" cy="539012"/>
            </a:xfrm>
            <a:custGeom>
              <a:avLst/>
              <a:gdLst/>
              <a:ahLst/>
              <a:cxnLst/>
              <a:rect l="l" t="t" r="r" b="b"/>
              <a:pathLst>
                <a:path w="20237" h="20237" extrusionOk="0">
                  <a:moveTo>
                    <a:pt x="10103" y="1"/>
                  </a:moveTo>
                  <a:cubicBezTo>
                    <a:pt x="4529" y="1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1"/>
                    <a:pt x="101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2343447" y="3828572"/>
              <a:ext cx="308753" cy="247173"/>
            </a:xfrm>
            <a:custGeom>
              <a:avLst/>
              <a:gdLst/>
              <a:ahLst/>
              <a:cxnLst/>
              <a:rect l="l" t="t" r="r" b="b"/>
              <a:pathLst>
                <a:path w="11592" h="9280" extrusionOk="0">
                  <a:moveTo>
                    <a:pt x="11211" y="380"/>
                  </a:moveTo>
                  <a:lnTo>
                    <a:pt x="11211" y="6176"/>
                  </a:lnTo>
                  <a:lnTo>
                    <a:pt x="3104" y="6176"/>
                  </a:lnTo>
                  <a:lnTo>
                    <a:pt x="3104" y="380"/>
                  </a:lnTo>
                  <a:close/>
                  <a:moveTo>
                    <a:pt x="2692" y="1742"/>
                  </a:moveTo>
                  <a:lnTo>
                    <a:pt x="2692" y="6556"/>
                  </a:lnTo>
                  <a:lnTo>
                    <a:pt x="9849" y="6556"/>
                  </a:lnTo>
                  <a:lnTo>
                    <a:pt x="9849" y="7537"/>
                  </a:lnTo>
                  <a:lnTo>
                    <a:pt x="1742" y="7537"/>
                  </a:lnTo>
                  <a:lnTo>
                    <a:pt x="1742" y="1742"/>
                  </a:lnTo>
                  <a:close/>
                  <a:moveTo>
                    <a:pt x="1362" y="3104"/>
                  </a:moveTo>
                  <a:lnTo>
                    <a:pt x="1362" y="7918"/>
                  </a:lnTo>
                  <a:lnTo>
                    <a:pt x="8487" y="7918"/>
                  </a:lnTo>
                  <a:lnTo>
                    <a:pt x="8487" y="8899"/>
                  </a:lnTo>
                  <a:lnTo>
                    <a:pt x="380" y="8899"/>
                  </a:lnTo>
                  <a:lnTo>
                    <a:pt x="380" y="3104"/>
                  </a:lnTo>
                  <a:close/>
                  <a:moveTo>
                    <a:pt x="2692" y="0"/>
                  </a:moveTo>
                  <a:lnTo>
                    <a:pt x="2692" y="1362"/>
                  </a:lnTo>
                  <a:lnTo>
                    <a:pt x="1362" y="1362"/>
                  </a:lnTo>
                  <a:lnTo>
                    <a:pt x="1362" y="2692"/>
                  </a:lnTo>
                  <a:lnTo>
                    <a:pt x="0" y="2692"/>
                  </a:lnTo>
                  <a:lnTo>
                    <a:pt x="0" y="9279"/>
                  </a:lnTo>
                  <a:lnTo>
                    <a:pt x="8899" y="9279"/>
                  </a:lnTo>
                  <a:lnTo>
                    <a:pt x="8899" y="7918"/>
                  </a:lnTo>
                  <a:lnTo>
                    <a:pt x="10229" y="7918"/>
                  </a:lnTo>
                  <a:lnTo>
                    <a:pt x="10229" y="6556"/>
                  </a:lnTo>
                  <a:lnTo>
                    <a:pt x="11591" y="6556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2190776" y="3637093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4"/>
                    <a:pt x="15771" y="666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2505388" y="3722298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5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14"/>
          <p:cNvGrpSpPr/>
          <p:nvPr/>
        </p:nvGrpSpPr>
        <p:grpSpPr>
          <a:xfrm>
            <a:off x="457201" y="2499219"/>
            <a:ext cx="630104" cy="630104"/>
            <a:chOff x="2190776" y="2499219"/>
            <a:chExt cx="630104" cy="630104"/>
          </a:xfrm>
        </p:grpSpPr>
        <p:sp>
          <p:nvSpPr>
            <p:cNvPr id="216" name="Google Shape;216;p14"/>
            <p:cNvSpPr/>
            <p:nvPr/>
          </p:nvSpPr>
          <p:spPr>
            <a:xfrm>
              <a:off x="2236321" y="2544765"/>
              <a:ext cx="539012" cy="539012"/>
            </a:xfrm>
            <a:custGeom>
              <a:avLst/>
              <a:gdLst/>
              <a:ahLst/>
              <a:cxnLst/>
              <a:rect l="l" t="t" r="r" b="b"/>
              <a:pathLst>
                <a:path w="20237" h="20237" extrusionOk="0">
                  <a:moveTo>
                    <a:pt x="10103" y="0"/>
                  </a:moveTo>
                  <a:cubicBezTo>
                    <a:pt x="4529" y="0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0"/>
                    <a:pt x="1010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2434539" y="2737069"/>
              <a:ext cx="91118" cy="91118"/>
            </a:xfrm>
            <a:custGeom>
              <a:avLst/>
              <a:gdLst/>
              <a:ahLst/>
              <a:cxnLst/>
              <a:rect l="l" t="t" r="r" b="b"/>
              <a:pathLst>
                <a:path w="3421" h="3421" extrusionOk="0">
                  <a:moveTo>
                    <a:pt x="1711" y="1"/>
                  </a:moveTo>
                  <a:cubicBezTo>
                    <a:pt x="1584" y="1"/>
                    <a:pt x="1489" y="96"/>
                    <a:pt x="1489" y="222"/>
                  </a:cubicBezTo>
                  <a:lnTo>
                    <a:pt x="1489" y="1521"/>
                  </a:lnTo>
                  <a:lnTo>
                    <a:pt x="222" y="1521"/>
                  </a:lnTo>
                  <a:cubicBezTo>
                    <a:pt x="95" y="1521"/>
                    <a:pt x="0" y="1616"/>
                    <a:pt x="0" y="1711"/>
                  </a:cubicBezTo>
                  <a:cubicBezTo>
                    <a:pt x="0" y="1838"/>
                    <a:pt x="95" y="1933"/>
                    <a:pt x="222" y="1933"/>
                  </a:cubicBezTo>
                  <a:lnTo>
                    <a:pt x="1489" y="1933"/>
                  </a:lnTo>
                  <a:lnTo>
                    <a:pt x="1489" y="3231"/>
                  </a:lnTo>
                  <a:cubicBezTo>
                    <a:pt x="1489" y="3326"/>
                    <a:pt x="1584" y="3421"/>
                    <a:pt x="1711" y="3421"/>
                  </a:cubicBezTo>
                  <a:cubicBezTo>
                    <a:pt x="1837" y="3421"/>
                    <a:pt x="1932" y="3326"/>
                    <a:pt x="1932" y="3231"/>
                  </a:cubicBezTo>
                  <a:lnTo>
                    <a:pt x="1932" y="1933"/>
                  </a:lnTo>
                  <a:lnTo>
                    <a:pt x="3199" y="1933"/>
                  </a:lnTo>
                  <a:cubicBezTo>
                    <a:pt x="3326" y="1933"/>
                    <a:pt x="3421" y="1838"/>
                    <a:pt x="3421" y="1711"/>
                  </a:cubicBezTo>
                  <a:cubicBezTo>
                    <a:pt x="3421" y="1616"/>
                    <a:pt x="3326" y="1521"/>
                    <a:pt x="3199" y="1521"/>
                  </a:cubicBezTo>
                  <a:lnTo>
                    <a:pt x="1932" y="1521"/>
                  </a:lnTo>
                  <a:lnTo>
                    <a:pt x="1932" y="222"/>
                  </a:lnTo>
                  <a:cubicBezTo>
                    <a:pt x="1932" y="96"/>
                    <a:pt x="1837" y="1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2360307" y="2662838"/>
              <a:ext cx="291893" cy="302014"/>
            </a:xfrm>
            <a:custGeom>
              <a:avLst/>
              <a:gdLst/>
              <a:ahLst/>
              <a:cxnLst/>
              <a:rect l="l" t="t" r="r" b="b"/>
              <a:pathLst>
                <a:path w="10959" h="11339" extrusionOk="0">
                  <a:moveTo>
                    <a:pt x="4498" y="444"/>
                  </a:moveTo>
                  <a:cubicBezTo>
                    <a:pt x="6746" y="444"/>
                    <a:pt x="8583" y="2249"/>
                    <a:pt x="8583" y="4498"/>
                  </a:cubicBezTo>
                  <a:cubicBezTo>
                    <a:pt x="8583" y="6746"/>
                    <a:pt x="6746" y="8583"/>
                    <a:pt x="4498" y="8583"/>
                  </a:cubicBezTo>
                  <a:cubicBezTo>
                    <a:pt x="2249" y="8583"/>
                    <a:pt x="444" y="6746"/>
                    <a:pt x="444" y="4498"/>
                  </a:cubicBezTo>
                  <a:cubicBezTo>
                    <a:pt x="444" y="2249"/>
                    <a:pt x="2249" y="444"/>
                    <a:pt x="4498" y="444"/>
                  </a:cubicBezTo>
                  <a:close/>
                  <a:moveTo>
                    <a:pt x="4498" y="1"/>
                  </a:moveTo>
                  <a:cubicBezTo>
                    <a:pt x="2027" y="1"/>
                    <a:pt x="1" y="2028"/>
                    <a:pt x="1" y="4498"/>
                  </a:cubicBezTo>
                  <a:cubicBezTo>
                    <a:pt x="1" y="7000"/>
                    <a:pt x="2027" y="8995"/>
                    <a:pt x="4498" y="8995"/>
                  </a:cubicBezTo>
                  <a:cubicBezTo>
                    <a:pt x="5574" y="8995"/>
                    <a:pt x="6588" y="8615"/>
                    <a:pt x="7379" y="7981"/>
                  </a:cubicBezTo>
                  <a:lnTo>
                    <a:pt x="10546" y="11275"/>
                  </a:lnTo>
                  <a:cubicBezTo>
                    <a:pt x="10610" y="11338"/>
                    <a:pt x="10641" y="11338"/>
                    <a:pt x="10705" y="11338"/>
                  </a:cubicBezTo>
                  <a:cubicBezTo>
                    <a:pt x="10768" y="11338"/>
                    <a:pt x="10831" y="11338"/>
                    <a:pt x="10863" y="11275"/>
                  </a:cubicBezTo>
                  <a:cubicBezTo>
                    <a:pt x="10958" y="11212"/>
                    <a:pt x="10958" y="11085"/>
                    <a:pt x="10863" y="10990"/>
                  </a:cubicBezTo>
                  <a:lnTo>
                    <a:pt x="7696" y="7696"/>
                  </a:lnTo>
                  <a:cubicBezTo>
                    <a:pt x="8488" y="6873"/>
                    <a:pt x="8995" y="5733"/>
                    <a:pt x="8995" y="4498"/>
                  </a:cubicBezTo>
                  <a:cubicBezTo>
                    <a:pt x="8995" y="2028"/>
                    <a:pt x="6968" y="1"/>
                    <a:pt x="4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2190776" y="2499219"/>
              <a:ext cx="420087" cy="535630"/>
            </a:xfrm>
            <a:custGeom>
              <a:avLst/>
              <a:gdLst/>
              <a:ahLst/>
              <a:cxnLst/>
              <a:rect l="l" t="t" r="r" b="b"/>
              <a:pathLst>
                <a:path w="15772" h="20110" fill="none" extrusionOk="0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3"/>
                    <a:pt x="15771" y="697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2505388" y="2584398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1"/>
                  </a:moveTo>
                  <a:cubicBezTo>
                    <a:pt x="10388" y="2154"/>
                    <a:pt x="11845" y="5226"/>
                    <a:pt x="11845" y="8615"/>
                  </a:cubicBezTo>
                  <a:cubicBezTo>
                    <a:pt x="11845" y="15138"/>
                    <a:pt x="6556" y="20459"/>
                    <a:pt x="1" y="20459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14"/>
          <p:cNvGrpSpPr/>
          <p:nvPr/>
        </p:nvGrpSpPr>
        <p:grpSpPr>
          <a:xfrm>
            <a:off x="2820853" y="1403508"/>
            <a:ext cx="3502263" cy="2951424"/>
            <a:chOff x="2820853" y="1403508"/>
            <a:chExt cx="3502263" cy="2951424"/>
          </a:xfrm>
        </p:grpSpPr>
        <p:sp>
          <p:nvSpPr>
            <p:cNvPr id="222" name="Google Shape;222;p14"/>
            <p:cNvSpPr/>
            <p:nvPr/>
          </p:nvSpPr>
          <p:spPr>
            <a:xfrm>
              <a:off x="2942335" y="1403508"/>
              <a:ext cx="3260177" cy="2951424"/>
            </a:xfrm>
            <a:custGeom>
              <a:avLst/>
              <a:gdLst/>
              <a:ahLst/>
              <a:cxnLst/>
              <a:rect l="l" t="t" r="r" b="b"/>
              <a:pathLst>
                <a:path w="122402" h="110810" fill="none" extrusionOk="0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2820853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2820853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2820853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818676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5606954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26888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195721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3623872" y="1880914"/>
              <a:ext cx="1896226" cy="1175030"/>
            </a:xfrm>
            <a:custGeom>
              <a:avLst/>
              <a:gdLst/>
              <a:ahLst/>
              <a:cxnLst/>
              <a:rect l="l" t="t" r="r" b="b"/>
              <a:pathLst>
                <a:path w="71193" h="44116" extrusionOk="0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3331180" y="3017962"/>
              <a:ext cx="2481610" cy="455512"/>
            </a:xfrm>
            <a:custGeom>
              <a:avLst/>
              <a:gdLst/>
              <a:ahLst/>
              <a:cxnLst/>
              <a:rect l="l" t="t" r="r" b="b"/>
              <a:pathLst>
                <a:path w="93171" h="17102" extrusionOk="0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3338771" y="3444761"/>
              <a:ext cx="2467280" cy="81849"/>
            </a:xfrm>
            <a:custGeom>
              <a:avLst/>
              <a:gdLst/>
              <a:ahLst/>
              <a:cxnLst/>
              <a:rect l="l" t="t" r="r" b="b"/>
              <a:pathLst>
                <a:path w="92633" h="3073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3747032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3858366" y="3062656"/>
              <a:ext cx="102944" cy="228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968875" y="3062656"/>
              <a:ext cx="102092" cy="228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080209" y="3062656"/>
              <a:ext cx="100414" cy="228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4191570" y="3062656"/>
              <a:ext cx="98709" cy="228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4302052" y="3062656"/>
              <a:ext cx="97031" cy="228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413413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4524747" y="3062656"/>
              <a:ext cx="95327" cy="228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634404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4744060" y="3062656"/>
              <a:ext cx="97857" cy="228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4853716" y="3062656"/>
              <a:ext cx="99562" cy="228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4963373" y="3062656"/>
              <a:ext cx="100387" cy="228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5073029" y="3062656"/>
              <a:ext cx="101240" cy="228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5182685" y="3062656"/>
              <a:ext cx="102918" cy="228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292341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24259" y="3091342"/>
              <a:ext cx="80997" cy="35451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06082" y="309134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3919946" y="309134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4033811" y="3091342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4148528" y="3091342"/>
              <a:ext cx="103797" cy="35451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4262419" y="3091342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4376284" y="3091342"/>
              <a:ext cx="99562" cy="35451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490148" y="3091342"/>
              <a:ext cx="97884" cy="35451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4604040" y="3091342"/>
              <a:ext cx="98709" cy="35451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4716226" y="3091342"/>
              <a:ext cx="100387" cy="35451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4827561" y="3091342"/>
              <a:ext cx="102944" cy="35451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4939747" y="3091342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5051082" y="309134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5163268" y="3091342"/>
              <a:ext cx="256468" cy="35451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3701486" y="3132679"/>
              <a:ext cx="148490" cy="35451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852480" y="3132679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969727" y="3132679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8697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204222" y="3132679"/>
              <a:ext cx="105448" cy="35451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4320617" y="3132679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437864" y="313267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555111" y="3132679"/>
              <a:ext cx="100414" cy="35451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670681" y="3132679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785397" y="3132679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490011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5015657" y="3132679"/>
              <a:ext cx="108857" cy="35451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5130374" y="3132679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5245091" y="3132679"/>
              <a:ext cx="197419" cy="35451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3678713" y="3174017"/>
              <a:ext cx="185593" cy="35451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3867662" y="3174017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3988265" y="3174017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4108043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4228673" y="3174017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4348450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4469080" y="3174017"/>
              <a:ext cx="102918" cy="35451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4588858" y="3174017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4706931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4825030" y="3174017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4943130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5060377" y="3174017"/>
              <a:ext cx="113039" cy="35451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5178450" y="3174017"/>
              <a:ext cx="286832" cy="35451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3655940" y="3214502"/>
              <a:ext cx="293571" cy="35451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955371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4078531" y="3214502"/>
              <a:ext cx="113066" cy="35451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4201691" y="321450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4325677" y="321450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4448838" y="3214502"/>
              <a:ext cx="106300" cy="35451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4571971" y="3214502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4692601" y="321450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4814057" y="3214502"/>
              <a:ext cx="110535" cy="35451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4935539" y="3214502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5056142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5177624" y="3214502"/>
              <a:ext cx="310431" cy="35451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3633167" y="3255839"/>
              <a:ext cx="123160" cy="35451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3759684" y="3255839"/>
              <a:ext cx="120657" cy="35451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3886200" y="3255839"/>
              <a:ext cx="118126" cy="35451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4012743" y="3255839"/>
              <a:ext cx="186445" cy="35451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4210960" y="3255839"/>
              <a:ext cx="722075" cy="35451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4944808" y="3255839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5068794" y="3255839"/>
              <a:ext cx="117274" cy="35451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5192806" y="325583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5405354" y="3255839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5299080" y="3255839"/>
              <a:ext cx="93649" cy="1520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5308349" y="3276082"/>
              <a:ext cx="94501" cy="1520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4178066" y="3308976"/>
              <a:ext cx="787863" cy="134986"/>
            </a:xfrm>
            <a:custGeom>
              <a:avLst/>
              <a:gdLst/>
              <a:ahLst/>
              <a:cxnLst/>
              <a:rect l="l" t="t" r="r" b="b"/>
              <a:pathLst>
                <a:path w="29580" h="5068" extrusionOk="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3669418" y="1926460"/>
              <a:ext cx="1805134" cy="1008028"/>
            </a:xfrm>
            <a:custGeom>
              <a:avLst/>
              <a:gdLst/>
              <a:ahLst/>
              <a:cxnLst/>
              <a:rect l="l" t="t" r="r" b="b"/>
              <a:pathLst>
                <a:path w="67773" h="37846" extrusionOk="0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4" name="Picture 6">
            <a:extLst>
              <a:ext uri="{FF2B5EF4-FFF2-40B4-BE49-F238E27FC236}">
                <a16:creationId xmlns:a16="http://schemas.microsoft.com/office/drawing/2014/main" id="{FA20CB9C-149C-798D-E220-2B9F074EF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266" y="1909799"/>
            <a:ext cx="1837410" cy="108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25"/>
          <p:cNvSpPr txBox="1"/>
          <p:nvPr/>
        </p:nvSpPr>
        <p:spPr>
          <a:xfrm>
            <a:off x="2591100" y="411475"/>
            <a:ext cx="3961800" cy="11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latin typeface="Fira Sans Medium"/>
                <a:ea typeface="Fira Sans Medium"/>
                <a:cs typeface="Fira Sans Medium"/>
                <a:sym typeface="Fira Sans Medium"/>
              </a:rPr>
              <a:t>Introduction</a:t>
            </a:r>
            <a:endParaRPr sz="33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2" name="Google Shape;2222;p25"/>
          <p:cNvSpPr txBox="1"/>
          <p:nvPr/>
        </p:nvSpPr>
        <p:spPr>
          <a:xfrm>
            <a:off x="3689388" y="3791009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Résolution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3" name="Google Shape;2223;p25"/>
          <p:cNvSpPr txBox="1"/>
          <p:nvPr/>
        </p:nvSpPr>
        <p:spPr>
          <a:xfrm>
            <a:off x="3689388" y="4076049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24" name="Google Shape;2224;p25"/>
          <p:cNvSpPr txBox="1"/>
          <p:nvPr/>
        </p:nvSpPr>
        <p:spPr>
          <a:xfrm>
            <a:off x="2380400" y="291316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Power Automate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5" name="Google Shape;2225;p25"/>
          <p:cNvSpPr txBox="1"/>
          <p:nvPr/>
        </p:nvSpPr>
        <p:spPr>
          <a:xfrm>
            <a:off x="2380400" y="3173863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Automatisation 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26" name="Google Shape;2226;p25"/>
          <p:cNvSpPr txBox="1"/>
          <p:nvPr/>
        </p:nvSpPr>
        <p:spPr>
          <a:xfrm>
            <a:off x="6589424" y="37910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8" name="Google Shape;2228;p25"/>
          <p:cNvSpPr txBox="1"/>
          <p:nvPr/>
        </p:nvSpPr>
        <p:spPr>
          <a:xfrm>
            <a:off x="5046011" y="291315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GitHub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9" name="Google Shape;2229;p25"/>
          <p:cNvSpPr txBox="1"/>
          <p:nvPr/>
        </p:nvSpPr>
        <p:spPr>
          <a:xfrm>
            <a:off x="5046011" y="3173850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230" name="Google Shape;2230;p25"/>
          <p:cNvGrpSpPr/>
          <p:nvPr/>
        </p:nvGrpSpPr>
        <p:grpSpPr>
          <a:xfrm>
            <a:off x="1234895" y="1191048"/>
            <a:ext cx="6674227" cy="2478421"/>
            <a:chOff x="936425" y="1625150"/>
            <a:chExt cx="5728950" cy="2127400"/>
          </a:xfrm>
        </p:grpSpPr>
        <p:sp>
          <p:nvSpPr>
            <p:cNvPr id="2231" name="Google Shape;2231;p25"/>
            <p:cNvSpPr/>
            <p:nvPr/>
          </p:nvSpPr>
          <p:spPr>
            <a:xfrm>
              <a:off x="2329850" y="2358300"/>
              <a:ext cx="649250" cy="650025"/>
            </a:xfrm>
            <a:custGeom>
              <a:avLst/>
              <a:gdLst/>
              <a:ahLst/>
              <a:cxnLst/>
              <a:rect l="l" t="t" r="r" b="b"/>
              <a:pathLst>
                <a:path w="25970" h="26001" extrusionOk="0">
                  <a:moveTo>
                    <a:pt x="12985" y="0"/>
                  </a:moveTo>
                  <a:cubicBezTo>
                    <a:pt x="5796" y="0"/>
                    <a:pt x="1" y="5827"/>
                    <a:pt x="1" y="12985"/>
                  </a:cubicBezTo>
                  <a:cubicBezTo>
                    <a:pt x="1" y="20173"/>
                    <a:pt x="5796" y="26000"/>
                    <a:pt x="12985" y="26000"/>
                  </a:cubicBezTo>
                  <a:cubicBezTo>
                    <a:pt x="20142" y="26000"/>
                    <a:pt x="25969" y="20173"/>
                    <a:pt x="25969" y="12985"/>
                  </a:cubicBezTo>
                  <a:cubicBezTo>
                    <a:pt x="25969" y="5827"/>
                    <a:pt x="20142" y="0"/>
                    <a:pt x="129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5"/>
            <p:cNvSpPr/>
            <p:nvPr/>
          </p:nvSpPr>
          <p:spPr>
            <a:xfrm>
              <a:off x="2344100" y="2372550"/>
              <a:ext cx="620750" cy="621525"/>
            </a:xfrm>
            <a:custGeom>
              <a:avLst/>
              <a:gdLst/>
              <a:ahLst/>
              <a:cxnLst/>
              <a:rect l="l" t="t" r="r" b="b"/>
              <a:pathLst>
                <a:path w="24830" h="24861" extrusionOk="0">
                  <a:moveTo>
                    <a:pt x="12415" y="0"/>
                  </a:moveTo>
                  <a:cubicBezTo>
                    <a:pt x="5543" y="0"/>
                    <a:pt x="1" y="5542"/>
                    <a:pt x="1" y="12415"/>
                  </a:cubicBezTo>
                  <a:cubicBezTo>
                    <a:pt x="1" y="19287"/>
                    <a:pt x="5543" y="24860"/>
                    <a:pt x="12415" y="24860"/>
                  </a:cubicBezTo>
                  <a:cubicBezTo>
                    <a:pt x="19256" y="24860"/>
                    <a:pt x="24829" y="19287"/>
                    <a:pt x="24829" y="12415"/>
                  </a:cubicBezTo>
                  <a:cubicBezTo>
                    <a:pt x="24829" y="5542"/>
                    <a:pt x="19256" y="0"/>
                    <a:pt x="12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5"/>
            <p:cNvSpPr/>
            <p:nvPr/>
          </p:nvSpPr>
          <p:spPr>
            <a:xfrm>
              <a:off x="3473900" y="3102525"/>
              <a:ext cx="649250" cy="650025"/>
            </a:xfrm>
            <a:custGeom>
              <a:avLst/>
              <a:gdLst/>
              <a:ahLst/>
              <a:cxnLst/>
              <a:rect l="l" t="t" r="r" b="b"/>
              <a:pathLst>
                <a:path w="25970" h="26001" extrusionOk="0">
                  <a:moveTo>
                    <a:pt x="12985" y="0"/>
                  </a:moveTo>
                  <a:cubicBezTo>
                    <a:pt x="5796" y="0"/>
                    <a:pt x="0" y="5827"/>
                    <a:pt x="0" y="13016"/>
                  </a:cubicBezTo>
                  <a:cubicBezTo>
                    <a:pt x="0" y="20173"/>
                    <a:pt x="5796" y="26000"/>
                    <a:pt x="12985" y="26000"/>
                  </a:cubicBezTo>
                  <a:cubicBezTo>
                    <a:pt x="20142" y="26000"/>
                    <a:pt x="25969" y="20173"/>
                    <a:pt x="25969" y="13016"/>
                  </a:cubicBezTo>
                  <a:cubicBezTo>
                    <a:pt x="25969" y="5827"/>
                    <a:pt x="20142" y="0"/>
                    <a:pt x="129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5"/>
            <p:cNvSpPr/>
            <p:nvPr/>
          </p:nvSpPr>
          <p:spPr>
            <a:xfrm>
              <a:off x="3488150" y="3116775"/>
              <a:ext cx="620750" cy="621525"/>
            </a:xfrm>
            <a:custGeom>
              <a:avLst/>
              <a:gdLst/>
              <a:ahLst/>
              <a:cxnLst/>
              <a:rect l="l" t="t" r="r" b="b"/>
              <a:pathLst>
                <a:path w="24830" h="24861" extrusionOk="0">
                  <a:moveTo>
                    <a:pt x="12415" y="0"/>
                  </a:moveTo>
                  <a:cubicBezTo>
                    <a:pt x="5543" y="0"/>
                    <a:pt x="1" y="5574"/>
                    <a:pt x="1" y="12446"/>
                  </a:cubicBezTo>
                  <a:cubicBezTo>
                    <a:pt x="1" y="19318"/>
                    <a:pt x="5543" y="24860"/>
                    <a:pt x="12415" y="24860"/>
                  </a:cubicBezTo>
                  <a:cubicBezTo>
                    <a:pt x="19255" y="24860"/>
                    <a:pt x="24829" y="19318"/>
                    <a:pt x="24829" y="12446"/>
                  </a:cubicBezTo>
                  <a:cubicBezTo>
                    <a:pt x="24829" y="5574"/>
                    <a:pt x="19255" y="0"/>
                    <a:pt x="12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5"/>
            <p:cNvSpPr/>
            <p:nvPr/>
          </p:nvSpPr>
          <p:spPr>
            <a:xfrm>
              <a:off x="4617950" y="2358300"/>
              <a:ext cx="649225" cy="650025"/>
            </a:xfrm>
            <a:custGeom>
              <a:avLst/>
              <a:gdLst/>
              <a:ahLst/>
              <a:cxnLst/>
              <a:rect l="l" t="t" r="r" b="b"/>
              <a:pathLst>
                <a:path w="25969" h="26001" extrusionOk="0">
                  <a:moveTo>
                    <a:pt x="12985" y="0"/>
                  </a:moveTo>
                  <a:cubicBezTo>
                    <a:pt x="5796" y="0"/>
                    <a:pt x="0" y="5827"/>
                    <a:pt x="0" y="12985"/>
                  </a:cubicBezTo>
                  <a:cubicBezTo>
                    <a:pt x="0" y="20173"/>
                    <a:pt x="5796" y="26000"/>
                    <a:pt x="12985" y="26000"/>
                  </a:cubicBezTo>
                  <a:cubicBezTo>
                    <a:pt x="20142" y="26000"/>
                    <a:pt x="25969" y="20173"/>
                    <a:pt x="25969" y="12985"/>
                  </a:cubicBezTo>
                  <a:cubicBezTo>
                    <a:pt x="25969" y="5827"/>
                    <a:pt x="20142" y="0"/>
                    <a:pt x="129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5"/>
            <p:cNvSpPr/>
            <p:nvPr/>
          </p:nvSpPr>
          <p:spPr>
            <a:xfrm>
              <a:off x="4631400" y="2372550"/>
              <a:ext cx="621525" cy="621525"/>
            </a:xfrm>
            <a:custGeom>
              <a:avLst/>
              <a:gdLst/>
              <a:ahLst/>
              <a:cxnLst/>
              <a:rect l="l" t="t" r="r" b="b"/>
              <a:pathLst>
                <a:path w="24861" h="24861" extrusionOk="0">
                  <a:moveTo>
                    <a:pt x="12447" y="0"/>
                  </a:moveTo>
                  <a:cubicBezTo>
                    <a:pt x="5574" y="0"/>
                    <a:pt x="1" y="5542"/>
                    <a:pt x="1" y="12415"/>
                  </a:cubicBezTo>
                  <a:cubicBezTo>
                    <a:pt x="1" y="19287"/>
                    <a:pt x="5574" y="24860"/>
                    <a:pt x="12447" y="24860"/>
                  </a:cubicBezTo>
                  <a:cubicBezTo>
                    <a:pt x="19287" y="24860"/>
                    <a:pt x="24861" y="19287"/>
                    <a:pt x="24861" y="12415"/>
                  </a:cubicBezTo>
                  <a:cubicBezTo>
                    <a:pt x="24861" y="5542"/>
                    <a:pt x="19287" y="0"/>
                    <a:pt x="12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5"/>
            <p:cNvSpPr/>
            <p:nvPr/>
          </p:nvSpPr>
          <p:spPr>
            <a:xfrm>
              <a:off x="6016125" y="3102525"/>
              <a:ext cx="649250" cy="650025"/>
            </a:xfrm>
            <a:custGeom>
              <a:avLst/>
              <a:gdLst/>
              <a:ahLst/>
              <a:cxnLst/>
              <a:rect l="l" t="t" r="r" b="b"/>
              <a:pathLst>
                <a:path w="25970" h="26001" extrusionOk="0">
                  <a:moveTo>
                    <a:pt x="12985" y="0"/>
                  </a:moveTo>
                  <a:cubicBezTo>
                    <a:pt x="5828" y="0"/>
                    <a:pt x="1" y="5827"/>
                    <a:pt x="1" y="13016"/>
                  </a:cubicBezTo>
                  <a:cubicBezTo>
                    <a:pt x="1" y="20173"/>
                    <a:pt x="5828" y="26000"/>
                    <a:pt x="12985" y="26000"/>
                  </a:cubicBezTo>
                  <a:cubicBezTo>
                    <a:pt x="20174" y="26000"/>
                    <a:pt x="25970" y="20173"/>
                    <a:pt x="25970" y="13016"/>
                  </a:cubicBezTo>
                  <a:cubicBezTo>
                    <a:pt x="25970" y="5827"/>
                    <a:pt x="20174" y="0"/>
                    <a:pt x="129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5"/>
            <p:cNvSpPr/>
            <p:nvPr/>
          </p:nvSpPr>
          <p:spPr>
            <a:xfrm>
              <a:off x="6030375" y="3116775"/>
              <a:ext cx="620750" cy="621525"/>
            </a:xfrm>
            <a:custGeom>
              <a:avLst/>
              <a:gdLst/>
              <a:ahLst/>
              <a:cxnLst/>
              <a:rect l="l" t="t" r="r" b="b"/>
              <a:pathLst>
                <a:path w="24830" h="24861" extrusionOk="0">
                  <a:moveTo>
                    <a:pt x="12415" y="0"/>
                  </a:moveTo>
                  <a:cubicBezTo>
                    <a:pt x="5575" y="0"/>
                    <a:pt x="1" y="5574"/>
                    <a:pt x="1" y="12446"/>
                  </a:cubicBezTo>
                  <a:cubicBezTo>
                    <a:pt x="1" y="19318"/>
                    <a:pt x="5575" y="24860"/>
                    <a:pt x="12415" y="24860"/>
                  </a:cubicBezTo>
                  <a:cubicBezTo>
                    <a:pt x="19287" y="24860"/>
                    <a:pt x="24829" y="19318"/>
                    <a:pt x="24829" y="12446"/>
                  </a:cubicBezTo>
                  <a:cubicBezTo>
                    <a:pt x="24829" y="5574"/>
                    <a:pt x="19287" y="0"/>
                    <a:pt x="12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5"/>
            <p:cNvSpPr/>
            <p:nvPr/>
          </p:nvSpPr>
          <p:spPr>
            <a:xfrm>
              <a:off x="5762000" y="1625150"/>
              <a:ext cx="598550" cy="1452050"/>
            </a:xfrm>
            <a:custGeom>
              <a:avLst/>
              <a:gdLst/>
              <a:ahLst/>
              <a:cxnLst/>
              <a:rect l="l" t="t" r="r" b="b"/>
              <a:pathLst>
                <a:path w="23942" h="58082" extrusionOk="0">
                  <a:moveTo>
                    <a:pt x="887" y="1"/>
                  </a:moveTo>
                  <a:cubicBezTo>
                    <a:pt x="380" y="1"/>
                    <a:pt x="0" y="381"/>
                    <a:pt x="0" y="888"/>
                  </a:cubicBezTo>
                  <a:cubicBezTo>
                    <a:pt x="0" y="1394"/>
                    <a:pt x="380" y="1774"/>
                    <a:pt x="887" y="1774"/>
                  </a:cubicBezTo>
                  <a:cubicBezTo>
                    <a:pt x="1140" y="1774"/>
                    <a:pt x="1362" y="1679"/>
                    <a:pt x="1520" y="1489"/>
                  </a:cubicBezTo>
                  <a:lnTo>
                    <a:pt x="22865" y="15265"/>
                  </a:lnTo>
                  <a:lnTo>
                    <a:pt x="22865" y="56308"/>
                  </a:lnTo>
                  <a:cubicBezTo>
                    <a:pt x="22485" y="56403"/>
                    <a:pt x="22168" y="56752"/>
                    <a:pt x="22168" y="57195"/>
                  </a:cubicBezTo>
                  <a:cubicBezTo>
                    <a:pt x="22168" y="57702"/>
                    <a:pt x="22580" y="58082"/>
                    <a:pt x="23055" y="58082"/>
                  </a:cubicBezTo>
                  <a:cubicBezTo>
                    <a:pt x="23562" y="58082"/>
                    <a:pt x="23942" y="57702"/>
                    <a:pt x="23942" y="57195"/>
                  </a:cubicBezTo>
                  <a:cubicBezTo>
                    <a:pt x="23942" y="56752"/>
                    <a:pt x="23657" y="56403"/>
                    <a:pt x="23245" y="56308"/>
                  </a:cubicBezTo>
                  <a:lnTo>
                    <a:pt x="23245" y="15170"/>
                  </a:lnTo>
                  <a:cubicBezTo>
                    <a:pt x="23245" y="15107"/>
                    <a:pt x="23214" y="15044"/>
                    <a:pt x="23150" y="15012"/>
                  </a:cubicBezTo>
                  <a:lnTo>
                    <a:pt x="1710" y="1173"/>
                  </a:lnTo>
                  <a:cubicBezTo>
                    <a:pt x="1742" y="1078"/>
                    <a:pt x="1774" y="983"/>
                    <a:pt x="1774" y="888"/>
                  </a:cubicBezTo>
                  <a:cubicBezTo>
                    <a:pt x="1774" y="381"/>
                    <a:pt x="1394" y="1"/>
                    <a:pt x="88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5"/>
            <p:cNvSpPr/>
            <p:nvPr/>
          </p:nvSpPr>
          <p:spPr>
            <a:xfrm>
              <a:off x="6257600" y="3350325"/>
              <a:ext cx="207475" cy="126700"/>
            </a:xfrm>
            <a:custGeom>
              <a:avLst/>
              <a:gdLst/>
              <a:ahLst/>
              <a:cxnLst/>
              <a:rect l="l" t="t" r="r" b="b"/>
              <a:pathLst>
                <a:path w="8299" h="5068" extrusionOk="0">
                  <a:moveTo>
                    <a:pt x="8298" y="0"/>
                  </a:moveTo>
                  <a:lnTo>
                    <a:pt x="8298" y="0"/>
                  </a:lnTo>
                  <a:cubicBezTo>
                    <a:pt x="7411" y="444"/>
                    <a:pt x="6240" y="855"/>
                    <a:pt x="5321" y="950"/>
                  </a:cubicBezTo>
                  <a:lnTo>
                    <a:pt x="6651" y="1520"/>
                  </a:lnTo>
                  <a:lnTo>
                    <a:pt x="5163" y="3072"/>
                  </a:lnTo>
                  <a:lnTo>
                    <a:pt x="2978" y="1457"/>
                  </a:lnTo>
                  <a:lnTo>
                    <a:pt x="64" y="4782"/>
                  </a:lnTo>
                  <a:cubicBezTo>
                    <a:pt x="1" y="4877"/>
                    <a:pt x="33" y="4972"/>
                    <a:pt x="96" y="5036"/>
                  </a:cubicBezTo>
                  <a:cubicBezTo>
                    <a:pt x="128" y="5036"/>
                    <a:pt x="159" y="5067"/>
                    <a:pt x="191" y="5067"/>
                  </a:cubicBezTo>
                  <a:cubicBezTo>
                    <a:pt x="254" y="5067"/>
                    <a:pt x="286" y="5036"/>
                    <a:pt x="318" y="5004"/>
                  </a:cubicBezTo>
                  <a:lnTo>
                    <a:pt x="3041" y="1901"/>
                  </a:lnTo>
                  <a:lnTo>
                    <a:pt x="5195" y="3516"/>
                  </a:lnTo>
                  <a:lnTo>
                    <a:pt x="6873" y="1742"/>
                  </a:lnTo>
                  <a:lnTo>
                    <a:pt x="7507" y="3041"/>
                  </a:lnTo>
                  <a:cubicBezTo>
                    <a:pt x="7538" y="2122"/>
                    <a:pt x="7918" y="887"/>
                    <a:pt x="829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5"/>
            <p:cNvSpPr/>
            <p:nvPr/>
          </p:nvSpPr>
          <p:spPr>
            <a:xfrm>
              <a:off x="6204575" y="3317850"/>
              <a:ext cx="273150" cy="219350"/>
            </a:xfrm>
            <a:custGeom>
              <a:avLst/>
              <a:gdLst/>
              <a:ahLst/>
              <a:cxnLst/>
              <a:rect l="l" t="t" r="r" b="b"/>
              <a:pathLst>
                <a:path w="10926" h="8774" extrusionOk="0">
                  <a:moveTo>
                    <a:pt x="633" y="1"/>
                  </a:moveTo>
                  <a:cubicBezTo>
                    <a:pt x="253" y="1"/>
                    <a:pt x="0" y="64"/>
                    <a:pt x="0" y="159"/>
                  </a:cubicBezTo>
                  <a:lnTo>
                    <a:pt x="0" y="8615"/>
                  </a:lnTo>
                  <a:cubicBezTo>
                    <a:pt x="0" y="8710"/>
                    <a:pt x="285" y="8773"/>
                    <a:pt x="633" y="8773"/>
                  </a:cubicBezTo>
                  <a:lnTo>
                    <a:pt x="10768" y="8773"/>
                  </a:lnTo>
                  <a:cubicBezTo>
                    <a:pt x="10863" y="8773"/>
                    <a:pt x="10926" y="8520"/>
                    <a:pt x="10926" y="8172"/>
                  </a:cubicBezTo>
                  <a:cubicBezTo>
                    <a:pt x="10926" y="7823"/>
                    <a:pt x="10863" y="7570"/>
                    <a:pt x="10768" y="7570"/>
                  </a:cubicBezTo>
                  <a:lnTo>
                    <a:pt x="1267" y="7570"/>
                  </a:lnTo>
                  <a:lnTo>
                    <a:pt x="1267" y="159"/>
                  </a:lnTo>
                  <a:cubicBezTo>
                    <a:pt x="1267" y="64"/>
                    <a:pt x="982" y="1"/>
                    <a:pt x="63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5"/>
            <p:cNvSpPr/>
            <p:nvPr/>
          </p:nvSpPr>
          <p:spPr>
            <a:xfrm>
              <a:off x="4731150" y="2042400"/>
              <a:ext cx="232000" cy="296125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919" y="0"/>
                  </a:moveTo>
                  <a:cubicBezTo>
                    <a:pt x="413" y="0"/>
                    <a:pt x="1" y="380"/>
                    <a:pt x="1" y="887"/>
                  </a:cubicBezTo>
                  <a:cubicBezTo>
                    <a:pt x="1" y="1394"/>
                    <a:pt x="413" y="1774"/>
                    <a:pt x="919" y="1774"/>
                  </a:cubicBezTo>
                  <a:cubicBezTo>
                    <a:pt x="1141" y="1774"/>
                    <a:pt x="1331" y="1711"/>
                    <a:pt x="1489" y="1552"/>
                  </a:cubicBezTo>
                  <a:lnTo>
                    <a:pt x="8172" y="6651"/>
                  </a:lnTo>
                  <a:lnTo>
                    <a:pt x="8203" y="10103"/>
                  </a:lnTo>
                  <a:cubicBezTo>
                    <a:pt x="7792" y="10166"/>
                    <a:pt x="7507" y="10546"/>
                    <a:pt x="7507" y="10958"/>
                  </a:cubicBezTo>
                  <a:cubicBezTo>
                    <a:pt x="7507" y="11465"/>
                    <a:pt x="7887" y="11845"/>
                    <a:pt x="8393" y="11845"/>
                  </a:cubicBezTo>
                  <a:cubicBezTo>
                    <a:pt x="8900" y="11845"/>
                    <a:pt x="9280" y="11465"/>
                    <a:pt x="9280" y="10958"/>
                  </a:cubicBezTo>
                  <a:cubicBezTo>
                    <a:pt x="9280" y="10514"/>
                    <a:pt x="8963" y="10166"/>
                    <a:pt x="8583" y="10071"/>
                  </a:cubicBezTo>
                  <a:lnTo>
                    <a:pt x="8552" y="6556"/>
                  </a:lnTo>
                  <a:cubicBezTo>
                    <a:pt x="8552" y="6493"/>
                    <a:pt x="8520" y="6429"/>
                    <a:pt x="8457" y="6397"/>
                  </a:cubicBezTo>
                  <a:lnTo>
                    <a:pt x="1711" y="1267"/>
                  </a:lnTo>
                  <a:cubicBezTo>
                    <a:pt x="1774" y="1140"/>
                    <a:pt x="1806" y="1014"/>
                    <a:pt x="1806" y="887"/>
                  </a:cubicBezTo>
                  <a:cubicBezTo>
                    <a:pt x="1806" y="380"/>
                    <a:pt x="1394" y="0"/>
                    <a:pt x="91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5"/>
            <p:cNvSpPr/>
            <p:nvPr/>
          </p:nvSpPr>
          <p:spPr>
            <a:xfrm>
              <a:off x="4952050" y="2691600"/>
              <a:ext cx="31700" cy="31700"/>
            </a:xfrm>
            <a:custGeom>
              <a:avLst/>
              <a:gdLst/>
              <a:ahLst/>
              <a:cxnLst/>
              <a:rect l="l" t="t" r="r" b="b"/>
              <a:pathLst>
                <a:path w="1268" h="1268" extrusionOk="0">
                  <a:moveTo>
                    <a:pt x="444" y="1"/>
                  </a:moveTo>
                  <a:lnTo>
                    <a:pt x="1" y="444"/>
                  </a:lnTo>
                  <a:lnTo>
                    <a:pt x="856" y="1268"/>
                  </a:lnTo>
                  <a:lnTo>
                    <a:pt x="1267" y="856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5"/>
            <p:cNvSpPr/>
            <p:nvPr/>
          </p:nvSpPr>
          <p:spPr>
            <a:xfrm>
              <a:off x="4970275" y="2710025"/>
              <a:ext cx="121150" cy="118975"/>
            </a:xfrm>
            <a:custGeom>
              <a:avLst/>
              <a:gdLst/>
              <a:ahLst/>
              <a:cxnLst/>
              <a:rect l="l" t="t" r="r" b="b"/>
              <a:pathLst>
                <a:path w="4846" h="4759" extrusionOk="0">
                  <a:moveTo>
                    <a:pt x="681" y="0"/>
                  </a:moveTo>
                  <a:cubicBezTo>
                    <a:pt x="665" y="0"/>
                    <a:pt x="649" y="8"/>
                    <a:pt x="633" y="24"/>
                  </a:cubicBezTo>
                  <a:lnTo>
                    <a:pt x="32" y="626"/>
                  </a:lnTo>
                  <a:cubicBezTo>
                    <a:pt x="0" y="657"/>
                    <a:pt x="0" y="689"/>
                    <a:pt x="32" y="721"/>
                  </a:cubicBezTo>
                  <a:lnTo>
                    <a:pt x="3959" y="4616"/>
                  </a:lnTo>
                  <a:cubicBezTo>
                    <a:pt x="4054" y="4711"/>
                    <a:pt x="4180" y="4758"/>
                    <a:pt x="4307" y="4758"/>
                  </a:cubicBezTo>
                  <a:cubicBezTo>
                    <a:pt x="4434" y="4758"/>
                    <a:pt x="4560" y="4711"/>
                    <a:pt x="4655" y="4616"/>
                  </a:cubicBezTo>
                  <a:cubicBezTo>
                    <a:pt x="4845" y="4426"/>
                    <a:pt x="4845" y="4109"/>
                    <a:pt x="4655" y="3919"/>
                  </a:cubicBezTo>
                  <a:lnTo>
                    <a:pt x="728" y="24"/>
                  </a:lnTo>
                  <a:cubicBezTo>
                    <a:pt x="713" y="8"/>
                    <a:pt x="697" y="0"/>
                    <a:pt x="68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5"/>
            <p:cNvSpPr/>
            <p:nvPr/>
          </p:nvSpPr>
          <p:spPr>
            <a:xfrm>
              <a:off x="4895850" y="2564625"/>
              <a:ext cx="10300" cy="5875"/>
            </a:xfrm>
            <a:custGeom>
              <a:avLst/>
              <a:gdLst/>
              <a:ahLst/>
              <a:cxnLst/>
              <a:rect l="l" t="t" r="r" b="b"/>
              <a:pathLst>
                <a:path w="412" h="235" extrusionOk="0">
                  <a:moveTo>
                    <a:pt x="77" y="0"/>
                  </a:moveTo>
                  <a:cubicBezTo>
                    <a:pt x="34" y="0"/>
                    <a:pt x="0" y="30"/>
                    <a:pt x="0" y="76"/>
                  </a:cubicBezTo>
                  <a:cubicBezTo>
                    <a:pt x="0" y="140"/>
                    <a:pt x="32" y="171"/>
                    <a:pt x="95" y="203"/>
                  </a:cubicBezTo>
                  <a:cubicBezTo>
                    <a:pt x="158" y="203"/>
                    <a:pt x="222" y="203"/>
                    <a:pt x="285" y="235"/>
                  </a:cubicBezTo>
                  <a:lnTo>
                    <a:pt x="317" y="235"/>
                  </a:lnTo>
                  <a:cubicBezTo>
                    <a:pt x="348" y="235"/>
                    <a:pt x="380" y="203"/>
                    <a:pt x="412" y="171"/>
                  </a:cubicBezTo>
                  <a:cubicBezTo>
                    <a:pt x="412" y="108"/>
                    <a:pt x="380" y="76"/>
                    <a:pt x="348" y="45"/>
                  </a:cubicBezTo>
                  <a:cubicBezTo>
                    <a:pt x="253" y="13"/>
                    <a:pt x="190" y="13"/>
                    <a:pt x="127" y="13"/>
                  </a:cubicBezTo>
                  <a:cubicBezTo>
                    <a:pt x="110" y="4"/>
                    <a:pt x="93" y="0"/>
                    <a:pt x="7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5"/>
            <p:cNvSpPr/>
            <p:nvPr/>
          </p:nvSpPr>
          <p:spPr>
            <a:xfrm>
              <a:off x="4910875" y="2567800"/>
              <a:ext cx="45150" cy="35950"/>
            </a:xfrm>
            <a:custGeom>
              <a:avLst/>
              <a:gdLst/>
              <a:ahLst/>
              <a:cxnLst/>
              <a:rect l="l" t="t" r="r" b="b"/>
              <a:pathLst>
                <a:path w="1806" h="1438" extrusionOk="0">
                  <a:moveTo>
                    <a:pt x="109" y="0"/>
                  </a:moveTo>
                  <a:cubicBezTo>
                    <a:pt x="66" y="0"/>
                    <a:pt x="33" y="29"/>
                    <a:pt x="33" y="76"/>
                  </a:cubicBezTo>
                  <a:cubicBezTo>
                    <a:pt x="1" y="139"/>
                    <a:pt x="33" y="203"/>
                    <a:pt x="96" y="234"/>
                  </a:cubicBezTo>
                  <a:cubicBezTo>
                    <a:pt x="603" y="361"/>
                    <a:pt x="1014" y="678"/>
                    <a:pt x="1331" y="1058"/>
                  </a:cubicBezTo>
                  <a:cubicBezTo>
                    <a:pt x="1426" y="1153"/>
                    <a:pt x="1489" y="1279"/>
                    <a:pt x="1553" y="1374"/>
                  </a:cubicBezTo>
                  <a:cubicBezTo>
                    <a:pt x="1584" y="1406"/>
                    <a:pt x="1616" y="1438"/>
                    <a:pt x="1679" y="1438"/>
                  </a:cubicBezTo>
                  <a:cubicBezTo>
                    <a:pt x="1679" y="1438"/>
                    <a:pt x="1711" y="1438"/>
                    <a:pt x="1711" y="1406"/>
                  </a:cubicBezTo>
                  <a:cubicBezTo>
                    <a:pt x="1774" y="1374"/>
                    <a:pt x="1806" y="1311"/>
                    <a:pt x="1774" y="1248"/>
                  </a:cubicBezTo>
                  <a:cubicBezTo>
                    <a:pt x="1679" y="1153"/>
                    <a:pt x="1616" y="1026"/>
                    <a:pt x="1521" y="931"/>
                  </a:cubicBezTo>
                  <a:cubicBezTo>
                    <a:pt x="1173" y="488"/>
                    <a:pt x="698" y="171"/>
                    <a:pt x="159" y="13"/>
                  </a:cubicBezTo>
                  <a:cubicBezTo>
                    <a:pt x="142" y="4"/>
                    <a:pt x="125" y="0"/>
                    <a:pt x="10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5"/>
            <p:cNvSpPr/>
            <p:nvPr/>
          </p:nvSpPr>
          <p:spPr>
            <a:xfrm>
              <a:off x="4794500" y="2537225"/>
              <a:ext cx="190050" cy="189250"/>
            </a:xfrm>
            <a:custGeom>
              <a:avLst/>
              <a:gdLst/>
              <a:ahLst/>
              <a:cxnLst/>
              <a:rect l="l" t="t" r="r" b="b"/>
              <a:pathLst>
                <a:path w="7602" h="7570" extrusionOk="0">
                  <a:moveTo>
                    <a:pt x="3801" y="539"/>
                  </a:moveTo>
                  <a:cubicBezTo>
                    <a:pt x="5606" y="539"/>
                    <a:pt x="7063" y="1996"/>
                    <a:pt x="7063" y="3801"/>
                  </a:cubicBezTo>
                  <a:cubicBezTo>
                    <a:pt x="7063" y="5606"/>
                    <a:pt x="5606" y="7063"/>
                    <a:pt x="3801" y="7063"/>
                  </a:cubicBezTo>
                  <a:cubicBezTo>
                    <a:pt x="1996" y="7063"/>
                    <a:pt x="539" y="5606"/>
                    <a:pt x="539" y="3801"/>
                  </a:cubicBezTo>
                  <a:cubicBezTo>
                    <a:pt x="539" y="1996"/>
                    <a:pt x="1996" y="539"/>
                    <a:pt x="3801" y="539"/>
                  </a:cubicBezTo>
                  <a:close/>
                  <a:moveTo>
                    <a:pt x="3801" y="0"/>
                  </a:moveTo>
                  <a:cubicBezTo>
                    <a:pt x="1711" y="0"/>
                    <a:pt x="0" y="1711"/>
                    <a:pt x="0" y="3801"/>
                  </a:cubicBezTo>
                  <a:cubicBezTo>
                    <a:pt x="0" y="5891"/>
                    <a:pt x="1711" y="7569"/>
                    <a:pt x="3801" y="7569"/>
                  </a:cubicBezTo>
                  <a:cubicBezTo>
                    <a:pt x="5891" y="7569"/>
                    <a:pt x="7601" y="5891"/>
                    <a:pt x="7601" y="3801"/>
                  </a:cubicBezTo>
                  <a:cubicBezTo>
                    <a:pt x="7601" y="1711"/>
                    <a:pt x="5891" y="0"/>
                    <a:pt x="380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5"/>
            <p:cNvSpPr/>
            <p:nvPr/>
          </p:nvSpPr>
          <p:spPr>
            <a:xfrm>
              <a:off x="3775550" y="2178575"/>
              <a:ext cx="44350" cy="898625"/>
            </a:xfrm>
            <a:custGeom>
              <a:avLst/>
              <a:gdLst/>
              <a:ahLst/>
              <a:cxnLst/>
              <a:rect l="l" t="t" r="r" b="b"/>
              <a:pathLst>
                <a:path w="1774" h="35945" extrusionOk="0">
                  <a:moveTo>
                    <a:pt x="887" y="0"/>
                  </a:moveTo>
                  <a:cubicBezTo>
                    <a:pt x="380" y="0"/>
                    <a:pt x="0" y="412"/>
                    <a:pt x="0" y="887"/>
                  </a:cubicBezTo>
                  <a:cubicBezTo>
                    <a:pt x="0" y="1331"/>
                    <a:pt x="285" y="1679"/>
                    <a:pt x="697" y="1774"/>
                  </a:cubicBezTo>
                  <a:lnTo>
                    <a:pt x="697" y="34171"/>
                  </a:lnTo>
                  <a:cubicBezTo>
                    <a:pt x="285" y="34266"/>
                    <a:pt x="0" y="34615"/>
                    <a:pt x="0" y="35058"/>
                  </a:cubicBezTo>
                  <a:cubicBezTo>
                    <a:pt x="0" y="35565"/>
                    <a:pt x="380" y="35945"/>
                    <a:pt x="887" y="35945"/>
                  </a:cubicBezTo>
                  <a:cubicBezTo>
                    <a:pt x="1394" y="35945"/>
                    <a:pt x="1774" y="35565"/>
                    <a:pt x="1774" y="35058"/>
                  </a:cubicBezTo>
                  <a:cubicBezTo>
                    <a:pt x="1774" y="34615"/>
                    <a:pt x="1489" y="34266"/>
                    <a:pt x="1077" y="34171"/>
                  </a:cubicBezTo>
                  <a:lnTo>
                    <a:pt x="1077" y="1774"/>
                  </a:lnTo>
                  <a:cubicBezTo>
                    <a:pt x="1489" y="1679"/>
                    <a:pt x="1774" y="1331"/>
                    <a:pt x="1774" y="887"/>
                  </a:cubicBezTo>
                  <a:cubicBezTo>
                    <a:pt x="1774" y="412"/>
                    <a:pt x="1394" y="0"/>
                    <a:pt x="88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5"/>
            <p:cNvSpPr/>
            <p:nvPr/>
          </p:nvSpPr>
          <p:spPr>
            <a:xfrm>
              <a:off x="3709825" y="3338450"/>
              <a:ext cx="172625" cy="196375"/>
            </a:xfrm>
            <a:custGeom>
              <a:avLst/>
              <a:gdLst/>
              <a:ahLst/>
              <a:cxnLst/>
              <a:rect l="l" t="t" r="r" b="b"/>
              <a:pathLst>
                <a:path w="6905" h="7855" extrusionOk="0">
                  <a:moveTo>
                    <a:pt x="3453" y="507"/>
                  </a:moveTo>
                  <a:cubicBezTo>
                    <a:pt x="4245" y="507"/>
                    <a:pt x="4973" y="792"/>
                    <a:pt x="5511" y="1330"/>
                  </a:cubicBezTo>
                  <a:cubicBezTo>
                    <a:pt x="6081" y="1900"/>
                    <a:pt x="6398" y="2629"/>
                    <a:pt x="6398" y="3421"/>
                  </a:cubicBezTo>
                  <a:cubicBezTo>
                    <a:pt x="6398" y="3959"/>
                    <a:pt x="6303" y="4371"/>
                    <a:pt x="6113" y="4687"/>
                  </a:cubicBezTo>
                  <a:cubicBezTo>
                    <a:pt x="6113" y="4719"/>
                    <a:pt x="6081" y="4719"/>
                    <a:pt x="6050" y="4751"/>
                  </a:cubicBezTo>
                  <a:cubicBezTo>
                    <a:pt x="5416" y="5701"/>
                    <a:pt x="5036" y="6556"/>
                    <a:pt x="4973" y="7348"/>
                  </a:cubicBezTo>
                  <a:lnTo>
                    <a:pt x="1933" y="7348"/>
                  </a:lnTo>
                  <a:cubicBezTo>
                    <a:pt x="1838" y="6239"/>
                    <a:pt x="1204" y="5289"/>
                    <a:pt x="919" y="4877"/>
                  </a:cubicBezTo>
                  <a:cubicBezTo>
                    <a:pt x="888" y="4814"/>
                    <a:pt x="824" y="4751"/>
                    <a:pt x="824" y="4719"/>
                  </a:cubicBezTo>
                  <a:cubicBezTo>
                    <a:pt x="634" y="4371"/>
                    <a:pt x="539" y="3959"/>
                    <a:pt x="508" y="3516"/>
                  </a:cubicBezTo>
                  <a:cubicBezTo>
                    <a:pt x="508" y="2724"/>
                    <a:pt x="793" y="1995"/>
                    <a:pt x="1331" y="1394"/>
                  </a:cubicBezTo>
                  <a:cubicBezTo>
                    <a:pt x="1901" y="824"/>
                    <a:pt x="2629" y="507"/>
                    <a:pt x="3421" y="507"/>
                  </a:cubicBezTo>
                  <a:close/>
                  <a:moveTo>
                    <a:pt x="3421" y="0"/>
                  </a:moveTo>
                  <a:cubicBezTo>
                    <a:pt x="2503" y="0"/>
                    <a:pt x="1648" y="380"/>
                    <a:pt x="983" y="1045"/>
                  </a:cubicBezTo>
                  <a:cubicBezTo>
                    <a:pt x="318" y="1742"/>
                    <a:pt x="1" y="2629"/>
                    <a:pt x="33" y="3547"/>
                  </a:cubicBezTo>
                  <a:cubicBezTo>
                    <a:pt x="33" y="4054"/>
                    <a:pt x="159" y="4497"/>
                    <a:pt x="381" y="4941"/>
                  </a:cubicBezTo>
                  <a:cubicBezTo>
                    <a:pt x="381" y="5004"/>
                    <a:pt x="444" y="5067"/>
                    <a:pt x="508" y="5162"/>
                  </a:cubicBezTo>
                  <a:cubicBezTo>
                    <a:pt x="761" y="5542"/>
                    <a:pt x="1363" y="6429"/>
                    <a:pt x="1458" y="7379"/>
                  </a:cubicBezTo>
                  <a:cubicBezTo>
                    <a:pt x="1458" y="7664"/>
                    <a:pt x="1679" y="7854"/>
                    <a:pt x="1933" y="7854"/>
                  </a:cubicBezTo>
                  <a:lnTo>
                    <a:pt x="4973" y="7854"/>
                  </a:lnTo>
                  <a:cubicBezTo>
                    <a:pt x="5226" y="7854"/>
                    <a:pt x="5448" y="7664"/>
                    <a:pt x="5480" y="7411"/>
                  </a:cubicBezTo>
                  <a:cubicBezTo>
                    <a:pt x="5511" y="6714"/>
                    <a:pt x="5860" y="5922"/>
                    <a:pt x="6461" y="5067"/>
                  </a:cubicBezTo>
                  <a:cubicBezTo>
                    <a:pt x="6493" y="5004"/>
                    <a:pt x="6525" y="4972"/>
                    <a:pt x="6525" y="4941"/>
                  </a:cubicBezTo>
                  <a:cubicBezTo>
                    <a:pt x="6778" y="4561"/>
                    <a:pt x="6873" y="4054"/>
                    <a:pt x="6873" y="3421"/>
                  </a:cubicBezTo>
                  <a:cubicBezTo>
                    <a:pt x="6905" y="2502"/>
                    <a:pt x="6525" y="1647"/>
                    <a:pt x="5891" y="982"/>
                  </a:cubicBezTo>
                  <a:cubicBezTo>
                    <a:pt x="5226" y="349"/>
                    <a:pt x="4371" y="0"/>
                    <a:pt x="342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5"/>
            <p:cNvSpPr/>
            <p:nvPr/>
          </p:nvSpPr>
          <p:spPr>
            <a:xfrm>
              <a:off x="3753375" y="3542700"/>
              <a:ext cx="87900" cy="13500"/>
            </a:xfrm>
            <a:custGeom>
              <a:avLst/>
              <a:gdLst/>
              <a:ahLst/>
              <a:cxnLst/>
              <a:rect l="l" t="t" r="r" b="b"/>
              <a:pathLst>
                <a:path w="3516" h="540" extrusionOk="0">
                  <a:moveTo>
                    <a:pt x="222" y="1"/>
                  </a:moveTo>
                  <a:cubicBezTo>
                    <a:pt x="96" y="1"/>
                    <a:pt x="1" y="96"/>
                    <a:pt x="1" y="223"/>
                  </a:cubicBezTo>
                  <a:lnTo>
                    <a:pt x="1" y="286"/>
                  </a:lnTo>
                  <a:cubicBezTo>
                    <a:pt x="1" y="444"/>
                    <a:pt x="96" y="539"/>
                    <a:pt x="222" y="539"/>
                  </a:cubicBezTo>
                  <a:lnTo>
                    <a:pt x="3294" y="539"/>
                  </a:lnTo>
                  <a:cubicBezTo>
                    <a:pt x="3421" y="539"/>
                    <a:pt x="3516" y="444"/>
                    <a:pt x="3516" y="286"/>
                  </a:cubicBezTo>
                  <a:lnTo>
                    <a:pt x="3516" y="223"/>
                  </a:lnTo>
                  <a:cubicBezTo>
                    <a:pt x="3516" y="96"/>
                    <a:pt x="3421" y="1"/>
                    <a:pt x="329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5"/>
            <p:cNvSpPr/>
            <p:nvPr/>
          </p:nvSpPr>
          <p:spPr>
            <a:xfrm>
              <a:off x="3757350" y="3563300"/>
              <a:ext cx="77600" cy="14275"/>
            </a:xfrm>
            <a:custGeom>
              <a:avLst/>
              <a:gdLst/>
              <a:ahLst/>
              <a:cxnLst/>
              <a:rect l="l" t="t" r="r" b="b"/>
              <a:pathLst>
                <a:path w="3104" h="571" extrusionOk="0">
                  <a:moveTo>
                    <a:pt x="222" y="0"/>
                  </a:moveTo>
                  <a:cubicBezTo>
                    <a:pt x="95" y="0"/>
                    <a:pt x="0" y="95"/>
                    <a:pt x="0" y="222"/>
                  </a:cubicBezTo>
                  <a:lnTo>
                    <a:pt x="0" y="349"/>
                  </a:lnTo>
                  <a:cubicBezTo>
                    <a:pt x="0" y="475"/>
                    <a:pt x="95" y="570"/>
                    <a:pt x="222" y="570"/>
                  </a:cubicBezTo>
                  <a:lnTo>
                    <a:pt x="2882" y="570"/>
                  </a:lnTo>
                  <a:cubicBezTo>
                    <a:pt x="3009" y="570"/>
                    <a:pt x="3104" y="475"/>
                    <a:pt x="3104" y="349"/>
                  </a:cubicBezTo>
                  <a:lnTo>
                    <a:pt x="3104" y="222"/>
                  </a:lnTo>
                  <a:cubicBezTo>
                    <a:pt x="3104" y="95"/>
                    <a:pt x="3009" y="0"/>
                    <a:pt x="288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5"/>
            <p:cNvSpPr/>
            <p:nvPr/>
          </p:nvSpPr>
          <p:spPr>
            <a:xfrm>
              <a:off x="3761300" y="3585475"/>
              <a:ext cx="69700" cy="16650"/>
            </a:xfrm>
            <a:custGeom>
              <a:avLst/>
              <a:gdLst/>
              <a:ahLst/>
              <a:cxnLst/>
              <a:rect l="l" t="t" r="r" b="b"/>
              <a:pathLst>
                <a:path w="2788" h="666" extrusionOk="0">
                  <a:moveTo>
                    <a:pt x="190" y="0"/>
                  </a:moveTo>
                  <a:cubicBezTo>
                    <a:pt x="95" y="0"/>
                    <a:pt x="0" y="63"/>
                    <a:pt x="32" y="127"/>
                  </a:cubicBezTo>
                  <a:cubicBezTo>
                    <a:pt x="159" y="443"/>
                    <a:pt x="729" y="665"/>
                    <a:pt x="1394" y="665"/>
                  </a:cubicBezTo>
                  <a:cubicBezTo>
                    <a:pt x="2091" y="665"/>
                    <a:pt x="2661" y="443"/>
                    <a:pt x="2787" y="127"/>
                  </a:cubicBezTo>
                  <a:cubicBezTo>
                    <a:pt x="2787" y="63"/>
                    <a:pt x="2724" y="0"/>
                    <a:pt x="2629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5"/>
            <p:cNvSpPr/>
            <p:nvPr/>
          </p:nvSpPr>
          <p:spPr>
            <a:xfrm>
              <a:off x="3789800" y="3253725"/>
              <a:ext cx="13475" cy="55450"/>
            </a:xfrm>
            <a:custGeom>
              <a:avLst/>
              <a:gdLst/>
              <a:ahLst/>
              <a:cxnLst/>
              <a:rect l="l" t="t" r="r" b="b"/>
              <a:pathLst>
                <a:path w="539" h="2218" extrusionOk="0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lnTo>
                    <a:pt x="254" y="2218"/>
                  </a:lnTo>
                  <a:lnTo>
                    <a:pt x="507" y="222"/>
                  </a:lnTo>
                  <a:cubicBezTo>
                    <a:pt x="539" y="96"/>
                    <a:pt x="444" y="1"/>
                    <a:pt x="31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5"/>
            <p:cNvSpPr/>
            <p:nvPr/>
          </p:nvSpPr>
          <p:spPr>
            <a:xfrm>
              <a:off x="3665500" y="3305800"/>
              <a:ext cx="41975" cy="41375"/>
            </a:xfrm>
            <a:custGeom>
              <a:avLst/>
              <a:gdLst/>
              <a:ahLst/>
              <a:cxnLst/>
              <a:rect l="l" t="t" r="r" b="b"/>
              <a:pathLst>
                <a:path w="1679" h="1655" extrusionOk="0">
                  <a:moveTo>
                    <a:pt x="313" y="0"/>
                  </a:moveTo>
                  <a:cubicBezTo>
                    <a:pt x="262" y="0"/>
                    <a:pt x="206" y="24"/>
                    <a:pt x="159" y="71"/>
                  </a:cubicBezTo>
                  <a:lnTo>
                    <a:pt x="95" y="135"/>
                  </a:lnTo>
                  <a:cubicBezTo>
                    <a:pt x="0" y="230"/>
                    <a:pt x="0" y="356"/>
                    <a:pt x="95" y="420"/>
                  </a:cubicBezTo>
                  <a:lnTo>
                    <a:pt x="1679" y="1655"/>
                  </a:lnTo>
                  <a:lnTo>
                    <a:pt x="444" y="71"/>
                  </a:lnTo>
                  <a:cubicBezTo>
                    <a:pt x="412" y="24"/>
                    <a:pt x="365" y="0"/>
                    <a:pt x="31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5"/>
            <p:cNvSpPr/>
            <p:nvPr/>
          </p:nvSpPr>
          <p:spPr>
            <a:xfrm>
              <a:off x="3617200" y="3430925"/>
              <a:ext cx="54650" cy="12200"/>
            </a:xfrm>
            <a:custGeom>
              <a:avLst/>
              <a:gdLst/>
              <a:ahLst/>
              <a:cxnLst/>
              <a:rect l="l" t="t" r="r" b="b"/>
              <a:pathLst>
                <a:path w="2186" h="488" extrusionOk="0">
                  <a:moveTo>
                    <a:pt x="174" y="0"/>
                  </a:moveTo>
                  <a:cubicBezTo>
                    <a:pt x="72" y="0"/>
                    <a:pt x="1" y="87"/>
                    <a:pt x="1" y="197"/>
                  </a:cubicBezTo>
                  <a:lnTo>
                    <a:pt x="1" y="292"/>
                  </a:lnTo>
                  <a:cubicBezTo>
                    <a:pt x="1" y="402"/>
                    <a:pt x="72" y="488"/>
                    <a:pt x="174" y="488"/>
                  </a:cubicBezTo>
                  <a:cubicBezTo>
                    <a:pt x="190" y="488"/>
                    <a:pt x="206" y="486"/>
                    <a:pt x="222" y="482"/>
                  </a:cubicBezTo>
                  <a:lnTo>
                    <a:pt x="2186" y="228"/>
                  </a:lnTo>
                  <a:lnTo>
                    <a:pt x="222" y="7"/>
                  </a:lnTo>
                  <a:cubicBezTo>
                    <a:pt x="206" y="2"/>
                    <a:pt x="190" y="0"/>
                    <a:pt x="17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5"/>
            <p:cNvSpPr/>
            <p:nvPr/>
          </p:nvSpPr>
          <p:spPr>
            <a:xfrm>
              <a:off x="3924400" y="3426325"/>
              <a:ext cx="55450" cy="12850"/>
            </a:xfrm>
            <a:custGeom>
              <a:avLst/>
              <a:gdLst/>
              <a:ahLst/>
              <a:cxnLst/>
              <a:rect l="l" t="t" r="r" b="b"/>
              <a:pathLst>
                <a:path w="2218" h="514" extrusionOk="0">
                  <a:moveTo>
                    <a:pt x="1995" y="1"/>
                  </a:moveTo>
                  <a:lnTo>
                    <a:pt x="0" y="254"/>
                  </a:lnTo>
                  <a:lnTo>
                    <a:pt x="1995" y="507"/>
                  </a:lnTo>
                  <a:cubicBezTo>
                    <a:pt x="2008" y="511"/>
                    <a:pt x="2021" y="513"/>
                    <a:pt x="2034" y="513"/>
                  </a:cubicBezTo>
                  <a:cubicBezTo>
                    <a:pt x="2121" y="513"/>
                    <a:pt x="2217" y="427"/>
                    <a:pt x="2217" y="317"/>
                  </a:cubicBezTo>
                  <a:lnTo>
                    <a:pt x="2217" y="222"/>
                  </a:lnTo>
                  <a:cubicBezTo>
                    <a:pt x="2217" y="96"/>
                    <a:pt x="2090" y="1"/>
                    <a:pt x="19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5"/>
            <p:cNvSpPr/>
            <p:nvPr/>
          </p:nvSpPr>
          <p:spPr>
            <a:xfrm>
              <a:off x="3886400" y="3302700"/>
              <a:ext cx="41975" cy="41325"/>
            </a:xfrm>
            <a:custGeom>
              <a:avLst/>
              <a:gdLst/>
              <a:ahLst/>
              <a:cxnLst/>
              <a:rect l="l" t="t" r="r" b="b"/>
              <a:pathLst>
                <a:path w="1679" h="1653" extrusionOk="0">
                  <a:moveTo>
                    <a:pt x="1363" y="1"/>
                  </a:moveTo>
                  <a:cubicBezTo>
                    <a:pt x="1299" y="1"/>
                    <a:pt x="1237" y="32"/>
                    <a:pt x="1203" y="100"/>
                  </a:cubicBezTo>
                  <a:lnTo>
                    <a:pt x="0" y="1652"/>
                  </a:lnTo>
                  <a:lnTo>
                    <a:pt x="0" y="1652"/>
                  </a:lnTo>
                  <a:lnTo>
                    <a:pt x="1552" y="449"/>
                  </a:lnTo>
                  <a:cubicBezTo>
                    <a:pt x="1647" y="354"/>
                    <a:pt x="1679" y="227"/>
                    <a:pt x="1584" y="132"/>
                  </a:cubicBezTo>
                  <a:lnTo>
                    <a:pt x="1520" y="69"/>
                  </a:lnTo>
                  <a:cubicBezTo>
                    <a:pt x="1476" y="25"/>
                    <a:pt x="1418" y="1"/>
                    <a:pt x="136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5"/>
            <p:cNvSpPr/>
            <p:nvPr/>
          </p:nvSpPr>
          <p:spPr>
            <a:xfrm>
              <a:off x="2628325" y="2042400"/>
              <a:ext cx="232000" cy="296125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8393" y="0"/>
                  </a:moveTo>
                  <a:cubicBezTo>
                    <a:pt x="7887" y="0"/>
                    <a:pt x="7506" y="380"/>
                    <a:pt x="7506" y="887"/>
                  </a:cubicBezTo>
                  <a:cubicBezTo>
                    <a:pt x="7506" y="1014"/>
                    <a:pt x="7538" y="1140"/>
                    <a:pt x="7570" y="1267"/>
                  </a:cubicBezTo>
                  <a:lnTo>
                    <a:pt x="824" y="6397"/>
                  </a:lnTo>
                  <a:cubicBezTo>
                    <a:pt x="793" y="6429"/>
                    <a:pt x="761" y="6493"/>
                    <a:pt x="761" y="6556"/>
                  </a:cubicBezTo>
                  <a:lnTo>
                    <a:pt x="729" y="10071"/>
                  </a:lnTo>
                  <a:cubicBezTo>
                    <a:pt x="318" y="10166"/>
                    <a:pt x="1" y="10514"/>
                    <a:pt x="1" y="10958"/>
                  </a:cubicBezTo>
                  <a:cubicBezTo>
                    <a:pt x="1" y="11465"/>
                    <a:pt x="413" y="11845"/>
                    <a:pt x="919" y="11845"/>
                  </a:cubicBezTo>
                  <a:cubicBezTo>
                    <a:pt x="1394" y="11845"/>
                    <a:pt x="1806" y="11465"/>
                    <a:pt x="1806" y="10958"/>
                  </a:cubicBezTo>
                  <a:cubicBezTo>
                    <a:pt x="1806" y="10546"/>
                    <a:pt x="1489" y="10166"/>
                    <a:pt x="1109" y="10103"/>
                  </a:cubicBezTo>
                  <a:lnTo>
                    <a:pt x="1141" y="6651"/>
                  </a:lnTo>
                  <a:lnTo>
                    <a:pt x="7823" y="1552"/>
                  </a:lnTo>
                  <a:cubicBezTo>
                    <a:pt x="7982" y="1711"/>
                    <a:pt x="8172" y="1774"/>
                    <a:pt x="8393" y="1774"/>
                  </a:cubicBezTo>
                  <a:cubicBezTo>
                    <a:pt x="8900" y="1774"/>
                    <a:pt x="9280" y="1394"/>
                    <a:pt x="9280" y="887"/>
                  </a:cubicBezTo>
                  <a:cubicBezTo>
                    <a:pt x="9280" y="380"/>
                    <a:pt x="8868" y="0"/>
                    <a:pt x="839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5"/>
            <p:cNvSpPr/>
            <p:nvPr/>
          </p:nvSpPr>
          <p:spPr>
            <a:xfrm>
              <a:off x="2502450" y="2581550"/>
              <a:ext cx="195575" cy="169475"/>
            </a:xfrm>
            <a:custGeom>
              <a:avLst/>
              <a:gdLst/>
              <a:ahLst/>
              <a:cxnLst/>
              <a:rect l="l" t="t" r="r" b="b"/>
              <a:pathLst>
                <a:path w="7823" h="6779" extrusionOk="0">
                  <a:moveTo>
                    <a:pt x="2344" y="1"/>
                  </a:moveTo>
                  <a:cubicBezTo>
                    <a:pt x="1172" y="1"/>
                    <a:pt x="191" y="983"/>
                    <a:pt x="191" y="2186"/>
                  </a:cubicBezTo>
                  <a:lnTo>
                    <a:pt x="191" y="3706"/>
                  </a:lnTo>
                  <a:cubicBezTo>
                    <a:pt x="191" y="4181"/>
                    <a:pt x="317" y="4593"/>
                    <a:pt x="571" y="4941"/>
                  </a:cubicBezTo>
                  <a:lnTo>
                    <a:pt x="1" y="6778"/>
                  </a:lnTo>
                  <a:lnTo>
                    <a:pt x="1837" y="5828"/>
                  </a:lnTo>
                  <a:cubicBezTo>
                    <a:pt x="2027" y="5860"/>
                    <a:pt x="2186" y="5891"/>
                    <a:pt x="2344" y="5891"/>
                  </a:cubicBezTo>
                  <a:lnTo>
                    <a:pt x="3357" y="5891"/>
                  </a:lnTo>
                  <a:cubicBezTo>
                    <a:pt x="3262" y="5638"/>
                    <a:pt x="3199" y="5353"/>
                    <a:pt x="3199" y="5068"/>
                  </a:cubicBezTo>
                  <a:lnTo>
                    <a:pt x="3199" y="3548"/>
                  </a:lnTo>
                  <a:cubicBezTo>
                    <a:pt x="3199" y="2344"/>
                    <a:pt x="4181" y="1363"/>
                    <a:pt x="5384" y="1363"/>
                  </a:cubicBezTo>
                  <a:lnTo>
                    <a:pt x="7823" y="1363"/>
                  </a:lnTo>
                  <a:cubicBezTo>
                    <a:pt x="7506" y="571"/>
                    <a:pt x="6714" y="33"/>
                    <a:pt x="582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5"/>
            <p:cNvSpPr/>
            <p:nvPr/>
          </p:nvSpPr>
          <p:spPr>
            <a:xfrm>
              <a:off x="2598250" y="2625100"/>
              <a:ext cx="208250" cy="159175"/>
            </a:xfrm>
            <a:custGeom>
              <a:avLst/>
              <a:gdLst/>
              <a:ahLst/>
              <a:cxnLst/>
              <a:rect l="l" t="t" r="r" b="b"/>
              <a:pathLst>
                <a:path w="8330" h="6367" extrusionOk="0">
                  <a:moveTo>
                    <a:pt x="2186" y="1"/>
                  </a:moveTo>
                  <a:cubicBezTo>
                    <a:pt x="982" y="1"/>
                    <a:pt x="0" y="982"/>
                    <a:pt x="0" y="2154"/>
                  </a:cubicBezTo>
                  <a:lnTo>
                    <a:pt x="0" y="3706"/>
                  </a:lnTo>
                  <a:cubicBezTo>
                    <a:pt x="0" y="4909"/>
                    <a:pt x="982" y="5859"/>
                    <a:pt x="2186" y="5859"/>
                  </a:cubicBezTo>
                  <a:lnTo>
                    <a:pt x="5638" y="5859"/>
                  </a:lnTo>
                  <a:cubicBezTo>
                    <a:pt x="5828" y="5859"/>
                    <a:pt x="5986" y="5859"/>
                    <a:pt x="6144" y="5796"/>
                  </a:cubicBezTo>
                  <a:lnTo>
                    <a:pt x="8329" y="6366"/>
                  </a:lnTo>
                  <a:lnTo>
                    <a:pt x="7411" y="4941"/>
                  </a:lnTo>
                  <a:cubicBezTo>
                    <a:pt x="7664" y="4593"/>
                    <a:pt x="7823" y="4149"/>
                    <a:pt x="7823" y="3706"/>
                  </a:cubicBezTo>
                  <a:lnTo>
                    <a:pt x="7823" y="2154"/>
                  </a:lnTo>
                  <a:cubicBezTo>
                    <a:pt x="7823" y="982"/>
                    <a:pt x="6841" y="1"/>
                    <a:pt x="563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5"/>
            <p:cNvSpPr/>
            <p:nvPr/>
          </p:nvSpPr>
          <p:spPr>
            <a:xfrm>
              <a:off x="1236475" y="1625150"/>
              <a:ext cx="598575" cy="1454425"/>
            </a:xfrm>
            <a:custGeom>
              <a:avLst/>
              <a:gdLst/>
              <a:ahLst/>
              <a:cxnLst/>
              <a:rect l="l" t="t" r="r" b="b"/>
              <a:pathLst>
                <a:path w="23943" h="58177" extrusionOk="0">
                  <a:moveTo>
                    <a:pt x="23056" y="1"/>
                  </a:moveTo>
                  <a:cubicBezTo>
                    <a:pt x="22549" y="1"/>
                    <a:pt x="22137" y="381"/>
                    <a:pt x="22137" y="888"/>
                  </a:cubicBezTo>
                  <a:cubicBezTo>
                    <a:pt x="22137" y="1014"/>
                    <a:pt x="22169" y="1109"/>
                    <a:pt x="22201" y="1204"/>
                  </a:cubicBezTo>
                  <a:lnTo>
                    <a:pt x="792" y="15012"/>
                  </a:lnTo>
                  <a:cubicBezTo>
                    <a:pt x="761" y="15044"/>
                    <a:pt x="697" y="15107"/>
                    <a:pt x="697" y="15170"/>
                  </a:cubicBezTo>
                  <a:lnTo>
                    <a:pt x="697" y="56403"/>
                  </a:lnTo>
                  <a:cubicBezTo>
                    <a:pt x="317" y="56467"/>
                    <a:pt x="1" y="56847"/>
                    <a:pt x="1" y="57258"/>
                  </a:cubicBezTo>
                  <a:cubicBezTo>
                    <a:pt x="1" y="57765"/>
                    <a:pt x="412" y="58177"/>
                    <a:pt x="887" y="58177"/>
                  </a:cubicBezTo>
                  <a:cubicBezTo>
                    <a:pt x="1394" y="58177"/>
                    <a:pt x="1806" y="57765"/>
                    <a:pt x="1806" y="57258"/>
                  </a:cubicBezTo>
                  <a:cubicBezTo>
                    <a:pt x="1806" y="56847"/>
                    <a:pt x="1489" y="56467"/>
                    <a:pt x="1077" y="56403"/>
                  </a:cubicBezTo>
                  <a:lnTo>
                    <a:pt x="1077" y="15265"/>
                  </a:lnTo>
                  <a:lnTo>
                    <a:pt x="22391" y="1521"/>
                  </a:lnTo>
                  <a:cubicBezTo>
                    <a:pt x="22581" y="1679"/>
                    <a:pt x="22802" y="1774"/>
                    <a:pt x="23024" y="1774"/>
                  </a:cubicBezTo>
                  <a:cubicBezTo>
                    <a:pt x="23531" y="1774"/>
                    <a:pt x="23943" y="1394"/>
                    <a:pt x="23943" y="888"/>
                  </a:cubicBezTo>
                  <a:cubicBezTo>
                    <a:pt x="23943" y="381"/>
                    <a:pt x="23531" y="1"/>
                    <a:pt x="2305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5"/>
            <p:cNvSpPr/>
            <p:nvPr/>
          </p:nvSpPr>
          <p:spPr>
            <a:xfrm>
              <a:off x="936425" y="3102525"/>
              <a:ext cx="649225" cy="650025"/>
            </a:xfrm>
            <a:custGeom>
              <a:avLst/>
              <a:gdLst/>
              <a:ahLst/>
              <a:cxnLst/>
              <a:rect l="l" t="t" r="r" b="b"/>
              <a:pathLst>
                <a:path w="25969" h="26001" extrusionOk="0">
                  <a:moveTo>
                    <a:pt x="12984" y="0"/>
                  </a:moveTo>
                  <a:cubicBezTo>
                    <a:pt x="5796" y="0"/>
                    <a:pt x="0" y="5827"/>
                    <a:pt x="0" y="13016"/>
                  </a:cubicBezTo>
                  <a:cubicBezTo>
                    <a:pt x="0" y="20173"/>
                    <a:pt x="5796" y="26000"/>
                    <a:pt x="12984" y="26000"/>
                  </a:cubicBezTo>
                  <a:cubicBezTo>
                    <a:pt x="20142" y="26000"/>
                    <a:pt x="25969" y="20173"/>
                    <a:pt x="25969" y="13016"/>
                  </a:cubicBezTo>
                  <a:cubicBezTo>
                    <a:pt x="25969" y="5827"/>
                    <a:pt x="20142" y="0"/>
                    <a:pt x="1298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5"/>
            <p:cNvSpPr/>
            <p:nvPr/>
          </p:nvSpPr>
          <p:spPr>
            <a:xfrm>
              <a:off x="950675" y="3116775"/>
              <a:ext cx="620725" cy="621525"/>
            </a:xfrm>
            <a:custGeom>
              <a:avLst/>
              <a:gdLst/>
              <a:ahLst/>
              <a:cxnLst/>
              <a:rect l="l" t="t" r="r" b="b"/>
              <a:pathLst>
                <a:path w="24829" h="24861" extrusionOk="0">
                  <a:moveTo>
                    <a:pt x="12414" y="0"/>
                  </a:moveTo>
                  <a:cubicBezTo>
                    <a:pt x="5542" y="0"/>
                    <a:pt x="0" y="5574"/>
                    <a:pt x="0" y="12446"/>
                  </a:cubicBezTo>
                  <a:cubicBezTo>
                    <a:pt x="0" y="19318"/>
                    <a:pt x="5542" y="24860"/>
                    <a:pt x="12414" y="24860"/>
                  </a:cubicBezTo>
                  <a:cubicBezTo>
                    <a:pt x="19255" y="24860"/>
                    <a:pt x="24829" y="19318"/>
                    <a:pt x="24829" y="12446"/>
                  </a:cubicBezTo>
                  <a:cubicBezTo>
                    <a:pt x="24829" y="5574"/>
                    <a:pt x="19255" y="0"/>
                    <a:pt x="12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5"/>
            <p:cNvSpPr/>
            <p:nvPr/>
          </p:nvSpPr>
          <p:spPr>
            <a:xfrm>
              <a:off x="1124850" y="3277325"/>
              <a:ext cx="273175" cy="301500"/>
            </a:xfrm>
            <a:custGeom>
              <a:avLst/>
              <a:gdLst/>
              <a:ahLst/>
              <a:cxnLst/>
              <a:rect l="l" t="t" r="r" b="b"/>
              <a:pathLst>
                <a:path w="10927" h="12060" extrusionOk="0">
                  <a:moveTo>
                    <a:pt x="5587" y="1"/>
                  </a:moveTo>
                  <a:cubicBezTo>
                    <a:pt x="5562" y="1"/>
                    <a:pt x="5536" y="3"/>
                    <a:pt x="5511" y="7"/>
                  </a:cubicBezTo>
                  <a:cubicBezTo>
                    <a:pt x="5289" y="7"/>
                    <a:pt x="5162" y="39"/>
                    <a:pt x="5099" y="102"/>
                  </a:cubicBezTo>
                  <a:lnTo>
                    <a:pt x="5162" y="7"/>
                  </a:lnTo>
                  <a:lnTo>
                    <a:pt x="5162" y="7"/>
                  </a:lnTo>
                  <a:cubicBezTo>
                    <a:pt x="5131" y="39"/>
                    <a:pt x="5036" y="70"/>
                    <a:pt x="4972" y="102"/>
                  </a:cubicBezTo>
                  <a:cubicBezTo>
                    <a:pt x="4941" y="102"/>
                    <a:pt x="4877" y="102"/>
                    <a:pt x="4846" y="134"/>
                  </a:cubicBezTo>
                  <a:cubicBezTo>
                    <a:pt x="4276" y="229"/>
                    <a:pt x="3927" y="767"/>
                    <a:pt x="3801" y="957"/>
                  </a:cubicBezTo>
                  <a:cubicBezTo>
                    <a:pt x="3769" y="925"/>
                    <a:pt x="3769" y="862"/>
                    <a:pt x="3769" y="862"/>
                  </a:cubicBezTo>
                  <a:cubicBezTo>
                    <a:pt x="3737" y="925"/>
                    <a:pt x="3737" y="989"/>
                    <a:pt x="3769" y="1020"/>
                  </a:cubicBezTo>
                  <a:cubicBezTo>
                    <a:pt x="3702" y="998"/>
                    <a:pt x="3635" y="975"/>
                    <a:pt x="3579" y="975"/>
                  </a:cubicBezTo>
                  <a:cubicBezTo>
                    <a:pt x="3555" y="975"/>
                    <a:pt x="3534" y="979"/>
                    <a:pt x="3516" y="989"/>
                  </a:cubicBezTo>
                  <a:cubicBezTo>
                    <a:pt x="3516" y="989"/>
                    <a:pt x="3611" y="1020"/>
                    <a:pt x="3706" y="1084"/>
                  </a:cubicBezTo>
                  <a:cubicBezTo>
                    <a:pt x="2946" y="1559"/>
                    <a:pt x="3389" y="3237"/>
                    <a:pt x="3389" y="3237"/>
                  </a:cubicBezTo>
                  <a:cubicBezTo>
                    <a:pt x="2946" y="3997"/>
                    <a:pt x="3706" y="4599"/>
                    <a:pt x="3706" y="4599"/>
                  </a:cubicBezTo>
                  <a:cubicBezTo>
                    <a:pt x="3737" y="4979"/>
                    <a:pt x="3896" y="5391"/>
                    <a:pt x="4022" y="5612"/>
                  </a:cubicBezTo>
                  <a:cubicBezTo>
                    <a:pt x="4054" y="5676"/>
                    <a:pt x="4054" y="5802"/>
                    <a:pt x="4022" y="5897"/>
                  </a:cubicBezTo>
                  <a:cubicBezTo>
                    <a:pt x="4022" y="6056"/>
                    <a:pt x="4022" y="6246"/>
                    <a:pt x="3991" y="6309"/>
                  </a:cubicBezTo>
                  <a:cubicBezTo>
                    <a:pt x="3864" y="6309"/>
                    <a:pt x="3706" y="6277"/>
                    <a:pt x="3642" y="6246"/>
                  </a:cubicBezTo>
                  <a:cubicBezTo>
                    <a:pt x="3484" y="6151"/>
                    <a:pt x="3294" y="6119"/>
                    <a:pt x="3104" y="6119"/>
                  </a:cubicBezTo>
                  <a:lnTo>
                    <a:pt x="3041" y="6119"/>
                  </a:lnTo>
                  <a:cubicBezTo>
                    <a:pt x="1077" y="6119"/>
                    <a:pt x="349" y="8621"/>
                    <a:pt x="64" y="9951"/>
                  </a:cubicBezTo>
                  <a:cubicBezTo>
                    <a:pt x="0" y="10426"/>
                    <a:pt x="159" y="10901"/>
                    <a:pt x="507" y="11028"/>
                  </a:cubicBezTo>
                  <a:cubicBezTo>
                    <a:pt x="1365" y="11418"/>
                    <a:pt x="3171" y="12059"/>
                    <a:pt x="5474" y="12059"/>
                  </a:cubicBezTo>
                  <a:cubicBezTo>
                    <a:pt x="6912" y="12059"/>
                    <a:pt x="8545" y="11809"/>
                    <a:pt x="10261" y="11091"/>
                  </a:cubicBezTo>
                  <a:cubicBezTo>
                    <a:pt x="10673" y="10901"/>
                    <a:pt x="10926" y="10268"/>
                    <a:pt x="10800" y="9666"/>
                  </a:cubicBezTo>
                  <a:cubicBezTo>
                    <a:pt x="10514" y="8304"/>
                    <a:pt x="9723" y="6119"/>
                    <a:pt x="7886" y="6119"/>
                  </a:cubicBezTo>
                  <a:lnTo>
                    <a:pt x="7854" y="6119"/>
                  </a:lnTo>
                  <a:cubicBezTo>
                    <a:pt x="7664" y="6119"/>
                    <a:pt x="7506" y="6151"/>
                    <a:pt x="7379" y="6214"/>
                  </a:cubicBezTo>
                  <a:cubicBezTo>
                    <a:pt x="7284" y="6246"/>
                    <a:pt x="7063" y="6277"/>
                    <a:pt x="6841" y="6309"/>
                  </a:cubicBezTo>
                  <a:lnTo>
                    <a:pt x="6809" y="5929"/>
                  </a:lnTo>
                  <a:cubicBezTo>
                    <a:pt x="6778" y="5834"/>
                    <a:pt x="6778" y="5739"/>
                    <a:pt x="6841" y="5676"/>
                  </a:cubicBezTo>
                  <a:cubicBezTo>
                    <a:pt x="7031" y="5296"/>
                    <a:pt x="7189" y="4631"/>
                    <a:pt x="7189" y="4631"/>
                  </a:cubicBezTo>
                  <a:cubicBezTo>
                    <a:pt x="7854" y="3997"/>
                    <a:pt x="7506" y="3269"/>
                    <a:pt x="7506" y="3269"/>
                  </a:cubicBezTo>
                  <a:cubicBezTo>
                    <a:pt x="7664" y="2509"/>
                    <a:pt x="7664" y="2065"/>
                    <a:pt x="7633" y="1844"/>
                  </a:cubicBezTo>
                  <a:lnTo>
                    <a:pt x="7633" y="1844"/>
                  </a:lnTo>
                  <a:cubicBezTo>
                    <a:pt x="7696" y="1939"/>
                    <a:pt x="7759" y="2002"/>
                    <a:pt x="7759" y="2002"/>
                  </a:cubicBezTo>
                  <a:cubicBezTo>
                    <a:pt x="7664" y="1685"/>
                    <a:pt x="7506" y="1464"/>
                    <a:pt x="7379" y="1305"/>
                  </a:cubicBezTo>
                  <a:cubicBezTo>
                    <a:pt x="7348" y="1274"/>
                    <a:pt x="7316" y="1210"/>
                    <a:pt x="7284" y="1179"/>
                  </a:cubicBezTo>
                  <a:lnTo>
                    <a:pt x="7284" y="1179"/>
                  </a:lnTo>
                  <a:cubicBezTo>
                    <a:pt x="7411" y="1210"/>
                    <a:pt x="7538" y="1274"/>
                    <a:pt x="7538" y="1274"/>
                  </a:cubicBezTo>
                  <a:cubicBezTo>
                    <a:pt x="7411" y="1115"/>
                    <a:pt x="7189" y="957"/>
                    <a:pt x="7063" y="830"/>
                  </a:cubicBezTo>
                  <a:lnTo>
                    <a:pt x="7063" y="830"/>
                  </a:lnTo>
                  <a:cubicBezTo>
                    <a:pt x="7189" y="925"/>
                    <a:pt x="7284" y="957"/>
                    <a:pt x="7284" y="957"/>
                  </a:cubicBezTo>
                  <a:cubicBezTo>
                    <a:pt x="7126" y="799"/>
                    <a:pt x="6936" y="704"/>
                    <a:pt x="6809" y="640"/>
                  </a:cubicBezTo>
                  <a:lnTo>
                    <a:pt x="6841" y="640"/>
                  </a:lnTo>
                  <a:lnTo>
                    <a:pt x="6556" y="482"/>
                  </a:lnTo>
                  <a:lnTo>
                    <a:pt x="6556" y="482"/>
                  </a:lnTo>
                  <a:cubicBezTo>
                    <a:pt x="6746" y="545"/>
                    <a:pt x="6904" y="640"/>
                    <a:pt x="6904" y="640"/>
                  </a:cubicBezTo>
                  <a:cubicBezTo>
                    <a:pt x="6841" y="450"/>
                    <a:pt x="6556" y="260"/>
                    <a:pt x="6556" y="260"/>
                  </a:cubicBezTo>
                  <a:cubicBezTo>
                    <a:pt x="6413" y="189"/>
                    <a:pt x="6289" y="153"/>
                    <a:pt x="6168" y="153"/>
                  </a:cubicBezTo>
                  <a:cubicBezTo>
                    <a:pt x="6128" y="153"/>
                    <a:pt x="6089" y="157"/>
                    <a:pt x="6049" y="165"/>
                  </a:cubicBezTo>
                  <a:cubicBezTo>
                    <a:pt x="5912" y="83"/>
                    <a:pt x="5751" y="1"/>
                    <a:pt x="55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5"/>
            <p:cNvSpPr/>
            <p:nvPr/>
          </p:nvSpPr>
          <p:spPr>
            <a:xfrm>
              <a:off x="1223025" y="3435025"/>
              <a:ext cx="34850" cy="114825"/>
            </a:xfrm>
            <a:custGeom>
              <a:avLst/>
              <a:gdLst/>
              <a:ahLst/>
              <a:cxnLst/>
              <a:rect l="l" t="t" r="r" b="b"/>
              <a:pathLst>
                <a:path w="1394" h="4593" extrusionOk="0">
                  <a:moveTo>
                    <a:pt x="64" y="1"/>
                  </a:moveTo>
                  <a:cubicBezTo>
                    <a:pt x="64" y="191"/>
                    <a:pt x="0" y="2534"/>
                    <a:pt x="760" y="4593"/>
                  </a:cubicBezTo>
                  <a:cubicBezTo>
                    <a:pt x="760" y="4593"/>
                    <a:pt x="982" y="2629"/>
                    <a:pt x="1394" y="2281"/>
                  </a:cubicBezTo>
                  <a:cubicBezTo>
                    <a:pt x="1394" y="2281"/>
                    <a:pt x="1014" y="1774"/>
                    <a:pt x="1045" y="1711"/>
                  </a:cubicBezTo>
                  <a:cubicBezTo>
                    <a:pt x="1045" y="1616"/>
                    <a:pt x="1204" y="1299"/>
                    <a:pt x="1362" y="1173"/>
                  </a:cubicBezTo>
                  <a:cubicBezTo>
                    <a:pt x="1394" y="1141"/>
                    <a:pt x="1394" y="1078"/>
                    <a:pt x="1362" y="1046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5"/>
            <p:cNvSpPr/>
            <p:nvPr/>
          </p:nvSpPr>
          <p:spPr>
            <a:xfrm>
              <a:off x="1223025" y="3435025"/>
              <a:ext cx="19025" cy="114825"/>
            </a:xfrm>
            <a:custGeom>
              <a:avLst/>
              <a:gdLst/>
              <a:ahLst/>
              <a:cxnLst/>
              <a:rect l="l" t="t" r="r" b="b"/>
              <a:pathLst>
                <a:path w="761" h="4593" extrusionOk="0">
                  <a:moveTo>
                    <a:pt x="64" y="1"/>
                  </a:moveTo>
                  <a:cubicBezTo>
                    <a:pt x="64" y="191"/>
                    <a:pt x="0" y="2534"/>
                    <a:pt x="760" y="4593"/>
                  </a:cubicBezTo>
                  <a:cubicBezTo>
                    <a:pt x="186" y="2719"/>
                    <a:pt x="131" y="269"/>
                    <a:pt x="127" y="49"/>
                  </a:cubicBezTo>
                  <a:lnTo>
                    <a:pt x="127" y="49"/>
                  </a:lnTo>
                  <a:lnTo>
                    <a:pt x="190" y="96"/>
                  </a:lnTo>
                  <a:lnTo>
                    <a:pt x="127" y="33"/>
                  </a:lnTo>
                  <a:lnTo>
                    <a:pt x="127" y="33"/>
                  </a:lnTo>
                  <a:cubicBezTo>
                    <a:pt x="127" y="33"/>
                    <a:pt x="127" y="38"/>
                    <a:pt x="127" y="49"/>
                  </a:cubicBezTo>
                  <a:lnTo>
                    <a:pt x="127" y="49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5"/>
            <p:cNvSpPr/>
            <p:nvPr/>
          </p:nvSpPr>
          <p:spPr>
            <a:xfrm>
              <a:off x="1242025" y="3492050"/>
              <a:ext cx="15850" cy="57800"/>
            </a:xfrm>
            <a:custGeom>
              <a:avLst/>
              <a:gdLst/>
              <a:ahLst/>
              <a:cxnLst/>
              <a:rect l="l" t="t" r="r" b="b"/>
              <a:pathLst>
                <a:path w="634" h="2312" extrusionOk="0">
                  <a:moveTo>
                    <a:pt x="634" y="0"/>
                  </a:moveTo>
                  <a:cubicBezTo>
                    <a:pt x="95" y="317"/>
                    <a:pt x="0" y="2312"/>
                    <a:pt x="0" y="2312"/>
                  </a:cubicBezTo>
                  <a:cubicBezTo>
                    <a:pt x="0" y="2312"/>
                    <a:pt x="222" y="348"/>
                    <a:pt x="634" y="0"/>
                  </a:cubicBez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5"/>
            <p:cNvSpPr/>
            <p:nvPr/>
          </p:nvSpPr>
          <p:spPr>
            <a:xfrm>
              <a:off x="1263400" y="3434250"/>
              <a:ext cx="34850" cy="115600"/>
            </a:xfrm>
            <a:custGeom>
              <a:avLst/>
              <a:gdLst/>
              <a:ahLst/>
              <a:cxnLst/>
              <a:rect l="l" t="t" r="r" b="b"/>
              <a:pathLst>
                <a:path w="1394" h="4624" extrusionOk="0">
                  <a:moveTo>
                    <a:pt x="1299" y="0"/>
                  </a:moveTo>
                  <a:lnTo>
                    <a:pt x="32" y="1077"/>
                  </a:lnTo>
                  <a:cubicBezTo>
                    <a:pt x="0" y="1109"/>
                    <a:pt x="0" y="1172"/>
                    <a:pt x="64" y="1204"/>
                  </a:cubicBezTo>
                  <a:cubicBezTo>
                    <a:pt x="222" y="1330"/>
                    <a:pt x="380" y="1647"/>
                    <a:pt x="380" y="1742"/>
                  </a:cubicBezTo>
                  <a:cubicBezTo>
                    <a:pt x="412" y="1805"/>
                    <a:pt x="32" y="2312"/>
                    <a:pt x="32" y="2312"/>
                  </a:cubicBezTo>
                  <a:cubicBezTo>
                    <a:pt x="444" y="2660"/>
                    <a:pt x="665" y="4624"/>
                    <a:pt x="665" y="4624"/>
                  </a:cubicBezTo>
                  <a:cubicBezTo>
                    <a:pt x="1394" y="2629"/>
                    <a:pt x="1362" y="317"/>
                    <a:pt x="1331" y="32"/>
                  </a:cubicBezTo>
                  <a:cubicBezTo>
                    <a:pt x="1331" y="0"/>
                    <a:pt x="1331" y="0"/>
                    <a:pt x="1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5"/>
            <p:cNvSpPr/>
            <p:nvPr/>
          </p:nvSpPr>
          <p:spPr>
            <a:xfrm>
              <a:off x="1264200" y="3492050"/>
              <a:ext cx="15850" cy="57800"/>
            </a:xfrm>
            <a:custGeom>
              <a:avLst/>
              <a:gdLst/>
              <a:ahLst/>
              <a:cxnLst/>
              <a:rect l="l" t="t" r="r" b="b"/>
              <a:pathLst>
                <a:path w="634" h="2312" extrusionOk="0">
                  <a:moveTo>
                    <a:pt x="0" y="0"/>
                  </a:moveTo>
                  <a:cubicBezTo>
                    <a:pt x="412" y="348"/>
                    <a:pt x="633" y="2312"/>
                    <a:pt x="633" y="2312"/>
                  </a:cubicBezTo>
                  <a:cubicBezTo>
                    <a:pt x="633" y="2312"/>
                    <a:pt x="538" y="317"/>
                    <a:pt x="0" y="0"/>
                  </a:cubicBez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5"/>
            <p:cNvSpPr/>
            <p:nvPr/>
          </p:nvSpPr>
          <p:spPr>
            <a:xfrm>
              <a:off x="1280025" y="3435025"/>
              <a:ext cx="18225" cy="114825"/>
            </a:xfrm>
            <a:custGeom>
              <a:avLst/>
              <a:gdLst/>
              <a:ahLst/>
              <a:cxnLst/>
              <a:rect l="l" t="t" r="r" b="b"/>
              <a:pathLst>
                <a:path w="729" h="4593" extrusionOk="0">
                  <a:moveTo>
                    <a:pt x="666" y="1"/>
                  </a:moveTo>
                  <a:cubicBezTo>
                    <a:pt x="666" y="1"/>
                    <a:pt x="539" y="2915"/>
                    <a:pt x="0" y="4593"/>
                  </a:cubicBezTo>
                  <a:cubicBezTo>
                    <a:pt x="729" y="2598"/>
                    <a:pt x="697" y="286"/>
                    <a:pt x="666" y="1"/>
                  </a:cubicBez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5"/>
            <p:cNvSpPr/>
            <p:nvPr/>
          </p:nvSpPr>
          <p:spPr>
            <a:xfrm>
              <a:off x="1242025" y="3461950"/>
              <a:ext cx="38025" cy="116425"/>
            </a:xfrm>
            <a:custGeom>
              <a:avLst/>
              <a:gdLst/>
              <a:ahLst/>
              <a:cxnLst/>
              <a:rect l="l" t="t" r="r" b="b"/>
              <a:pathLst>
                <a:path w="1521" h="4657" extrusionOk="0">
                  <a:moveTo>
                    <a:pt x="634" y="1"/>
                  </a:moveTo>
                  <a:lnTo>
                    <a:pt x="634" y="32"/>
                  </a:lnTo>
                  <a:cubicBezTo>
                    <a:pt x="634" y="64"/>
                    <a:pt x="634" y="96"/>
                    <a:pt x="602" y="96"/>
                  </a:cubicBezTo>
                  <a:cubicBezTo>
                    <a:pt x="444" y="222"/>
                    <a:pt x="285" y="539"/>
                    <a:pt x="285" y="634"/>
                  </a:cubicBezTo>
                  <a:cubicBezTo>
                    <a:pt x="254" y="729"/>
                    <a:pt x="634" y="1204"/>
                    <a:pt x="634" y="1204"/>
                  </a:cubicBezTo>
                  <a:cubicBezTo>
                    <a:pt x="222" y="1552"/>
                    <a:pt x="0" y="3516"/>
                    <a:pt x="0" y="3516"/>
                  </a:cubicBezTo>
                  <a:lnTo>
                    <a:pt x="729" y="4656"/>
                  </a:lnTo>
                  <a:lnTo>
                    <a:pt x="1520" y="3516"/>
                  </a:lnTo>
                  <a:cubicBezTo>
                    <a:pt x="1489" y="3389"/>
                    <a:pt x="1299" y="1521"/>
                    <a:pt x="887" y="1204"/>
                  </a:cubicBezTo>
                  <a:cubicBezTo>
                    <a:pt x="887" y="1204"/>
                    <a:pt x="1235" y="697"/>
                    <a:pt x="1235" y="634"/>
                  </a:cubicBezTo>
                  <a:cubicBezTo>
                    <a:pt x="1235" y="539"/>
                    <a:pt x="1077" y="222"/>
                    <a:pt x="887" y="96"/>
                  </a:cubicBezTo>
                  <a:cubicBezTo>
                    <a:pt x="887" y="64"/>
                    <a:pt x="855" y="32"/>
                    <a:pt x="88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BAF1F2F-7EB4-C697-6531-6FECAD25B6FE}"/>
              </a:ext>
            </a:extLst>
          </p:cNvPr>
          <p:cNvSpPr/>
          <p:nvPr/>
        </p:nvSpPr>
        <p:spPr>
          <a:xfrm>
            <a:off x="921275" y="598141"/>
            <a:ext cx="1377090" cy="3354311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6CDEFB-EBBD-D915-0D29-2492E5D5403C}"/>
              </a:ext>
            </a:extLst>
          </p:cNvPr>
          <p:cNvSpPr/>
          <p:nvPr/>
        </p:nvSpPr>
        <p:spPr>
          <a:xfrm>
            <a:off x="6845635" y="678834"/>
            <a:ext cx="1377090" cy="3354311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4F36B4-61EA-FD2D-A34E-7FFCD3208966}"/>
              </a:ext>
            </a:extLst>
          </p:cNvPr>
          <p:cNvSpPr/>
          <p:nvPr/>
        </p:nvSpPr>
        <p:spPr>
          <a:xfrm>
            <a:off x="3059314" y="2253615"/>
            <a:ext cx="416925" cy="3732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28" name="Picture 4" descr="Mircosoft Power Automate Integration — Stormboard">
            <a:extLst>
              <a:ext uri="{FF2B5EF4-FFF2-40B4-BE49-F238E27FC236}">
                <a16:creationId xmlns:a16="http://schemas.microsoft.com/office/drawing/2014/main" id="{8BEFBA7C-DF15-8C22-9929-2FD7226F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725" y="2070986"/>
            <a:ext cx="693236" cy="69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BDBABD-7F45-88C3-B81D-AEAFAE98142C}"/>
              </a:ext>
            </a:extLst>
          </p:cNvPr>
          <p:cNvSpPr/>
          <p:nvPr/>
        </p:nvSpPr>
        <p:spPr>
          <a:xfrm>
            <a:off x="5729553" y="2253615"/>
            <a:ext cx="384014" cy="3732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30" name="Picture 6" descr="Macarena Lastra Web Developer">
            <a:extLst>
              <a:ext uri="{FF2B5EF4-FFF2-40B4-BE49-F238E27FC236}">
                <a16:creationId xmlns:a16="http://schemas.microsoft.com/office/drawing/2014/main" id="{753081C1-1AB2-6F29-8868-5DB898D81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823" y="2212080"/>
            <a:ext cx="731511" cy="41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21"/>
          <p:cNvSpPr/>
          <p:nvPr/>
        </p:nvSpPr>
        <p:spPr>
          <a:xfrm>
            <a:off x="1415678" y="2574646"/>
            <a:ext cx="4432244" cy="76248"/>
          </a:xfrm>
          <a:custGeom>
            <a:avLst/>
            <a:gdLst/>
            <a:ahLst/>
            <a:cxnLst/>
            <a:rect l="l" t="t" r="r" b="b"/>
            <a:pathLst>
              <a:path w="138173" h="2377" extrusionOk="0">
                <a:moveTo>
                  <a:pt x="1" y="1"/>
                </a:moveTo>
                <a:lnTo>
                  <a:pt x="1" y="2376"/>
                </a:lnTo>
                <a:lnTo>
                  <a:pt x="138173" y="2376"/>
                </a:lnTo>
                <a:lnTo>
                  <a:pt x="138173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21"/>
          <p:cNvSpPr/>
          <p:nvPr/>
        </p:nvSpPr>
        <p:spPr>
          <a:xfrm>
            <a:off x="5762564" y="2499489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21"/>
          <p:cNvSpPr/>
          <p:nvPr/>
        </p:nvSpPr>
        <p:spPr>
          <a:xfrm>
            <a:off x="1425846" y="891380"/>
            <a:ext cx="4422076" cy="1331826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129115" y="1"/>
                </a:moveTo>
                <a:lnTo>
                  <a:pt x="98745" y="39143"/>
                </a:lnTo>
                <a:lnTo>
                  <a:pt x="0" y="39143"/>
                </a:lnTo>
                <a:lnTo>
                  <a:pt x="0" y="41519"/>
                </a:lnTo>
                <a:lnTo>
                  <a:pt x="99916" y="41519"/>
                </a:lnTo>
                <a:lnTo>
                  <a:pt x="130287" y="2376"/>
                </a:lnTo>
                <a:lnTo>
                  <a:pt x="137856" y="2376"/>
                </a:lnTo>
                <a:lnTo>
                  <a:pt x="13785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21"/>
          <p:cNvSpPr/>
          <p:nvPr/>
        </p:nvSpPr>
        <p:spPr>
          <a:xfrm>
            <a:off x="5762564" y="816222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5"/>
                </a:lnTo>
                <a:lnTo>
                  <a:pt x="1" y="7031"/>
                </a:lnTo>
                <a:lnTo>
                  <a:pt x="8330" y="3515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21"/>
          <p:cNvSpPr/>
          <p:nvPr/>
        </p:nvSpPr>
        <p:spPr>
          <a:xfrm>
            <a:off x="1425846" y="2971862"/>
            <a:ext cx="4422076" cy="1331826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0" y="1"/>
                </a:moveTo>
                <a:lnTo>
                  <a:pt x="0" y="2376"/>
                </a:lnTo>
                <a:lnTo>
                  <a:pt x="98745" y="2376"/>
                </a:lnTo>
                <a:lnTo>
                  <a:pt x="128767" y="41075"/>
                </a:lnTo>
                <a:lnTo>
                  <a:pt x="129115" y="41518"/>
                </a:lnTo>
                <a:lnTo>
                  <a:pt x="137856" y="41518"/>
                </a:lnTo>
                <a:lnTo>
                  <a:pt x="137856" y="39143"/>
                </a:lnTo>
                <a:lnTo>
                  <a:pt x="130287" y="39143"/>
                </a:lnTo>
                <a:lnTo>
                  <a:pt x="100265" y="476"/>
                </a:lnTo>
                <a:lnTo>
                  <a:pt x="9991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" name="Google Shape;1700;p21"/>
          <p:cNvSpPr/>
          <p:nvPr/>
        </p:nvSpPr>
        <p:spPr>
          <a:xfrm>
            <a:off x="5762564" y="4153309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" name="Google Shape;1701;p21"/>
          <p:cNvSpPr/>
          <p:nvPr/>
        </p:nvSpPr>
        <p:spPr>
          <a:xfrm>
            <a:off x="1899246" y="1416585"/>
            <a:ext cx="2330430" cy="2330398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0"/>
                </a:moveTo>
                <a:cubicBezTo>
                  <a:pt x="16278" y="0"/>
                  <a:pt x="0" y="16247"/>
                  <a:pt x="0" y="36325"/>
                </a:cubicBezTo>
                <a:cubicBezTo>
                  <a:pt x="0" y="56371"/>
                  <a:pt x="16278" y="72649"/>
                  <a:pt x="36325" y="72649"/>
                </a:cubicBezTo>
                <a:cubicBezTo>
                  <a:pt x="56403" y="72649"/>
                  <a:pt x="72649" y="56371"/>
                  <a:pt x="72649" y="36325"/>
                </a:cubicBezTo>
                <a:cubicBezTo>
                  <a:pt x="72649" y="16247"/>
                  <a:pt x="56403" y="0"/>
                  <a:pt x="36325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Fira Sans Medium"/>
                <a:ea typeface="Fira Sans Medium"/>
                <a:cs typeface="Fira Sans Medium"/>
                <a:sym typeface="Fira Sans Medium"/>
              </a:rPr>
              <a:t>Mise en contexte</a:t>
            </a:r>
            <a:endParaRPr sz="24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02" name="Google Shape;1702;p21"/>
          <p:cNvSpPr/>
          <p:nvPr/>
        </p:nvSpPr>
        <p:spPr>
          <a:xfrm>
            <a:off x="6119037" y="3746983"/>
            <a:ext cx="1673162" cy="971210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54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" name="Google Shape;1703;p21"/>
          <p:cNvSpPr/>
          <p:nvPr/>
        </p:nvSpPr>
        <p:spPr>
          <a:xfrm>
            <a:off x="6118711" y="3740567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2</a:t>
            </a:r>
            <a:endParaRPr sz="3000" dirty="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4" name="Google Shape;1704;p21"/>
          <p:cNvSpPr/>
          <p:nvPr/>
        </p:nvSpPr>
        <p:spPr>
          <a:xfrm>
            <a:off x="6119137" y="411885"/>
            <a:ext cx="1673162" cy="971210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23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" name="Google Shape;1705;p21"/>
          <p:cNvSpPr/>
          <p:nvPr/>
        </p:nvSpPr>
        <p:spPr>
          <a:xfrm>
            <a:off x="6119137" y="411885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1</a:t>
            </a:r>
            <a:endParaRPr sz="3000" dirty="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6" name="Google Shape;1706;p21"/>
          <p:cNvSpPr/>
          <p:nvPr/>
        </p:nvSpPr>
        <p:spPr>
          <a:xfrm>
            <a:off x="6119137" y="2089089"/>
            <a:ext cx="1673162" cy="970184"/>
          </a:xfrm>
          <a:custGeom>
            <a:avLst/>
            <a:gdLst/>
            <a:ahLst/>
            <a:cxnLst/>
            <a:rect l="l" t="t" r="r" b="b"/>
            <a:pathLst>
              <a:path w="52160" h="30245" extrusionOk="0">
                <a:moveTo>
                  <a:pt x="4751" y="0"/>
                </a:moveTo>
                <a:cubicBezTo>
                  <a:pt x="2122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22" y="30244"/>
                  <a:pt x="4751" y="30244"/>
                </a:cubicBezTo>
                <a:lnTo>
                  <a:pt x="47409" y="30244"/>
                </a:lnTo>
                <a:cubicBezTo>
                  <a:pt x="50006" y="30244"/>
                  <a:pt x="52159" y="28122"/>
                  <a:pt x="52159" y="25494"/>
                </a:cubicBezTo>
                <a:lnTo>
                  <a:pt x="52159" y="4751"/>
                </a:lnTo>
                <a:cubicBezTo>
                  <a:pt x="52159" y="2122"/>
                  <a:pt x="50006" y="0"/>
                  <a:pt x="47409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" name="Google Shape;1707;p21"/>
          <p:cNvSpPr/>
          <p:nvPr/>
        </p:nvSpPr>
        <p:spPr>
          <a:xfrm>
            <a:off x="6119137" y="2089089"/>
            <a:ext cx="430769" cy="970184"/>
          </a:xfrm>
          <a:custGeom>
            <a:avLst/>
            <a:gdLst/>
            <a:ahLst/>
            <a:cxnLst/>
            <a:rect l="l" t="t" r="r" b="b"/>
            <a:pathLst>
              <a:path w="13429" h="30245" extrusionOk="0">
                <a:moveTo>
                  <a:pt x="4751" y="0"/>
                </a:moveTo>
                <a:cubicBezTo>
                  <a:pt x="2154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54" y="30244"/>
                  <a:pt x="4751" y="30244"/>
                </a:cubicBezTo>
                <a:lnTo>
                  <a:pt x="13428" y="30244"/>
                </a:lnTo>
                <a:lnTo>
                  <a:pt x="1342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12" name="Google Shape;1712;p21"/>
          <p:cNvSpPr txBox="1"/>
          <p:nvPr/>
        </p:nvSpPr>
        <p:spPr>
          <a:xfrm>
            <a:off x="6549899" y="724695"/>
            <a:ext cx="1242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Fira Sans Medium"/>
                <a:ea typeface="Fira Sans Medium"/>
                <a:cs typeface="Fira Sans Medium"/>
                <a:sym typeface="Fira Sans Medium"/>
              </a:rPr>
              <a:t>Création d’un flux</a:t>
            </a:r>
            <a:endParaRPr sz="1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4" name="Google Shape;1714;p21"/>
          <p:cNvSpPr txBox="1"/>
          <p:nvPr/>
        </p:nvSpPr>
        <p:spPr>
          <a:xfrm>
            <a:off x="6561931" y="2377308"/>
            <a:ext cx="1242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Fira Sans Medium"/>
                <a:ea typeface="Fira Sans Medium"/>
                <a:cs typeface="Fira Sans Medium"/>
                <a:sym typeface="Fira Sans Medium"/>
              </a:rPr>
              <a:t>Besoin client</a:t>
            </a:r>
            <a:endParaRPr sz="1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6" name="Google Shape;1716;p21"/>
          <p:cNvSpPr txBox="1"/>
          <p:nvPr/>
        </p:nvSpPr>
        <p:spPr>
          <a:xfrm>
            <a:off x="6549899" y="4073240"/>
            <a:ext cx="1242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 dirty="0">
                <a:latin typeface="Fira Sans Medium"/>
                <a:ea typeface="Fira Sans Medium"/>
                <a:cs typeface="Fira Sans Medium"/>
                <a:sym typeface="Fira Sans Medium"/>
              </a:rPr>
              <a:t>Stockage des données</a:t>
            </a:r>
            <a:endParaRPr sz="1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1" grpId="0" animBg="1"/>
      <p:bldP spid="1692" grpId="0" animBg="1"/>
      <p:bldP spid="1693" grpId="0" animBg="1"/>
      <p:bldP spid="1694" grpId="0" animBg="1"/>
      <p:bldP spid="1699" grpId="0" animBg="1"/>
      <p:bldP spid="1700" grpId="0" animBg="1"/>
      <p:bldP spid="1702" grpId="0" animBg="1"/>
      <p:bldP spid="1703" grpId="0" animBg="1"/>
      <p:bldP spid="1704" grpId="0" animBg="1"/>
      <p:bldP spid="1705" grpId="0" animBg="1"/>
      <p:bldP spid="1706" grpId="0" animBg="1"/>
      <p:bldP spid="1707" grpId="0" animBg="1"/>
      <p:bldP spid="1712" grpId="0"/>
      <p:bldP spid="1714" grpId="0"/>
      <p:bldP spid="17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p27"/>
          <p:cNvSpPr/>
          <p:nvPr/>
        </p:nvSpPr>
        <p:spPr>
          <a:xfrm>
            <a:off x="3948036" y="2011884"/>
            <a:ext cx="1292714" cy="466492"/>
          </a:xfrm>
          <a:custGeom>
            <a:avLst/>
            <a:gdLst/>
            <a:ahLst/>
            <a:cxnLst/>
            <a:rect l="l" t="t" r="r" b="b"/>
            <a:pathLst>
              <a:path w="40284" h="14537" extrusionOk="0">
                <a:moveTo>
                  <a:pt x="28344" y="1"/>
                </a:moveTo>
                <a:cubicBezTo>
                  <a:pt x="28059" y="1"/>
                  <a:pt x="27806" y="222"/>
                  <a:pt x="27806" y="539"/>
                </a:cubicBezTo>
                <a:lnTo>
                  <a:pt x="27806" y="13460"/>
                </a:lnTo>
                <a:lnTo>
                  <a:pt x="539" y="13460"/>
                </a:lnTo>
                <a:cubicBezTo>
                  <a:pt x="254" y="13460"/>
                  <a:pt x="1" y="13713"/>
                  <a:pt x="1" y="13998"/>
                </a:cubicBezTo>
                <a:cubicBezTo>
                  <a:pt x="1" y="14315"/>
                  <a:pt x="254" y="14537"/>
                  <a:pt x="539" y="14537"/>
                </a:cubicBezTo>
                <a:lnTo>
                  <a:pt x="28344" y="14537"/>
                </a:lnTo>
                <a:cubicBezTo>
                  <a:pt x="28661" y="14537"/>
                  <a:pt x="28915" y="14315"/>
                  <a:pt x="28915" y="13998"/>
                </a:cubicBezTo>
                <a:lnTo>
                  <a:pt x="28915" y="1077"/>
                </a:lnTo>
                <a:lnTo>
                  <a:pt x="39745" y="1077"/>
                </a:lnTo>
                <a:cubicBezTo>
                  <a:pt x="40062" y="1077"/>
                  <a:pt x="40284" y="824"/>
                  <a:pt x="40284" y="539"/>
                </a:cubicBezTo>
                <a:cubicBezTo>
                  <a:pt x="40284" y="222"/>
                  <a:pt x="40062" y="1"/>
                  <a:pt x="39745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4" name="Google Shape;2324;p27"/>
          <p:cNvSpPr/>
          <p:nvPr/>
        </p:nvSpPr>
        <p:spPr>
          <a:xfrm>
            <a:off x="3948036" y="3152138"/>
            <a:ext cx="1292714" cy="467487"/>
          </a:xfrm>
          <a:custGeom>
            <a:avLst/>
            <a:gdLst/>
            <a:ahLst/>
            <a:cxnLst/>
            <a:rect l="l" t="t" r="r" b="b"/>
            <a:pathLst>
              <a:path w="40284" h="14568" extrusionOk="0">
                <a:moveTo>
                  <a:pt x="539" y="0"/>
                </a:moveTo>
                <a:cubicBezTo>
                  <a:pt x="254" y="0"/>
                  <a:pt x="1" y="254"/>
                  <a:pt x="1" y="539"/>
                </a:cubicBezTo>
                <a:cubicBezTo>
                  <a:pt x="1" y="855"/>
                  <a:pt x="254" y="1077"/>
                  <a:pt x="539" y="1077"/>
                </a:cubicBezTo>
                <a:lnTo>
                  <a:pt x="27806" y="1077"/>
                </a:lnTo>
                <a:lnTo>
                  <a:pt x="27806" y="14030"/>
                </a:lnTo>
                <a:cubicBezTo>
                  <a:pt x="27806" y="14315"/>
                  <a:pt x="28059" y="14568"/>
                  <a:pt x="28344" y="14568"/>
                </a:cubicBezTo>
                <a:lnTo>
                  <a:pt x="39745" y="14568"/>
                </a:lnTo>
                <a:cubicBezTo>
                  <a:pt x="40062" y="14568"/>
                  <a:pt x="40284" y="14315"/>
                  <a:pt x="40284" y="14030"/>
                </a:cubicBezTo>
                <a:cubicBezTo>
                  <a:pt x="40284" y="13713"/>
                  <a:pt x="40062" y="13460"/>
                  <a:pt x="39745" y="13460"/>
                </a:cubicBezTo>
                <a:lnTo>
                  <a:pt x="28915" y="13460"/>
                </a:lnTo>
                <a:lnTo>
                  <a:pt x="28915" y="539"/>
                </a:lnTo>
                <a:cubicBezTo>
                  <a:pt x="28915" y="254"/>
                  <a:pt x="28661" y="0"/>
                  <a:pt x="28344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6" name="Google Shape;2326;p27"/>
          <p:cNvSpPr/>
          <p:nvPr/>
        </p:nvSpPr>
        <p:spPr>
          <a:xfrm>
            <a:off x="5223453" y="1680587"/>
            <a:ext cx="3464468" cy="697187"/>
          </a:xfrm>
          <a:custGeom>
            <a:avLst/>
            <a:gdLst/>
            <a:ahLst/>
            <a:cxnLst/>
            <a:rect l="l" t="t" r="r" b="b"/>
            <a:pathLst>
              <a:path w="107961" h="21726" extrusionOk="0">
                <a:moveTo>
                  <a:pt x="10863" y="1"/>
                </a:moveTo>
                <a:cubicBezTo>
                  <a:pt x="4877" y="1"/>
                  <a:pt x="0" y="4878"/>
                  <a:pt x="0" y="10863"/>
                </a:cubicBezTo>
                <a:cubicBezTo>
                  <a:pt x="0" y="16849"/>
                  <a:pt x="4877" y="21726"/>
                  <a:pt x="10863" y="21726"/>
                </a:cubicBezTo>
                <a:lnTo>
                  <a:pt x="107960" y="21726"/>
                </a:lnTo>
                <a:lnTo>
                  <a:pt x="107960" y="1"/>
                </a:lnTo>
                <a:close/>
              </a:path>
            </a:pathLst>
          </a:custGeom>
          <a:solidFill>
            <a:srgbClr val="FFFFFF"/>
          </a:solidFill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8" name="Google Shape;2328;p27"/>
          <p:cNvSpPr/>
          <p:nvPr/>
        </p:nvSpPr>
        <p:spPr>
          <a:xfrm>
            <a:off x="5223453" y="3253767"/>
            <a:ext cx="3464468" cy="696160"/>
          </a:xfrm>
          <a:custGeom>
            <a:avLst/>
            <a:gdLst/>
            <a:ahLst/>
            <a:cxnLst/>
            <a:rect l="l" t="t" r="r" b="b"/>
            <a:pathLst>
              <a:path w="107961" h="21694" extrusionOk="0">
                <a:moveTo>
                  <a:pt x="10863" y="0"/>
                </a:moveTo>
                <a:cubicBezTo>
                  <a:pt x="4877" y="0"/>
                  <a:pt x="0" y="4845"/>
                  <a:pt x="0" y="10831"/>
                </a:cubicBezTo>
                <a:cubicBezTo>
                  <a:pt x="0" y="16848"/>
                  <a:pt x="4877" y="21693"/>
                  <a:pt x="10863" y="21693"/>
                </a:cubicBezTo>
                <a:lnTo>
                  <a:pt x="107960" y="21693"/>
                </a:lnTo>
                <a:lnTo>
                  <a:pt x="107960" y="0"/>
                </a:lnTo>
                <a:close/>
              </a:path>
            </a:pathLst>
          </a:custGeom>
          <a:solidFill>
            <a:srgbClr val="FFFFFF"/>
          </a:solidFill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0" name="Google Shape;2330;p27"/>
          <p:cNvSpPr/>
          <p:nvPr/>
        </p:nvSpPr>
        <p:spPr>
          <a:xfrm>
            <a:off x="457189" y="1838117"/>
            <a:ext cx="3506121" cy="2422763"/>
          </a:xfrm>
          <a:custGeom>
            <a:avLst/>
            <a:gdLst/>
            <a:ahLst/>
            <a:cxnLst/>
            <a:rect l="l" t="t" r="r" b="b"/>
            <a:pathLst>
              <a:path w="109259" h="75499" extrusionOk="0">
                <a:moveTo>
                  <a:pt x="3167" y="0"/>
                </a:moveTo>
                <a:cubicBezTo>
                  <a:pt x="1426" y="0"/>
                  <a:pt x="0" y="1425"/>
                  <a:pt x="0" y="3167"/>
                </a:cubicBezTo>
                <a:lnTo>
                  <a:pt x="0" y="72332"/>
                </a:lnTo>
                <a:cubicBezTo>
                  <a:pt x="0" y="74074"/>
                  <a:pt x="1426" y="75499"/>
                  <a:pt x="3167" y="75499"/>
                </a:cubicBezTo>
                <a:lnTo>
                  <a:pt x="106092" y="75499"/>
                </a:lnTo>
                <a:cubicBezTo>
                  <a:pt x="107834" y="75499"/>
                  <a:pt x="109259" y="74074"/>
                  <a:pt x="109259" y="72332"/>
                </a:cubicBezTo>
                <a:lnTo>
                  <a:pt x="109259" y="3167"/>
                </a:lnTo>
                <a:cubicBezTo>
                  <a:pt x="109259" y="1425"/>
                  <a:pt x="107834" y="0"/>
                  <a:pt x="106092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1" name="Google Shape;2331;p27"/>
          <p:cNvSpPr/>
          <p:nvPr/>
        </p:nvSpPr>
        <p:spPr>
          <a:xfrm>
            <a:off x="457189" y="3804560"/>
            <a:ext cx="3506121" cy="456320"/>
          </a:xfrm>
          <a:custGeom>
            <a:avLst/>
            <a:gdLst/>
            <a:ahLst/>
            <a:cxnLst/>
            <a:rect l="l" t="t" r="r" b="b"/>
            <a:pathLst>
              <a:path w="109259" h="14220" extrusionOk="0">
                <a:moveTo>
                  <a:pt x="0" y="1"/>
                </a:moveTo>
                <a:lnTo>
                  <a:pt x="0" y="11053"/>
                </a:lnTo>
                <a:cubicBezTo>
                  <a:pt x="0" y="12795"/>
                  <a:pt x="1426" y="14220"/>
                  <a:pt x="3167" y="14220"/>
                </a:cubicBezTo>
                <a:lnTo>
                  <a:pt x="106092" y="14220"/>
                </a:lnTo>
                <a:cubicBezTo>
                  <a:pt x="107834" y="14220"/>
                  <a:pt x="109259" y="12795"/>
                  <a:pt x="109259" y="11053"/>
                </a:cubicBezTo>
                <a:lnTo>
                  <a:pt x="109259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2" name="Google Shape;2332;p27"/>
          <p:cNvSpPr/>
          <p:nvPr/>
        </p:nvSpPr>
        <p:spPr>
          <a:xfrm>
            <a:off x="559813" y="1929574"/>
            <a:ext cx="3300874" cy="1771368"/>
          </a:xfrm>
          <a:custGeom>
            <a:avLst/>
            <a:gdLst/>
            <a:ahLst/>
            <a:cxnLst/>
            <a:rect l="l" t="t" r="r" b="b"/>
            <a:pathLst>
              <a:path w="102863" h="55200" extrusionOk="0">
                <a:moveTo>
                  <a:pt x="1" y="1"/>
                </a:moveTo>
                <a:lnTo>
                  <a:pt x="1" y="55199"/>
                </a:lnTo>
                <a:lnTo>
                  <a:pt x="102862" y="55199"/>
                </a:lnTo>
                <a:lnTo>
                  <a:pt x="1028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3" name="Google Shape;2333;p27"/>
          <p:cNvSpPr/>
          <p:nvPr/>
        </p:nvSpPr>
        <p:spPr>
          <a:xfrm>
            <a:off x="1792550" y="4260848"/>
            <a:ext cx="835399" cy="176880"/>
          </a:xfrm>
          <a:custGeom>
            <a:avLst/>
            <a:gdLst/>
            <a:ahLst/>
            <a:cxnLst/>
            <a:rect l="l" t="t" r="r" b="b"/>
            <a:pathLst>
              <a:path w="26033" h="5512" extrusionOk="0">
                <a:moveTo>
                  <a:pt x="1" y="1"/>
                </a:moveTo>
                <a:lnTo>
                  <a:pt x="1" y="5511"/>
                </a:lnTo>
                <a:lnTo>
                  <a:pt x="26033" y="5511"/>
                </a:lnTo>
                <a:lnTo>
                  <a:pt x="26033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4" name="Google Shape;2334;p27"/>
          <p:cNvSpPr/>
          <p:nvPr/>
        </p:nvSpPr>
        <p:spPr>
          <a:xfrm>
            <a:off x="1380964" y="4437696"/>
            <a:ext cx="1658572" cy="140265"/>
          </a:xfrm>
          <a:custGeom>
            <a:avLst/>
            <a:gdLst/>
            <a:ahLst/>
            <a:cxnLst/>
            <a:rect l="l" t="t" r="r" b="b"/>
            <a:pathLst>
              <a:path w="51685" h="4371" extrusionOk="0">
                <a:moveTo>
                  <a:pt x="4371" y="0"/>
                </a:moveTo>
                <a:cubicBezTo>
                  <a:pt x="1964" y="0"/>
                  <a:pt x="1" y="1932"/>
                  <a:pt x="1" y="4371"/>
                </a:cubicBezTo>
                <a:lnTo>
                  <a:pt x="51685" y="4371"/>
                </a:lnTo>
                <a:cubicBezTo>
                  <a:pt x="51685" y="1932"/>
                  <a:pt x="49721" y="0"/>
                  <a:pt x="47314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5" name="Google Shape;2335;p27"/>
          <p:cNvSpPr/>
          <p:nvPr/>
        </p:nvSpPr>
        <p:spPr>
          <a:xfrm>
            <a:off x="1792550" y="4260848"/>
            <a:ext cx="835399" cy="51890"/>
          </a:xfrm>
          <a:custGeom>
            <a:avLst/>
            <a:gdLst/>
            <a:ahLst/>
            <a:cxnLst/>
            <a:rect l="l" t="t" r="r" b="b"/>
            <a:pathLst>
              <a:path w="26033" h="1617" extrusionOk="0">
                <a:moveTo>
                  <a:pt x="1" y="1"/>
                </a:moveTo>
                <a:lnTo>
                  <a:pt x="1" y="1616"/>
                </a:lnTo>
                <a:lnTo>
                  <a:pt x="26033" y="1616"/>
                </a:lnTo>
                <a:lnTo>
                  <a:pt x="26033" y="1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6" name="Google Shape;2336;p27"/>
          <p:cNvSpPr/>
          <p:nvPr/>
        </p:nvSpPr>
        <p:spPr>
          <a:xfrm>
            <a:off x="559813" y="1929574"/>
            <a:ext cx="3300874" cy="354691"/>
          </a:xfrm>
          <a:custGeom>
            <a:avLst/>
            <a:gdLst/>
            <a:ahLst/>
            <a:cxnLst/>
            <a:rect l="l" t="t" r="r" b="b"/>
            <a:pathLst>
              <a:path w="102863" h="11053" extrusionOk="0">
                <a:moveTo>
                  <a:pt x="1" y="1"/>
                </a:moveTo>
                <a:lnTo>
                  <a:pt x="1" y="11053"/>
                </a:lnTo>
                <a:lnTo>
                  <a:pt x="102862" y="11053"/>
                </a:lnTo>
                <a:lnTo>
                  <a:pt x="102862" y="1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37" name="Google Shape;2337;p27"/>
          <p:cNvSpPr/>
          <p:nvPr/>
        </p:nvSpPr>
        <p:spPr>
          <a:xfrm>
            <a:off x="559813" y="2284264"/>
            <a:ext cx="3300874" cy="353664"/>
          </a:xfrm>
          <a:custGeom>
            <a:avLst/>
            <a:gdLst/>
            <a:ahLst/>
            <a:cxnLst/>
            <a:rect l="l" t="t" r="r" b="b"/>
            <a:pathLst>
              <a:path w="102863" h="11021" extrusionOk="0">
                <a:moveTo>
                  <a:pt x="1" y="0"/>
                </a:moveTo>
                <a:lnTo>
                  <a:pt x="1" y="11021"/>
                </a:lnTo>
                <a:lnTo>
                  <a:pt x="102862" y="11021"/>
                </a:lnTo>
                <a:lnTo>
                  <a:pt x="102862" y="0"/>
                </a:lnTo>
                <a:close/>
              </a:path>
            </a:pathLst>
          </a:custGeom>
          <a:solidFill>
            <a:srgbClr val="222831"/>
          </a:solidFill>
          <a:ln>
            <a:solidFill>
              <a:srgbClr val="222831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38" name="Google Shape;2338;p27"/>
          <p:cNvSpPr/>
          <p:nvPr/>
        </p:nvSpPr>
        <p:spPr>
          <a:xfrm>
            <a:off x="559813" y="2637896"/>
            <a:ext cx="3300874" cy="354723"/>
          </a:xfrm>
          <a:custGeom>
            <a:avLst/>
            <a:gdLst/>
            <a:ahLst/>
            <a:cxnLst/>
            <a:rect l="l" t="t" r="r" b="b"/>
            <a:pathLst>
              <a:path w="102863" h="11054" extrusionOk="0">
                <a:moveTo>
                  <a:pt x="1" y="1"/>
                </a:moveTo>
                <a:lnTo>
                  <a:pt x="1" y="11053"/>
                </a:lnTo>
                <a:lnTo>
                  <a:pt x="102862" y="11053"/>
                </a:lnTo>
                <a:lnTo>
                  <a:pt x="102862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Power Automate</a:t>
            </a:r>
            <a:endParaRPr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39" name="Google Shape;2339;p27"/>
          <p:cNvSpPr/>
          <p:nvPr/>
        </p:nvSpPr>
        <p:spPr>
          <a:xfrm>
            <a:off x="559813" y="2992587"/>
            <a:ext cx="3300874" cy="353664"/>
          </a:xfrm>
          <a:custGeom>
            <a:avLst/>
            <a:gdLst/>
            <a:ahLst/>
            <a:cxnLst/>
            <a:rect l="l" t="t" r="r" b="b"/>
            <a:pathLst>
              <a:path w="102863" h="11021" extrusionOk="0">
                <a:moveTo>
                  <a:pt x="1" y="0"/>
                </a:moveTo>
                <a:lnTo>
                  <a:pt x="1" y="11021"/>
                </a:lnTo>
                <a:lnTo>
                  <a:pt x="102862" y="11021"/>
                </a:lnTo>
                <a:lnTo>
                  <a:pt x="102862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40" name="Google Shape;2340;p27"/>
          <p:cNvSpPr/>
          <p:nvPr/>
        </p:nvSpPr>
        <p:spPr>
          <a:xfrm>
            <a:off x="559813" y="3346219"/>
            <a:ext cx="3300874" cy="354723"/>
          </a:xfrm>
          <a:custGeom>
            <a:avLst/>
            <a:gdLst/>
            <a:ahLst/>
            <a:cxnLst/>
            <a:rect l="l" t="t" r="r" b="b"/>
            <a:pathLst>
              <a:path w="102863" h="11054" extrusionOk="0">
                <a:moveTo>
                  <a:pt x="1" y="1"/>
                </a:moveTo>
                <a:lnTo>
                  <a:pt x="1" y="11053"/>
                </a:lnTo>
                <a:lnTo>
                  <a:pt x="102862" y="11053"/>
                </a:lnTo>
                <a:lnTo>
                  <a:pt x="102862" y="1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352" name="Google Shape;2352;p27"/>
          <p:cNvGrpSpPr/>
          <p:nvPr/>
        </p:nvGrpSpPr>
        <p:grpSpPr>
          <a:xfrm>
            <a:off x="5479389" y="3427832"/>
            <a:ext cx="366885" cy="351642"/>
            <a:chOff x="5635039" y="3421438"/>
            <a:chExt cx="366885" cy="351642"/>
          </a:xfrm>
        </p:grpSpPr>
        <p:sp>
          <p:nvSpPr>
            <p:cNvPr id="2353" name="Google Shape;2353;p27"/>
            <p:cNvSpPr/>
            <p:nvPr/>
          </p:nvSpPr>
          <p:spPr>
            <a:xfrm>
              <a:off x="5635039" y="3479360"/>
              <a:ext cx="366885" cy="293720"/>
            </a:xfrm>
            <a:custGeom>
              <a:avLst/>
              <a:gdLst/>
              <a:ahLst/>
              <a:cxnLst/>
              <a:rect l="l" t="t" r="r" b="b"/>
              <a:pathLst>
                <a:path w="11433" h="9153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8963"/>
                  </a:lnTo>
                  <a:cubicBezTo>
                    <a:pt x="0" y="9058"/>
                    <a:pt x="95" y="9153"/>
                    <a:pt x="190" y="9153"/>
                  </a:cubicBezTo>
                  <a:lnTo>
                    <a:pt x="11211" y="9153"/>
                  </a:lnTo>
                  <a:cubicBezTo>
                    <a:pt x="11338" y="9153"/>
                    <a:pt x="11433" y="9058"/>
                    <a:pt x="11433" y="8963"/>
                  </a:cubicBezTo>
                  <a:lnTo>
                    <a:pt x="11433" y="191"/>
                  </a:lnTo>
                  <a:cubicBezTo>
                    <a:pt x="11433" y="96"/>
                    <a:pt x="11338" y="1"/>
                    <a:pt x="11211" y="1"/>
                  </a:cubicBezTo>
                  <a:lnTo>
                    <a:pt x="9818" y="1"/>
                  </a:lnTo>
                  <a:cubicBezTo>
                    <a:pt x="9691" y="1"/>
                    <a:pt x="9628" y="96"/>
                    <a:pt x="9628" y="191"/>
                  </a:cubicBezTo>
                  <a:cubicBezTo>
                    <a:pt x="9628" y="317"/>
                    <a:pt x="9691" y="412"/>
                    <a:pt x="9818" y="412"/>
                  </a:cubicBezTo>
                  <a:lnTo>
                    <a:pt x="11021" y="412"/>
                  </a:lnTo>
                  <a:lnTo>
                    <a:pt x="11021" y="8773"/>
                  </a:lnTo>
                  <a:lnTo>
                    <a:pt x="412" y="8773"/>
                  </a:lnTo>
                  <a:lnTo>
                    <a:pt x="412" y="412"/>
                  </a:lnTo>
                  <a:lnTo>
                    <a:pt x="1615" y="412"/>
                  </a:lnTo>
                  <a:cubicBezTo>
                    <a:pt x="1710" y="412"/>
                    <a:pt x="1805" y="317"/>
                    <a:pt x="1805" y="191"/>
                  </a:cubicBezTo>
                  <a:cubicBezTo>
                    <a:pt x="1805" y="96"/>
                    <a:pt x="1710" y="1"/>
                    <a:pt x="161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7"/>
            <p:cNvSpPr/>
            <p:nvPr/>
          </p:nvSpPr>
          <p:spPr>
            <a:xfrm>
              <a:off x="5725469" y="3479360"/>
              <a:ext cx="186026" cy="13253"/>
            </a:xfrm>
            <a:custGeom>
              <a:avLst/>
              <a:gdLst/>
              <a:ahLst/>
              <a:cxnLst/>
              <a:rect l="l" t="t" r="r" b="b"/>
              <a:pathLst>
                <a:path w="5797" h="413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7"/>
                    <a:pt x="96" y="412"/>
                    <a:pt x="191" y="412"/>
                  </a:cubicBezTo>
                  <a:lnTo>
                    <a:pt x="5575" y="412"/>
                  </a:lnTo>
                  <a:cubicBezTo>
                    <a:pt x="5701" y="412"/>
                    <a:pt x="5796" y="317"/>
                    <a:pt x="5796" y="191"/>
                  </a:cubicBezTo>
                  <a:cubicBezTo>
                    <a:pt x="5796" y="96"/>
                    <a:pt x="5701" y="1"/>
                    <a:pt x="557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7"/>
            <p:cNvSpPr/>
            <p:nvPr/>
          </p:nvSpPr>
          <p:spPr>
            <a:xfrm>
              <a:off x="5680767" y="3421438"/>
              <a:ext cx="57955" cy="94537"/>
            </a:xfrm>
            <a:custGeom>
              <a:avLst/>
              <a:gdLst/>
              <a:ahLst/>
              <a:cxnLst/>
              <a:rect l="l" t="t" r="r" b="b"/>
              <a:pathLst>
                <a:path w="1806" h="2946" extrusionOk="0">
                  <a:moveTo>
                    <a:pt x="1394" y="412"/>
                  </a:moveTo>
                  <a:lnTo>
                    <a:pt x="1394" y="2534"/>
                  </a:lnTo>
                  <a:lnTo>
                    <a:pt x="380" y="2534"/>
                  </a:lnTo>
                  <a:lnTo>
                    <a:pt x="380" y="412"/>
                  </a:lnTo>
                  <a:close/>
                  <a:moveTo>
                    <a:pt x="190" y="0"/>
                  </a:moveTo>
                  <a:cubicBezTo>
                    <a:pt x="64" y="0"/>
                    <a:pt x="0" y="95"/>
                    <a:pt x="0" y="191"/>
                  </a:cubicBezTo>
                  <a:lnTo>
                    <a:pt x="0" y="2756"/>
                  </a:lnTo>
                  <a:cubicBezTo>
                    <a:pt x="0" y="2851"/>
                    <a:pt x="64" y="2946"/>
                    <a:pt x="190" y="2946"/>
                  </a:cubicBezTo>
                  <a:lnTo>
                    <a:pt x="1584" y="2946"/>
                  </a:lnTo>
                  <a:cubicBezTo>
                    <a:pt x="1711" y="2946"/>
                    <a:pt x="1806" y="2851"/>
                    <a:pt x="1806" y="2756"/>
                  </a:cubicBezTo>
                  <a:lnTo>
                    <a:pt x="1806" y="191"/>
                  </a:lnTo>
                  <a:cubicBezTo>
                    <a:pt x="1806" y="95"/>
                    <a:pt x="1711" y="0"/>
                    <a:pt x="158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7"/>
            <p:cNvSpPr/>
            <p:nvPr/>
          </p:nvSpPr>
          <p:spPr>
            <a:xfrm>
              <a:off x="5898241" y="3421438"/>
              <a:ext cx="57955" cy="94537"/>
            </a:xfrm>
            <a:custGeom>
              <a:avLst/>
              <a:gdLst/>
              <a:ahLst/>
              <a:cxnLst/>
              <a:rect l="l" t="t" r="r" b="b"/>
              <a:pathLst>
                <a:path w="1806" h="2946" extrusionOk="0">
                  <a:moveTo>
                    <a:pt x="1426" y="412"/>
                  </a:moveTo>
                  <a:lnTo>
                    <a:pt x="1426" y="2534"/>
                  </a:lnTo>
                  <a:lnTo>
                    <a:pt x="412" y="2534"/>
                  </a:lnTo>
                  <a:lnTo>
                    <a:pt x="412" y="412"/>
                  </a:lnTo>
                  <a:close/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2756"/>
                  </a:lnTo>
                  <a:cubicBezTo>
                    <a:pt x="1" y="2851"/>
                    <a:pt x="96" y="2946"/>
                    <a:pt x="191" y="2946"/>
                  </a:cubicBezTo>
                  <a:lnTo>
                    <a:pt x="1616" y="2946"/>
                  </a:lnTo>
                  <a:cubicBezTo>
                    <a:pt x="1711" y="2946"/>
                    <a:pt x="1806" y="2851"/>
                    <a:pt x="1806" y="2756"/>
                  </a:cubicBezTo>
                  <a:lnTo>
                    <a:pt x="1806" y="191"/>
                  </a:lnTo>
                  <a:cubicBezTo>
                    <a:pt x="1806" y="95"/>
                    <a:pt x="1711" y="0"/>
                    <a:pt x="161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7"/>
            <p:cNvSpPr/>
            <p:nvPr/>
          </p:nvSpPr>
          <p:spPr>
            <a:xfrm>
              <a:off x="5672649" y="3559649"/>
              <a:ext cx="75219" cy="75219"/>
            </a:xfrm>
            <a:custGeom>
              <a:avLst/>
              <a:gdLst/>
              <a:ahLst/>
              <a:cxnLst/>
              <a:rect l="l" t="t" r="r" b="b"/>
              <a:pathLst>
                <a:path w="2344" h="2344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412" y="1964"/>
                  </a:lnTo>
                  <a:lnTo>
                    <a:pt x="412" y="412"/>
                  </a:lnTo>
                  <a:close/>
                  <a:moveTo>
                    <a:pt x="190" y="0"/>
                  </a:moveTo>
                  <a:cubicBezTo>
                    <a:pt x="95" y="0"/>
                    <a:pt x="0" y="95"/>
                    <a:pt x="0" y="222"/>
                  </a:cubicBezTo>
                  <a:lnTo>
                    <a:pt x="0" y="2154"/>
                  </a:lnTo>
                  <a:cubicBezTo>
                    <a:pt x="0" y="2249"/>
                    <a:pt x="95" y="2344"/>
                    <a:pt x="190" y="2344"/>
                  </a:cubicBezTo>
                  <a:lnTo>
                    <a:pt x="2154" y="2344"/>
                  </a:lnTo>
                  <a:cubicBezTo>
                    <a:pt x="2249" y="2344"/>
                    <a:pt x="2344" y="2249"/>
                    <a:pt x="2344" y="2154"/>
                  </a:cubicBezTo>
                  <a:lnTo>
                    <a:pt x="2344" y="222"/>
                  </a:lnTo>
                  <a:cubicBezTo>
                    <a:pt x="2344" y="95"/>
                    <a:pt x="2249" y="0"/>
                    <a:pt x="215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7"/>
            <p:cNvSpPr/>
            <p:nvPr/>
          </p:nvSpPr>
          <p:spPr>
            <a:xfrm>
              <a:off x="5781369" y="3559649"/>
              <a:ext cx="74224" cy="75219"/>
            </a:xfrm>
            <a:custGeom>
              <a:avLst/>
              <a:gdLst/>
              <a:ahLst/>
              <a:cxnLst/>
              <a:rect l="l" t="t" r="r" b="b"/>
              <a:pathLst>
                <a:path w="2313" h="2344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381" y="1964"/>
                  </a:lnTo>
                  <a:lnTo>
                    <a:pt x="381" y="412"/>
                  </a:lnTo>
                  <a:close/>
                  <a:moveTo>
                    <a:pt x="191" y="0"/>
                  </a:moveTo>
                  <a:cubicBezTo>
                    <a:pt x="64" y="0"/>
                    <a:pt x="1" y="95"/>
                    <a:pt x="1" y="222"/>
                  </a:cubicBezTo>
                  <a:lnTo>
                    <a:pt x="1" y="2154"/>
                  </a:lnTo>
                  <a:cubicBezTo>
                    <a:pt x="1" y="2249"/>
                    <a:pt x="64" y="2344"/>
                    <a:pt x="191" y="2344"/>
                  </a:cubicBezTo>
                  <a:lnTo>
                    <a:pt x="2122" y="2344"/>
                  </a:lnTo>
                  <a:cubicBezTo>
                    <a:pt x="2217" y="2344"/>
                    <a:pt x="2312" y="2249"/>
                    <a:pt x="2312" y="2154"/>
                  </a:cubicBezTo>
                  <a:lnTo>
                    <a:pt x="2312" y="222"/>
                  </a:lnTo>
                  <a:cubicBezTo>
                    <a:pt x="2312" y="95"/>
                    <a:pt x="2249" y="0"/>
                    <a:pt x="212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7"/>
            <p:cNvSpPr/>
            <p:nvPr/>
          </p:nvSpPr>
          <p:spPr>
            <a:xfrm>
              <a:off x="5889096" y="3559649"/>
              <a:ext cx="75251" cy="75219"/>
            </a:xfrm>
            <a:custGeom>
              <a:avLst/>
              <a:gdLst/>
              <a:ahLst/>
              <a:cxnLst/>
              <a:rect l="l" t="t" r="r" b="b"/>
              <a:pathLst>
                <a:path w="2345" h="2344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412" y="1964"/>
                  </a:lnTo>
                  <a:lnTo>
                    <a:pt x="412" y="412"/>
                  </a:lnTo>
                  <a:close/>
                  <a:moveTo>
                    <a:pt x="191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2154"/>
                  </a:lnTo>
                  <a:cubicBezTo>
                    <a:pt x="1" y="2249"/>
                    <a:pt x="96" y="2344"/>
                    <a:pt x="191" y="2344"/>
                  </a:cubicBezTo>
                  <a:lnTo>
                    <a:pt x="2122" y="2344"/>
                  </a:lnTo>
                  <a:cubicBezTo>
                    <a:pt x="2249" y="2344"/>
                    <a:pt x="2344" y="2249"/>
                    <a:pt x="2344" y="2154"/>
                  </a:cubicBezTo>
                  <a:lnTo>
                    <a:pt x="2344" y="222"/>
                  </a:lnTo>
                  <a:cubicBezTo>
                    <a:pt x="2344" y="95"/>
                    <a:pt x="2249" y="0"/>
                    <a:pt x="212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7"/>
            <p:cNvSpPr/>
            <p:nvPr/>
          </p:nvSpPr>
          <p:spPr>
            <a:xfrm>
              <a:off x="5672649" y="3651106"/>
              <a:ext cx="75219" cy="75251"/>
            </a:xfrm>
            <a:custGeom>
              <a:avLst/>
              <a:gdLst/>
              <a:ahLst/>
              <a:cxnLst/>
              <a:rect l="l" t="t" r="r" b="b"/>
              <a:pathLst>
                <a:path w="2344" h="2345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412" y="1964"/>
                  </a:lnTo>
                  <a:lnTo>
                    <a:pt x="412" y="412"/>
                  </a:lnTo>
                  <a:close/>
                  <a:moveTo>
                    <a:pt x="190" y="1"/>
                  </a:moveTo>
                  <a:cubicBezTo>
                    <a:pt x="95" y="1"/>
                    <a:pt x="0" y="96"/>
                    <a:pt x="0" y="222"/>
                  </a:cubicBezTo>
                  <a:lnTo>
                    <a:pt x="0" y="2154"/>
                  </a:lnTo>
                  <a:cubicBezTo>
                    <a:pt x="0" y="2249"/>
                    <a:pt x="95" y="2344"/>
                    <a:pt x="190" y="2344"/>
                  </a:cubicBezTo>
                  <a:lnTo>
                    <a:pt x="2154" y="2344"/>
                  </a:lnTo>
                  <a:cubicBezTo>
                    <a:pt x="2249" y="2344"/>
                    <a:pt x="2344" y="2249"/>
                    <a:pt x="2344" y="2154"/>
                  </a:cubicBezTo>
                  <a:lnTo>
                    <a:pt x="2344" y="222"/>
                  </a:lnTo>
                  <a:cubicBezTo>
                    <a:pt x="2344" y="96"/>
                    <a:pt x="2249" y="1"/>
                    <a:pt x="215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7"/>
            <p:cNvSpPr/>
            <p:nvPr/>
          </p:nvSpPr>
          <p:spPr>
            <a:xfrm>
              <a:off x="5781369" y="3651106"/>
              <a:ext cx="74224" cy="75251"/>
            </a:xfrm>
            <a:custGeom>
              <a:avLst/>
              <a:gdLst/>
              <a:ahLst/>
              <a:cxnLst/>
              <a:rect l="l" t="t" r="r" b="b"/>
              <a:pathLst>
                <a:path w="2313" h="2345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381" y="1964"/>
                  </a:lnTo>
                  <a:lnTo>
                    <a:pt x="381" y="412"/>
                  </a:lnTo>
                  <a:close/>
                  <a:moveTo>
                    <a:pt x="191" y="1"/>
                  </a:moveTo>
                  <a:cubicBezTo>
                    <a:pt x="64" y="1"/>
                    <a:pt x="1" y="96"/>
                    <a:pt x="1" y="222"/>
                  </a:cubicBezTo>
                  <a:lnTo>
                    <a:pt x="1" y="2154"/>
                  </a:lnTo>
                  <a:cubicBezTo>
                    <a:pt x="1" y="2249"/>
                    <a:pt x="64" y="2344"/>
                    <a:pt x="191" y="2344"/>
                  </a:cubicBezTo>
                  <a:lnTo>
                    <a:pt x="2122" y="2344"/>
                  </a:lnTo>
                  <a:cubicBezTo>
                    <a:pt x="2217" y="2344"/>
                    <a:pt x="2312" y="2249"/>
                    <a:pt x="2312" y="2154"/>
                  </a:cubicBezTo>
                  <a:lnTo>
                    <a:pt x="2312" y="222"/>
                  </a:lnTo>
                  <a:cubicBezTo>
                    <a:pt x="2312" y="96"/>
                    <a:pt x="2249" y="1"/>
                    <a:pt x="21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5889096" y="3651106"/>
              <a:ext cx="75251" cy="75251"/>
            </a:xfrm>
            <a:custGeom>
              <a:avLst/>
              <a:gdLst/>
              <a:ahLst/>
              <a:cxnLst/>
              <a:rect l="l" t="t" r="r" b="b"/>
              <a:pathLst>
                <a:path w="2345" h="2345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412" y="1964"/>
                  </a:lnTo>
                  <a:lnTo>
                    <a:pt x="412" y="412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222"/>
                  </a:cubicBezTo>
                  <a:lnTo>
                    <a:pt x="1" y="2154"/>
                  </a:lnTo>
                  <a:cubicBezTo>
                    <a:pt x="1" y="2249"/>
                    <a:pt x="96" y="2344"/>
                    <a:pt x="191" y="2344"/>
                  </a:cubicBezTo>
                  <a:lnTo>
                    <a:pt x="2122" y="2344"/>
                  </a:lnTo>
                  <a:cubicBezTo>
                    <a:pt x="2249" y="2344"/>
                    <a:pt x="2344" y="2249"/>
                    <a:pt x="2344" y="2154"/>
                  </a:cubicBezTo>
                  <a:lnTo>
                    <a:pt x="2344" y="222"/>
                  </a:lnTo>
                  <a:cubicBezTo>
                    <a:pt x="2344" y="96"/>
                    <a:pt x="2249" y="1"/>
                    <a:pt x="21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3" name="Google Shape;2363;p27"/>
          <p:cNvSpPr txBox="1"/>
          <p:nvPr/>
        </p:nvSpPr>
        <p:spPr>
          <a:xfrm>
            <a:off x="457200" y="411475"/>
            <a:ext cx="48615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Fira Sans Medium"/>
                <a:ea typeface="Fira Sans Medium"/>
                <a:cs typeface="Fira Sans Medium"/>
                <a:sym typeface="Fira Sans Medium"/>
              </a:rPr>
              <a:t>Réalisation du besoin client</a:t>
            </a:r>
            <a:endParaRPr sz="29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365" name="Google Shape;2365;p27"/>
          <p:cNvSpPr txBox="1"/>
          <p:nvPr/>
        </p:nvSpPr>
        <p:spPr>
          <a:xfrm>
            <a:off x="6006850" y="1806591"/>
            <a:ext cx="2679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Dépassement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66" name="Google Shape;2366;p27"/>
          <p:cNvSpPr txBox="1"/>
          <p:nvPr/>
        </p:nvSpPr>
        <p:spPr>
          <a:xfrm>
            <a:off x="6006850" y="2604294"/>
            <a:ext cx="2679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Fira Sans"/>
              <a:sym typeface="Fira Sans"/>
            </a:endParaRPr>
          </a:p>
        </p:txBody>
      </p:sp>
      <p:sp>
        <p:nvSpPr>
          <p:cNvPr id="2367" name="Google Shape;2367;p27"/>
          <p:cNvSpPr txBox="1"/>
          <p:nvPr/>
        </p:nvSpPr>
        <p:spPr>
          <a:xfrm>
            <a:off x="6006850" y="3401997"/>
            <a:ext cx="2679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latin typeface="Fira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Gérer vos flux | Power Automate</a:t>
            </a:r>
            <a:endParaRPr lang="fr-FR" sz="1200" dirty="0">
              <a:latin typeface="Fira Sans"/>
              <a:sym typeface="Fira Sans"/>
            </a:endParaRPr>
          </a:p>
        </p:txBody>
      </p:sp>
      <p:sp>
        <p:nvSpPr>
          <p:cNvPr id="2" name="Google Shape;2342;p27">
            <a:extLst>
              <a:ext uri="{FF2B5EF4-FFF2-40B4-BE49-F238E27FC236}">
                <a16:creationId xmlns:a16="http://schemas.microsoft.com/office/drawing/2014/main" id="{BE4AF551-2D69-FF68-3C05-F21FB706CF79}"/>
              </a:ext>
            </a:extLst>
          </p:cNvPr>
          <p:cNvSpPr/>
          <p:nvPr/>
        </p:nvSpPr>
        <p:spPr>
          <a:xfrm>
            <a:off x="5449898" y="1861173"/>
            <a:ext cx="425866" cy="302865"/>
          </a:xfrm>
          <a:custGeom>
            <a:avLst/>
            <a:gdLst/>
            <a:ahLst/>
            <a:cxnLst/>
            <a:rect l="l" t="t" r="r" b="b"/>
            <a:pathLst>
              <a:path w="13271" h="9438" extrusionOk="0">
                <a:moveTo>
                  <a:pt x="8140" y="412"/>
                </a:moveTo>
                <a:cubicBezTo>
                  <a:pt x="9882" y="412"/>
                  <a:pt x="11338" y="1837"/>
                  <a:pt x="11338" y="3611"/>
                </a:cubicBezTo>
                <a:cubicBezTo>
                  <a:pt x="11338" y="3801"/>
                  <a:pt x="11307" y="3991"/>
                  <a:pt x="11275" y="4181"/>
                </a:cubicBezTo>
                <a:cubicBezTo>
                  <a:pt x="11275" y="4276"/>
                  <a:pt x="11307" y="4339"/>
                  <a:pt x="11402" y="4403"/>
                </a:cubicBezTo>
                <a:cubicBezTo>
                  <a:pt x="12289" y="4814"/>
                  <a:pt x="12859" y="5669"/>
                  <a:pt x="12859" y="6619"/>
                </a:cubicBezTo>
                <a:cubicBezTo>
                  <a:pt x="12859" y="7950"/>
                  <a:pt x="11750" y="9058"/>
                  <a:pt x="10388" y="9058"/>
                </a:cubicBezTo>
                <a:lnTo>
                  <a:pt x="2851" y="9058"/>
                </a:lnTo>
                <a:cubicBezTo>
                  <a:pt x="1711" y="9058"/>
                  <a:pt x="698" y="8235"/>
                  <a:pt x="476" y="7094"/>
                </a:cubicBezTo>
                <a:lnTo>
                  <a:pt x="444" y="6999"/>
                </a:lnTo>
                <a:cubicBezTo>
                  <a:pt x="413" y="6873"/>
                  <a:pt x="381" y="6746"/>
                  <a:pt x="381" y="6619"/>
                </a:cubicBezTo>
                <a:cubicBezTo>
                  <a:pt x="381" y="5669"/>
                  <a:pt x="951" y="4814"/>
                  <a:pt x="1806" y="4403"/>
                </a:cubicBezTo>
                <a:cubicBezTo>
                  <a:pt x="1869" y="4371"/>
                  <a:pt x="1933" y="4308"/>
                  <a:pt x="1933" y="4244"/>
                </a:cubicBezTo>
                <a:cubicBezTo>
                  <a:pt x="1964" y="3484"/>
                  <a:pt x="2344" y="2787"/>
                  <a:pt x="2978" y="2344"/>
                </a:cubicBezTo>
                <a:cubicBezTo>
                  <a:pt x="3389" y="2059"/>
                  <a:pt x="3865" y="1901"/>
                  <a:pt x="4371" y="1901"/>
                </a:cubicBezTo>
                <a:cubicBezTo>
                  <a:pt x="4625" y="1901"/>
                  <a:pt x="4910" y="1964"/>
                  <a:pt x="5163" y="2027"/>
                </a:cubicBezTo>
                <a:cubicBezTo>
                  <a:pt x="5188" y="2036"/>
                  <a:pt x="5214" y="2040"/>
                  <a:pt x="5238" y="2040"/>
                </a:cubicBezTo>
                <a:cubicBezTo>
                  <a:pt x="5304" y="2040"/>
                  <a:pt x="5361" y="2010"/>
                  <a:pt x="5385" y="1964"/>
                </a:cubicBezTo>
                <a:cubicBezTo>
                  <a:pt x="5986" y="982"/>
                  <a:pt x="7031" y="412"/>
                  <a:pt x="8140" y="412"/>
                </a:cubicBezTo>
                <a:close/>
                <a:moveTo>
                  <a:pt x="8140" y="1"/>
                </a:moveTo>
                <a:cubicBezTo>
                  <a:pt x="6936" y="1"/>
                  <a:pt x="5796" y="634"/>
                  <a:pt x="5131" y="1616"/>
                </a:cubicBezTo>
                <a:cubicBezTo>
                  <a:pt x="4873" y="1546"/>
                  <a:pt x="4612" y="1511"/>
                  <a:pt x="4353" y="1511"/>
                </a:cubicBezTo>
                <a:cubicBezTo>
                  <a:pt x="3787" y="1511"/>
                  <a:pt x="3234" y="1680"/>
                  <a:pt x="2756" y="2027"/>
                </a:cubicBezTo>
                <a:cubicBezTo>
                  <a:pt x="2059" y="2502"/>
                  <a:pt x="1616" y="3263"/>
                  <a:pt x="1553" y="4118"/>
                </a:cubicBezTo>
                <a:cubicBezTo>
                  <a:pt x="603" y="4593"/>
                  <a:pt x="1" y="5574"/>
                  <a:pt x="1" y="6619"/>
                </a:cubicBezTo>
                <a:cubicBezTo>
                  <a:pt x="1" y="6778"/>
                  <a:pt x="33" y="6936"/>
                  <a:pt x="64" y="7094"/>
                </a:cubicBezTo>
                <a:lnTo>
                  <a:pt x="96" y="7158"/>
                </a:lnTo>
                <a:cubicBezTo>
                  <a:pt x="349" y="8488"/>
                  <a:pt x="1521" y="9438"/>
                  <a:pt x="2851" y="9438"/>
                </a:cubicBezTo>
                <a:lnTo>
                  <a:pt x="10388" y="9438"/>
                </a:lnTo>
                <a:cubicBezTo>
                  <a:pt x="11972" y="9438"/>
                  <a:pt x="13270" y="8171"/>
                  <a:pt x="13270" y="6619"/>
                </a:cubicBezTo>
                <a:cubicBezTo>
                  <a:pt x="13270" y="5574"/>
                  <a:pt x="12637" y="4593"/>
                  <a:pt x="11687" y="4086"/>
                </a:cubicBezTo>
                <a:cubicBezTo>
                  <a:pt x="11718" y="3928"/>
                  <a:pt x="11718" y="3769"/>
                  <a:pt x="11718" y="3611"/>
                </a:cubicBezTo>
                <a:cubicBezTo>
                  <a:pt x="11718" y="1616"/>
                  <a:pt x="10103" y="1"/>
                  <a:pt x="8140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9" name="Google Shape;2589;p30"/>
          <p:cNvGrpSpPr/>
          <p:nvPr/>
        </p:nvGrpSpPr>
        <p:grpSpPr>
          <a:xfrm>
            <a:off x="1830399" y="1287654"/>
            <a:ext cx="7817348" cy="3215937"/>
            <a:chOff x="602300" y="1815975"/>
            <a:chExt cx="6397175" cy="2631700"/>
          </a:xfrm>
        </p:grpSpPr>
        <p:sp>
          <p:nvSpPr>
            <p:cNvPr id="2590" name="Google Shape;2590;p30"/>
            <p:cNvSpPr/>
            <p:nvPr/>
          </p:nvSpPr>
          <p:spPr>
            <a:xfrm>
              <a:off x="713150" y="3083500"/>
              <a:ext cx="6218250" cy="55450"/>
            </a:xfrm>
            <a:custGeom>
              <a:avLst/>
              <a:gdLst/>
              <a:ahLst/>
              <a:cxnLst/>
              <a:rect l="l" t="t" r="r" b="b"/>
              <a:pathLst>
                <a:path w="248730" h="2218" extrusionOk="0">
                  <a:moveTo>
                    <a:pt x="0" y="1"/>
                  </a:moveTo>
                  <a:lnTo>
                    <a:pt x="0" y="2218"/>
                  </a:lnTo>
                  <a:lnTo>
                    <a:pt x="248729" y="2218"/>
                  </a:lnTo>
                  <a:lnTo>
                    <a:pt x="24872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0"/>
            <p:cNvSpPr/>
            <p:nvPr/>
          </p:nvSpPr>
          <p:spPr>
            <a:xfrm>
              <a:off x="602300" y="3047100"/>
              <a:ext cx="129075" cy="129850"/>
            </a:xfrm>
            <a:custGeom>
              <a:avLst/>
              <a:gdLst/>
              <a:ahLst/>
              <a:cxnLst/>
              <a:rect l="l" t="t" r="r" b="b"/>
              <a:pathLst>
                <a:path w="5163" h="5194" extrusionOk="0">
                  <a:moveTo>
                    <a:pt x="2566" y="0"/>
                  </a:moveTo>
                  <a:cubicBezTo>
                    <a:pt x="1141" y="0"/>
                    <a:pt x="1" y="1172"/>
                    <a:pt x="1" y="2597"/>
                  </a:cubicBezTo>
                  <a:cubicBezTo>
                    <a:pt x="1" y="4022"/>
                    <a:pt x="1141" y="5194"/>
                    <a:pt x="2566" y="5194"/>
                  </a:cubicBezTo>
                  <a:cubicBezTo>
                    <a:pt x="4023" y="5194"/>
                    <a:pt x="5163" y="4022"/>
                    <a:pt x="5163" y="2597"/>
                  </a:cubicBezTo>
                  <a:cubicBezTo>
                    <a:pt x="5163" y="1172"/>
                    <a:pt x="4023" y="0"/>
                    <a:pt x="25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0"/>
            <p:cNvSpPr/>
            <p:nvPr/>
          </p:nvSpPr>
          <p:spPr>
            <a:xfrm>
              <a:off x="6870400" y="3047100"/>
              <a:ext cx="129075" cy="129850"/>
            </a:xfrm>
            <a:custGeom>
              <a:avLst/>
              <a:gdLst/>
              <a:ahLst/>
              <a:cxnLst/>
              <a:rect l="l" t="t" r="r" b="b"/>
              <a:pathLst>
                <a:path w="5163" h="5194" extrusionOk="0">
                  <a:moveTo>
                    <a:pt x="2598" y="0"/>
                  </a:moveTo>
                  <a:cubicBezTo>
                    <a:pt x="1141" y="0"/>
                    <a:pt x="1" y="1172"/>
                    <a:pt x="1" y="2597"/>
                  </a:cubicBezTo>
                  <a:cubicBezTo>
                    <a:pt x="1" y="4022"/>
                    <a:pt x="1141" y="5194"/>
                    <a:pt x="2598" y="5194"/>
                  </a:cubicBezTo>
                  <a:cubicBezTo>
                    <a:pt x="4023" y="5194"/>
                    <a:pt x="5163" y="4022"/>
                    <a:pt x="5163" y="2597"/>
                  </a:cubicBezTo>
                  <a:cubicBezTo>
                    <a:pt x="5163" y="1172"/>
                    <a:pt x="4023" y="0"/>
                    <a:pt x="259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0"/>
            <p:cNvSpPr/>
            <p:nvPr/>
          </p:nvSpPr>
          <p:spPr>
            <a:xfrm>
              <a:off x="1340200" y="3029675"/>
              <a:ext cx="163900" cy="163900"/>
            </a:xfrm>
            <a:custGeom>
              <a:avLst/>
              <a:gdLst/>
              <a:ahLst/>
              <a:cxnLst/>
              <a:rect l="l" t="t" r="r" b="b"/>
              <a:pathLst>
                <a:path w="6556" h="6556" extrusionOk="0">
                  <a:moveTo>
                    <a:pt x="3294" y="0"/>
                  </a:moveTo>
                  <a:cubicBezTo>
                    <a:pt x="1489" y="0"/>
                    <a:pt x="0" y="1489"/>
                    <a:pt x="0" y="3294"/>
                  </a:cubicBezTo>
                  <a:cubicBezTo>
                    <a:pt x="0" y="5099"/>
                    <a:pt x="1489" y="6556"/>
                    <a:pt x="3294" y="6556"/>
                  </a:cubicBezTo>
                  <a:cubicBezTo>
                    <a:pt x="5099" y="6556"/>
                    <a:pt x="6556" y="5099"/>
                    <a:pt x="6556" y="3294"/>
                  </a:cubicBezTo>
                  <a:cubicBezTo>
                    <a:pt x="6556" y="1489"/>
                    <a:pt x="5099" y="0"/>
                    <a:pt x="3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0"/>
            <p:cNvSpPr/>
            <p:nvPr/>
          </p:nvSpPr>
          <p:spPr>
            <a:xfrm>
              <a:off x="1348900" y="3046700"/>
              <a:ext cx="146500" cy="130325"/>
            </a:xfrm>
            <a:custGeom>
              <a:avLst/>
              <a:gdLst/>
              <a:ahLst/>
              <a:cxnLst/>
              <a:rect l="l" t="t" r="r" b="b"/>
              <a:pathLst>
                <a:path w="5860" h="5213" extrusionOk="0">
                  <a:moveTo>
                    <a:pt x="2957" y="1"/>
                  </a:moveTo>
                  <a:cubicBezTo>
                    <a:pt x="2680" y="1"/>
                    <a:pt x="2399" y="47"/>
                    <a:pt x="2123" y="143"/>
                  </a:cubicBezTo>
                  <a:cubicBezTo>
                    <a:pt x="761" y="586"/>
                    <a:pt x="1" y="2043"/>
                    <a:pt x="476" y="3436"/>
                  </a:cubicBezTo>
                  <a:cubicBezTo>
                    <a:pt x="831" y="4528"/>
                    <a:pt x="1859" y="5213"/>
                    <a:pt x="2954" y="5213"/>
                  </a:cubicBezTo>
                  <a:cubicBezTo>
                    <a:pt x="3224" y="5213"/>
                    <a:pt x="3499" y="5171"/>
                    <a:pt x="3769" y="5083"/>
                  </a:cubicBezTo>
                  <a:cubicBezTo>
                    <a:pt x="5131" y="4640"/>
                    <a:pt x="5859" y="3151"/>
                    <a:pt x="5416" y="1790"/>
                  </a:cubicBezTo>
                  <a:cubicBezTo>
                    <a:pt x="5063" y="704"/>
                    <a:pt x="4045" y="1"/>
                    <a:pt x="295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0"/>
            <p:cNvSpPr/>
            <p:nvPr/>
          </p:nvSpPr>
          <p:spPr>
            <a:xfrm>
              <a:off x="1352875" y="3070050"/>
              <a:ext cx="133025" cy="106950"/>
            </a:xfrm>
            <a:custGeom>
              <a:avLst/>
              <a:gdLst/>
              <a:ahLst/>
              <a:cxnLst/>
              <a:rect l="l" t="t" r="r" b="b"/>
              <a:pathLst>
                <a:path w="5321" h="4278" extrusionOk="0">
                  <a:moveTo>
                    <a:pt x="760" y="1"/>
                  </a:moveTo>
                  <a:cubicBezTo>
                    <a:pt x="190" y="729"/>
                    <a:pt x="0" y="1711"/>
                    <a:pt x="380" y="2629"/>
                  </a:cubicBezTo>
                  <a:cubicBezTo>
                    <a:pt x="789" y="3663"/>
                    <a:pt x="1745" y="4277"/>
                    <a:pt x="2778" y="4277"/>
                  </a:cubicBezTo>
                  <a:cubicBezTo>
                    <a:pt x="3106" y="4277"/>
                    <a:pt x="3441" y="4215"/>
                    <a:pt x="3769" y="4086"/>
                  </a:cubicBezTo>
                  <a:cubicBezTo>
                    <a:pt x="4560" y="3769"/>
                    <a:pt x="5130" y="3104"/>
                    <a:pt x="5320" y="2312"/>
                  </a:cubicBezTo>
                  <a:lnTo>
                    <a:pt x="5320" y="2312"/>
                  </a:lnTo>
                  <a:cubicBezTo>
                    <a:pt x="5035" y="2629"/>
                    <a:pt x="4687" y="2914"/>
                    <a:pt x="4275" y="3072"/>
                  </a:cubicBezTo>
                  <a:cubicBezTo>
                    <a:pt x="3954" y="3203"/>
                    <a:pt x="3622" y="3264"/>
                    <a:pt x="3295" y="3264"/>
                  </a:cubicBezTo>
                  <a:cubicBezTo>
                    <a:pt x="2268" y="3264"/>
                    <a:pt x="1295" y="2656"/>
                    <a:pt x="887" y="1647"/>
                  </a:cubicBezTo>
                  <a:cubicBezTo>
                    <a:pt x="665" y="1109"/>
                    <a:pt x="633" y="539"/>
                    <a:pt x="76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0"/>
            <p:cNvSpPr/>
            <p:nvPr/>
          </p:nvSpPr>
          <p:spPr>
            <a:xfrm>
              <a:off x="906325" y="1815975"/>
              <a:ext cx="1030075" cy="1183650"/>
            </a:xfrm>
            <a:custGeom>
              <a:avLst/>
              <a:gdLst/>
              <a:ahLst/>
              <a:cxnLst/>
              <a:rect l="l" t="t" r="r" b="b"/>
              <a:pathLst>
                <a:path w="41203" h="47346" extrusionOk="0">
                  <a:moveTo>
                    <a:pt x="20617" y="0"/>
                  </a:moveTo>
                  <a:cubicBezTo>
                    <a:pt x="9216" y="0"/>
                    <a:pt x="1" y="9216"/>
                    <a:pt x="1" y="20585"/>
                  </a:cubicBezTo>
                  <a:cubicBezTo>
                    <a:pt x="1" y="30687"/>
                    <a:pt x="7253" y="39079"/>
                    <a:pt x="16849" y="40853"/>
                  </a:cubicBezTo>
                  <a:lnTo>
                    <a:pt x="20617" y="47345"/>
                  </a:lnTo>
                  <a:lnTo>
                    <a:pt x="24354" y="40853"/>
                  </a:lnTo>
                  <a:cubicBezTo>
                    <a:pt x="33950" y="39079"/>
                    <a:pt x="41202" y="30687"/>
                    <a:pt x="41202" y="20585"/>
                  </a:cubicBezTo>
                  <a:cubicBezTo>
                    <a:pt x="41202" y="9216"/>
                    <a:pt x="31986" y="0"/>
                    <a:pt x="2061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0"/>
            <p:cNvSpPr/>
            <p:nvPr/>
          </p:nvSpPr>
          <p:spPr>
            <a:xfrm>
              <a:off x="1010850" y="1920475"/>
              <a:ext cx="821025" cy="821050"/>
            </a:xfrm>
            <a:custGeom>
              <a:avLst/>
              <a:gdLst/>
              <a:ahLst/>
              <a:cxnLst/>
              <a:rect l="l" t="t" r="r" b="b"/>
              <a:pathLst>
                <a:path w="32841" h="32842" extrusionOk="0">
                  <a:moveTo>
                    <a:pt x="16436" y="0"/>
                  </a:moveTo>
                  <a:cubicBezTo>
                    <a:pt x="7347" y="0"/>
                    <a:pt x="0" y="7348"/>
                    <a:pt x="0" y="16405"/>
                  </a:cubicBezTo>
                  <a:cubicBezTo>
                    <a:pt x="0" y="25462"/>
                    <a:pt x="7347" y="32841"/>
                    <a:pt x="16436" y="32841"/>
                  </a:cubicBezTo>
                  <a:cubicBezTo>
                    <a:pt x="25494" y="32841"/>
                    <a:pt x="32841" y="25462"/>
                    <a:pt x="32841" y="16405"/>
                  </a:cubicBezTo>
                  <a:cubicBezTo>
                    <a:pt x="32841" y="7348"/>
                    <a:pt x="25494" y="0"/>
                    <a:pt x="1643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0"/>
            <p:cNvSpPr/>
            <p:nvPr/>
          </p:nvSpPr>
          <p:spPr>
            <a:xfrm>
              <a:off x="3959225" y="1815975"/>
              <a:ext cx="1030075" cy="1183650"/>
            </a:xfrm>
            <a:custGeom>
              <a:avLst/>
              <a:gdLst/>
              <a:ahLst/>
              <a:cxnLst/>
              <a:rect l="l" t="t" r="r" b="b"/>
              <a:pathLst>
                <a:path w="41203" h="47346" extrusionOk="0">
                  <a:moveTo>
                    <a:pt x="20617" y="0"/>
                  </a:moveTo>
                  <a:cubicBezTo>
                    <a:pt x="9216" y="0"/>
                    <a:pt x="1" y="9216"/>
                    <a:pt x="1" y="20585"/>
                  </a:cubicBezTo>
                  <a:cubicBezTo>
                    <a:pt x="1" y="30687"/>
                    <a:pt x="7253" y="39079"/>
                    <a:pt x="16849" y="40853"/>
                  </a:cubicBezTo>
                  <a:lnTo>
                    <a:pt x="20617" y="47345"/>
                  </a:lnTo>
                  <a:lnTo>
                    <a:pt x="24354" y="40853"/>
                  </a:lnTo>
                  <a:cubicBezTo>
                    <a:pt x="33950" y="39079"/>
                    <a:pt x="41202" y="30687"/>
                    <a:pt x="41202" y="20585"/>
                  </a:cubicBezTo>
                  <a:cubicBezTo>
                    <a:pt x="41202" y="9216"/>
                    <a:pt x="31986" y="0"/>
                    <a:pt x="2061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0"/>
            <p:cNvSpPr/>
            <p:nvPr/>
          </p:nvSpPr>
          <p:spPr>
            <a:xfrm>
              <a:off x="4063725" y="1920475"/>
              <a:ext cx="821050" cy="821050"/>
            </a:xfrm>
            <a:custGeom>
              <a:avLst/>
              <a:gdLst/>
              <a:ahLst/>
              <a:cxnLst/>
              <a:rect l="l" t="t" r="r" b="b"/>
              <a:pathLst>
                <a:path w="32842" h="32842" extrusionOk="0">
                  <a:moveTo>
                    <a:pt x="16437" y="0"/>
                  </a:moveTo>
                  <a:cubicBezTo>
                    <a:pt x="7348" y="0"/>
                    <a:pt x="1" y="7348"/>
                    <a:pt x="1" y="16405"/>
                  </a:cubicBezTo>
                  <a:cubicBezTo>
                    <a:pt x="1" y="25462"/>
                    <a:pt x="7348" y="32841"/>
                    <a:pt x="16437" y="32841"/>
                  </a:cubicBezTo>
                  <a:cubicBezTo>
                    <a:pt x="25495" y="32841"/>
                    <a:pt x="32842" y="25462"/>
                    <a:pt x="32842" y="16405"/>
                  </a:cubicBezTo>
                  <a:cubicBezTo>
                    <a:pt x="32842" y="7348"/>
                    <a:pt x="25495" y="0"/>
                    <a:pt x="164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0"/>
            <p:cNvSpPr/>
            <p:nvPr/>
          </p:nvSpPr>
          <p:spPr>
            <a:xfrm>
              <a:off x="5486475" y="3263225"/>
              <a:ext cx="1030050" cy="1184450"/>
            </a:xfrm>
            <a:custGeom>
              <a:avLst/>
              <a:gdLst/>
              <a:ahLst/>
              <a:cxnLst/>
              <a:rect l="l" t="t" r="r" b="b"/>
              <a:pathLst>
                <a:path w="41202" h="47378" extrusionOk="0">
                  <a:moveTo>
                    <a:pt x="20585" y="1"/>
                  </a:moveTo>
                  <a:lnTo>
                    <a:pt x="16848" y="6493"/>
                  </a:lnTo>
                  <a:cubicBezTo>
                    <a:pt x="7252" y="8266"/>
                    <a:pt x="0" y="16659"/>
                    <a:pt x="0" y="26761"/>
                  </a:cubicBezTo>
                  <a:cubicBezTo>
                    <a:pt x="0" y="38130"/>
                    <a:pt x="9216" y="47377"/>
                    <a:pt x="20585" y="47377"/>
                  </a:cubicBezTo>
                  <a:cubicBezTo>
                    <a:pt x="31954" y="47377"/>
                    <a:pt x="41202" y="38130"/>
                    <a:pt x="41202" y="26761"/>
                  </a:cubicBezTo>
                  <a:cubicBezTo>
                    <a:pt x="41202" y="16659"/>
                    <a:pt x="33918" y="8266"/>
                    <a:pt x="24354" y="6493"/>
                  </a:cubicBezTo>
                  <a:lnTo>
                    <a:pt x="2058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0"/>
            <p:cNvSpPr/>
            <p:nvPr/>
          </p:nvSpPr>
          <p:spPr>
            <a:xfrm>
              <a:off x="5590975" y="3522125"/>
              <a:ext cx="820250" cy="820250"/>
            </a:xfrm>
            <a:custGeom>
              <a:avLst/>
              <a:gdLst/>
              <a:ahLst/>
              <a:cxnLst/>
              <a:rect l="l" t="t" r="r" b="b"/>
              <a:pathLst>
                <a:path w="32810" h="32810" extrusionOk="0">
                  <a:moveTo>
                    <a:pt x="16405" y="1"/>
                  </a:moveTo>
                  <a:cubicBezTo>
                    <a:pt x="7348" y="1"/>
                    <a:pt x="1" y="7348"/>
                    <a:pt x="1" y="16405"/>
                  </a:cubicBezTo>
                  <a:cubicBezTo>
                    <a:pt x="1" y="25462"/>
                    <a:pt x="7348" y="32810"/>
                    <a:pt x="16405" y="32810"/>
                  </a:cubicBezTo>
                  <a:cubicBezTo>
                    <a:pt x="25463" y="32810"/>
                    <a:pt x="32810" y="25462"/>
                    <a:pt x="32810" y="16405"/>
                  </a:cubicBezTo>
                  <a:cubicBezTo>
                    <a:pt x="32810" y="7348"/>
                    <a:pt x="25463" y="1"/>
                    <a:pt x="164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0"/>
            <p:cNvSpPr/>
            <p:nvPr/>
          </p:nvSpPr>
          <p:spPr>
            <a:xfrm>
              <a:off x="2433575" y="3263225"/>
              <a:ext cx="1030850" cy="1184450"/>
            </a:xfrm>
            <a:custGeom>
              <a:avLst/>
              <a:gdLst/>
              <a:ahLst/>
              <a:cxnLst/>
              <a:rect l="l" t="t" r="r" b="b"/>
              <a:pathLst>
                <a:path w="41234" h="47378" extrusionOk="0">
                  <a:moveTo>
                    <a:pt x="20617" y="1"/>
                  </a:moveTo>
                  <a:lnTo>
                    <a:pt x="16848" y="6493"/>
                  </a:lnTo>
                  <a:cubicBezTo>
                    <a:pt x="7284" y="8266"/>
                    <a:pt x="0" y="16659"/>
                    <a:pt x="0" y="26761"/>
                  </a:cubicBezTo>
                  <a:cubicBezTo>
                    <a:pt x="0" y="38130"/>
                    <a:pt x="9248" y="47377"/>
                    <a:pt x="20617" y="47377"/>
                  </a:cubicBezTo>
                  <a:cubicBezTo>
                    <a:pt x="31986" y="47377"/>
                    <a:pt x="41233" y="38130"/>
                    <a:pt x="41233" y="26761"/>
                  </a:cubicBezTo>
                  <a:cubicBezTo>
                    <a:pt x="41233" y="16659"/>
                    <a:pt x="33950" y="8266"/>
                    <a:pt x="24354" y="6493"/>
                  </a:cubicBezTo>
                  <a:lnTo>
                    <a:pt x="2061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0"/>
            <p:cNvSpPr/>
            <p:nvPr/>
          </p:nvSpPr>
          <p:spPr>
            <a:xfrm>
              <a:off x="2538875" y="3522125"/>
              <a:ext cx="820250" cy="820250"/>
            </a:xfrm>
            <a:custGeom>
              <a:avLst/>
              <a:gdLst/>
              <a:ahLst/>
              <a:cxnLst/>
              <a:rect l="l" t="t" r="r" b="b"/>
              <a:pathLst>
                <a:path w="32810" h="32810" extrusionOk="0">
                  <a:moveTo>
                    <a:pt x="16405" y="1"/>
                  </a:moveTo>
                  <a:cubicBezTo>
                    <a:pt x="7348" y="1"/>
                    <a:pt x="0" y="7348"/>
                    <a:pt x="0" y="16405"/>
                  </a:cubicBezTo>
                  <a:cubicBezTo>
                    <a:pt x="0" y="25462"/>
                    <a:pt x="7348" y="32810"/>
                    <a:pt x="16405" y="32810"/>
                  </a:cubicBezTo>
                  <a:cubicBezTo>
                    <a:pt x="25462" y="32810"/>
                    <a:pt x="32809" y="25462"/>
                    <a:pt x="32809" y="16405"/>
                  </a:cubicBezTo>
                  <a:cubicBezTo>
                    <a:pt x="32809" y="7348"/>
                    <a:pt x="25462" y="1"/>
                    <a:pt x="164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0"/>
            <p:cNvSpPr/>
            <p:nvPr/>
          </p:nvSpPr>
          <p:spPr>
            <a:xfrm>
              <a:off x="1386125" y="3263225"/>
              <a:ext cx="57800" cy="58625"/>
            </a:xfrm>
            <a:custGeom>
              <a:avLst/>
              <a:gdLst/>
              <a:ahLst/>
              <a:cxnLst/>
              <a:rect l="l" t="t" r="r" b="b"/>
              <a:pathLst>
                <a:path w="2312" h="2345" extrusionOk="0">
                  <a:moveTo>
                    <a:pt x="1172" y="1"/>
                  </a:moveTo>
                  <a:cubicBezTo>
                    <a:pt x="507" y="1"/>
                    <a:pt x="0" y="539"/>
                    <a:pt x="0" y="1173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5" y="2344"/>
                    <a:pt x="2312" y="1806"/>
                    <a:pt x="2312" y="1173"/>
                  </a:cubicBezTo>
                  <a:cubicBezTo>
                    <a:pt x="2312" y="539"/>
                    <a:pt x="1805" y="1"/>
                    <a:pt x="117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0"/>
            <p:cNvSpPr/>
            <p:nvPr/>
          </p:nvSpPr>
          <p:spPr>
            <a:xfrm>
              <a:off x="1386125" y="3393075"/>
              <a:ext cx="57800" cy="57825"/>
            </a:xfrm>
            <a:custGeom>
              <a:avLst/>
              <a:gdLst/>
              <a:ahLst/>
              <a:cxnLst/>
              <a:rect l="l" t="t" r="r" b="b"/>
              <a:pathLst>
                <a:path w="2312" h="2313" extrusionOk="0">
                  <a:moveTo>
                    <a:pt x="1172" y="1"/>
                  </a:moveTo>
                  <a:cubicBezTo>
                    <a:pt x="507" y="1"/>
                    <a:pt x="0" y="507"/>
                    <a:pt x="0" y="1172"/>
                  </a:cubicBezTo>
                  <a:cubicBezTo>
                    <a:pt x="0" y="1806"/>
                    <a:pt x="507" y="2312"/>
                    <a:pt x="1172" y="2312"/>
                  </a:cubicBezTo>
                  <a:cubicBezTo>
                    <a:pt x="1805" y="2312"/>
                    <a:pt x="2312" y="1806"/>
                    <a:pt x="2312" y="1172"/>
                  </a:cubicBezTo>
                  <a:cubicBezTo>
                    <a:pt x="2312" y="507"/>
                    <a:pt x="1805" y="1"/>
                    <a:pt x="117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0"/>
            <p:cNvSpPr/>
            <p:nvPr/>
          </p:nvSpPr>
          <p:spPr>
            <a:xfrm>
              <a:off x="1386125" y="3522125"/>
              <a:ext cx="57800" cy="58625"/>
            </a:xfrm>
            <a:custGeom>
              <a:avLst/>
              <a:gdLst/>
              <a:ahLst/>
              <a:cxnLst/>
              <a:rect l="l" t="t" r="r" b="b"/>
              <a:pathLst>
                <a:path w="2312" h="2345" extrusionOk="0">
                  <a:moveTo>
                    <a:pt x="1172" y="1"/>
                  </a:moveTo>
                  <a:cubicBezTo>
                    <a:pt x="507" y="1"/>
                    <a:pt x="0" y="539"/>
                    <a:pt x="0" y="1172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5" y="2344"/>
                    <a:pt x="2312" y="1806"/>
                    <a:pt x="2312" y="1172"/>
                  </a:cubicBezTo>
                  <a:cubicBezTo>
                    <a:pt x="2312" y="539"/>
                    <a:pt x="1805" y="1"/>
                    <a:pt x="117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0"/>
            <p:cNvSpPr/>
            <p:nvPr/>
          </p:nvSpPr>
          <p:spPr>
            <a:xfrm>
              <a:off x="1386125" y="3651975"/>
              <a:ext cx="57800" cy="57825"/>
            </a:xfrm>
            <a:custGeom>
              <a:avLst/>
              <a:gdLst/>
              <a:ahLst/>
              <a:cxnLst/>
              <a:rect l="l" t="t" r="r" b="b"/>
              <a:pathLst>
                <a:path w="2312" h="2313" extrusionOk="0">
                  <a:moveTo>
                    <a:pt x="1172" y="0"/>
                  </a:moveTo>
                  <a:cubicBezTo>
                    <a:pt x="507" y="0"/>
                    <a:pt x="0" y="507"/>
                    <a:pt x="0" y="1172"/>
                  </a:cubicBezTo>
                  <a:cubicBezTo>
                    <a:pt x="0" y="1805"/>
                    <a:pt x="507" y="2312"/>
                    <a:pt x="1172" y="2312"/>
                  </a:cubicBezTo>
                  <a:cubicBezTo>
                    <a:pt x="1805" y="2312"/>
                    <a:pt x="2312" y="1805"/>
                    <a:pt x="2312" y="1172"/>
                  </a:cubicBezTo>
                  <a:cubicBezTo>
                    <a:pt x="2312" y="507"/>
                    <a:pt x="1805" y="0"/>
                    <a:pt x="11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0"/>
            <p:cNvSpPr/>
            <p:nvPr/>
          </p:nvSpPr>
          <p:spPr>
            <a:xfrm>
              <a:off x="1366325" y="2055850"/>
              <a:ext cx="101375" cy="100575"/>
            </a:xfrm>
            <a:custGeom>
              <a:avLst/>
              <a:gdLst/>
              <a:ahLst/>
              <a:cxnLst/>
              <a:rect l="l" t="t" r="r" b="b"/>
              <a:pathLst>
                <a:path w="4055" h="4023" extrusionOk="0">
                  <a:moveTo>
                    <a:pt x="0" y="1"/>
                  </a:moveTo>
                  <a:lnTo>
                    <a:pt x="0" y="4023"/>
                  </a:lnTo>
                  <a:lnTo>
                    <a:pt x="4054" y="4023"/>
                  </a:lnTo>
                  <a:lnTo>
                    <a:pt x="405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0"/>
            <p:cNvSpPr/>
            <p:nvPr/>
          </p:nvSpPr>
          <p:spPr>
            <a:xfrm>
              <a:off x="1157300" y="2091475"/>
              <a:ext cx="518625" cy="517825"/>
            </a:xfrm>
            <a:custGeom>
              <a:avLst/>
              <a:gdLst/>
              <a:ahLst/>
              <a:cxnLst/>
              <a:rect l="l" t="t" r="r" b="b"/>
              <a:pathLst>
                <a:path w="20745" h="20713" extrusionOk="0">
                  <a:moveTo>
                    <a:pt x="10388" y="1363"/>
                  </a:moveTo>
                  <a:cubicBezTo>
                    <a:pt x="15329" y="1363"/>
                    <a:pt x="19382" y="5385"/>
                    <a:pt x="19382" y="10357"/>
                  </a:cubicBezTo>
                  <a:cubicBezTo>
                    <a:pt x="19382" y="15329"/>
                    <a:pt x="15329" y="19351"/>
                    <a:pt x="10388" y="19351"/>
                  </a:cubicBezTo>
                  <a:cubicBezTo>
                    <a:pt x="5416" y="19351"/>
                    <a:pt x="1363" y="15329"/>
                    <a:pt x="1363" y="10357"/>
                  </a:cubicBezTo>
                  <a:cubicBezTo>
                    <a:pt x="1363" y="5385"/>
                    <a:pt x="5416" y="1363"/>
                    <a:pt x="10388" y="1363"/>
                  </a:cubicBezTo>
                  <a:close/>
                  <a:moveTo>
                    <a:pt x="10388" y="1"/>
                  </a:moveTo>
                  <a:cubicBezTo>
                    <a:pt x="4656" y="1"/>
                    <a:pt x="1" y="4625"/>
                    <a:pt x="1" y="10357"/>
                  </a:cubicBezTo>
                  <a:cubicBezTo>
                    <a:pt x="1" y="16089"/>
                    <a:pt x="4656" y="20712"/>
                    <a:pt x="10388" y="20712"/>
                  </a:cubicBezTo>
                  <a:cubicBezTo>
                    <a:pt x="16089" y="20712"/>
                    <a:pt x="20744" y="16089"/>
                    <a:pt x="20744" y="10357"/>
                  </a:cubicBezTo>
                  <a:cubicBezTo>
                    <a:pt x="20744" y="4625"/>
                    <a:pt x="16089" y="1"/>
                    <a:pt x="1038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0"/>
            <p:cNvSpPr/>
            <p:nvPr/>
          </p:nvSpPr>
          <p:spPr>
            <a:xfrm>
              <a:off x="1150175" y="2083575"/>
              <a:ext cx="532875" cy="532850"/>
            </a:xfrm>
            <a:custGeom>
              <a:avLst/>
              <a:gdLst/>
              <a:ahLst/>
              <a:cxnLst/>
              <a:rect l="l" t="t" r="r" b="b"/>
              <a:pathLst>
                <a:path w="21315" h="21314" extrusionOk="0">
                  <a:moveTo>
                    <a:pt x="12890" y="1235"/>
                  </a:moveTo>
                  <a:cubicBezTo>
                    <a:pt x="18084" y="2470"/>
                    <a:pt x="21314" y="7696"/>
                    <a:pt x="20079" y="12921"/>
                  </a:cubicBezTo>
                  <a:cubicBezTo>
                    <a:pt x="18844" y="18115"/>
                    <a:pt x="13618" y="21313"/>
                    <a:pt x="8425" y="20078"/>
                  </a:cubicBezTo>
                  <a:cubicBezTo>
                    <a:pt x="3199" y="18843"/>
                    <a:pt x="1" y="13618"/>
                    <a:pt x="1236" y="8424"/>
                  </a:cubicBezTo>
                  <a:cubicBezTo>
                    <a:pt x="2471" y="3230"/>
                    <a:pt x="7696" y="0"/>
                    <a:pt x="12890" y="1235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0"/>
            <p:cNvSpPr/>
            <p:nvPr/>
          </p:nvSpPr>
          <p:spPr>
            <a:xfrm>
              <a:off x="1191350" y="2124725"/>
              <a:ext cx="451300" cy="451325"/>
            </a:xfrm>
            <a:custGeom>
              <a:avLst/>
              <a:gdLst/>
              <a:ahLst/>
              <a:cxnLst/>
              <a:rect l="l" t="t" r="r" b="b"/>
              <a:pathLst>
                <a:path w="18052" h="18053" extrusionOk="0">
                  <a:moveTo>
                    <a:pt x="9026" y="1"/>
                  </a:moveTo>
                  <a:cubicBezTo>
                    <a:pt x="4023" y="1"/>
                    <a:pt x="1" y="4055"/>
                    <a:pt x="1" y="9027"/>
                  </a:cubicBezTo>
                  <a:cubicBezTo>
                    <a:pt x="1" y="13999"/>
                    <a:pt x="4023" y="18052"/>
                    <a:pt x="9026" y="18052"/>
                  </a:cubicBezTo>
                  <a:cubicBezTo>
                    <a:pt x="13998" y="18052"/>
                    <a:pt x="18052" y="13999"/>
                    <a:pt x="18052" y="9027"/>
                  </a:cubicBezTo>
                  <a:cubicBezTo>
                    <a:pt x="18052" y="4055"/>
                    <a:pt x="13998" y="1"/>
                    <a:pt x="90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0"/>
            <p:cNvSpPr/>
            <p:nvPr/>
          </p:nvSpPr>
          <p:spPr>
            <a:xfrm>
              <a:off x="1191350" y="2124725"/>
              <a:ext cx="451300" cy="451325"/>
            </a:xfrm>
            <a:custGeom>
              <a:avLst/>
              <a:gdLst/>
              <a:ahLst/>
              <a:cxnLst/>
              <a:rect l="l" t="t" r="r" b="b"/>
              <a:pathLst>
                <a:path w="18052" h="18053" extrusionOk="0">
                  <a:moveTo>
                    <a:pt x="9026" y="888"/>
                  </a:moveTo>
                  <a:cubicBezTo>
                    <a:pt x="13492" y="888"/>
                    <a:pt x="17165" y="4530"/>
                    <a:pt x="17165" y="9027"/>
                  </a:cubicBezTo>
                  <a:cubicBezTo>
                    <a:pt x="17165" y="13524"/>
                    <a:pt x="13492" y="17165"/>
                    <a:pt x="9026" y="17165"/>
                  </a:cubicBezTo>
                  <a:cubicBezTo>
                    <a:pt x="4529" y="17165"/>
                    <a:pt x="856" y="13524"/>
                    <a:pt x="856" y="9027"/>
                  </a:cubicBezTo>
                  <a:cubicBezTo>
                    <a:pt x="856" y="4530"/>
                    <a:pt x="4529" y="888"/>
                    <a:pt x="9026" y="888"/>
                  </a:cubicBezTo>
                  <a:close/>
                  <a:moveTo>
                    <a:pt x="9026" y="1"/>
                  </a:moveTo>
                  <a:cubicBezTo>
                    <a:pt x="4023" y="1"/>
                    <a:pt x="1" y="4055"/>
                    <a:pt x="1" y="9027"/>
                  </a:cubicBezTo>
                  <a:cubicBezTo>
                    <a:pt x="1" y="13999"/>
                    <a:pt x="4023" y="18052"/>
                    <a:pt x="9026" y="18052"/>
                  </a:cubicBezTo>
                  <a:cubicBezTo>
                    <a:pt x="13998" y="18052"/>
                    <a:pt x="18052" y="13999"/>
                    <a:pt x="18052" y="9027"/>
                  </a:cubicBezTo>
                  <a:cubicBezTo>
                    <a:pt x="18020" y="4055"/>
                    <a:pt x="13998" y="1"/>
                    <a:pt x="902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0"/>
            <p:cNvSpPr/>
            <p:nvPr/>
          </p:nvSpPr>
          <p:spPr>
            <a:xfrm>
              <a:off x="1413825" y="2153250"/>
              <a:ext cx="5575" cy="30100"/>
            </a:xfrm>
            <a:custGeom>
              <a:avLst/>
              <a:gdLst/>
              <a:ahLst/>
              <a:cxnLst/>
              <a:rect l="l" t="t" r="r" b="b"/>
              <a:pathLst>
                <a:path w="223" h="1204" extrusionOk="0">
                  <a:moveTo>
                    <a:pt x="127" y="0"/>
                  </a:moveTo>
                  <a:cubicBezTo>
                    <a:pt x="64" y="0"/>
                    <a:pt x="1" y="32"/>
                    <a:pt x="1" y="95"/>
                  </a:cubicBezTo>
                  <a:lnTo>
                    <a:pt x="1" y="1108"/>
                  </a:lnTo>
                  <a:cubicBezTo>
                    <a:pt x="1" y="1172"/>
                    <a:pt x="64" y="1203"/>
                    <a:pt x="127" y="1203"/>
                  </a:cubicBezTo>
                  <a:cubicBezTo>
                    <a:pt x="159" y="1203"/>
                    <a:pt x="222" y="1172"/>
                    <a:pt x="222" y="1108"/>
                  </a:cubicBezTo>
                  <a:lnTo>
                    <a:pt x="222" y="95"/>
                  </a:lnTo>
                  <a:cubicBezTo>
                    <a:pt x="222" y="32"/>
                    <a:pt x="159" y="0"/>
                    <a:pt x="1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0"/>
            <p:cNvSpPr/>
            <p:nvPr/>
          </p:nvSpPr>
          <p:spPr>
            <a:xfrm>
              <a:off x="1413825" y="2517425"/>
              <a:ext cx="5575" cy="30900"/>
            </a:xfrm>
            <a:custGeom>
              <a:avLst/>
              <a:gdLst/>
              <a:ahLst/>
              <a:cxnLst/>
              <a:rect l="l" t="t" r="r" b="b"/>
              <a:pathLst>
                <a:path w="223" h="1236" extrusionOk="0">
                  <a:moveTo>
                    <a:pt x="127" y="1"/>
                  </a:moveTo>
                  <a:cubicBezTo>
                    <a:pt x="64" y="1"/>
                    <a:pt x="1" y="32"/>
                    <a:pt x="1" y="96"/>
                  </a:cubicBezTo>
                  <a:lnTo>
                    <a:pt x="1" y="1109"/>
                  </a:lnTo>
                  <a:cubicBezTo>
                    <a:pt x="1" y="1172"/>
                    <a:pt x="64" y="1236"/>
                    <a:pt x="127" y="1236"/>
                  </a:cubicBezTo>
                  <a:cubicBezTo>
                    <a:pt x="159" y="1236"/>
                    <a:pt x="222" y="1172"/>
                    <a:pt x="222" y="1109"/>
                  </a:cubicBezTo>
                  <a:lnTo>
                    <a:pt x="222" y="96"/>
                  </a:lnTo>
                  <a:cubicBezTo>
                    <a:pt x="222" y="32"/>
                    <a:pt x="159" y="1"/>
                    <a:pt x="1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0"/>
            <p:cNvSpPr/>
            <p:nvPr/>
          </p:nvSpPr>
          <p:spPr>
            <a:xfrm>
              <a:off x="1583250" y="2348000"/>
              <a:ext cx="30900" cy="5575"/>
            </a:xfrm>
            <a:custGeom>
              <a:avLst/>
              <a:gdLst/>
              <a:ahLst/>
              <a:cxnLst/>
              <a:rect l="l" t="t" r="r" b="b"/>
              <a:pathLst>
                <a:path w="1236" h="223" extrusionOk="0">
                  <a:moveTo>
                    <a:pt x="127" y="1"/>
                  </a:moveTo>
                  <a:cubicBezTo>
                    <a:pt x="64" y="1"/>
                    <a:pt x="1" y="32"/>
                    <a:pt x="1" y="96"/>
                  </a:cubicBezTo>
                  <a:cubicBezTo>
                    <a:pt x="1" y="159"/>
                    <a:pt x="64" y="222"/>
                    <a:pt x="127" y="222"/>
                  </a:cubicBezTo>
                  <a:lnTo>
                    <a:pt x="1141" y="222"/>
                  </a:lnTo>
                  <a:cubicBezTo>
                    <a:pt x="1173" y="222"/>
                    <a:pt x="1236" y="159"/>
                    <a:pt x="1236" y="96"/>
                  </a:cubicBezTo>
                  <a:cubicBezTo>
                    <a:pt x="1236" y="32"/>
                    <a:pt x="1173" y="1"/>
                    <a:pt x="114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0"/>
            <p:cNvSpPr/>
            <p:nvPr/>
          </p:nvSpPr>
          <p:spPr>
            <a:xfrm>
              <a:off x="1219050" y="2348000"/>
              <a:ext cx="30925" cy="5575"/>
            </a:xfrm>
            <a:custGeom>
              <a:avLst/>
              <a:gdLst/>
              <a:ahLst/>
              <a:cxnLst/>
              <a:rect l="l" t="t" r="r" b="b"/>
              <a:pathLst>
                <a:path w="1237" h="223" extrusionOk="0">
                  <a:moveTo>
                    <a:pt x="128" y="1"/>
                  </a:moveTo>
                  <a:cubicBezTo>
                    <a:pt x="64" y="1"/>
                    <a:pt x="1" y="32"/>
                    <a:pt x="1" y="96"/>
                  </a:cubicBezTo>
                  <a:cubicBezTo>
                    <a:pt x="1" y="159"/>
                    <a:pt x="64" y="222"/>
                    <a:pt x="128" y="222"/>
                  </a:cubicBezTo>
                  <a:lnTo>
                    <a:pt x="1109" y="222"/>
                  </a:lnTo>
                  <a:cubicBezTo>
                    <a:pt x="1173" y="222"/>
                    <a:pt x="1236" y="159"/>
                    <a:pt x="1236" y="96"/>
                  </a:cubicBezTo>
                  <a:cubicBezTo>
                    <a:pt x="1236" y="32"/>
                    <a:pt x="1173" y="1"/>
                    <a:pt x="110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0"/>
            <p:cNvSpPr/>
            <p:nvPr/>
          </p:nvSpPr>
          <p:spPr>
            <a:xfrm>
              <a:off x="1534950" y="2212025"/>
              <a:ext cx="24575" cy="23175"/>
            </a:xfrm>
            <a:custGeom>
              <a:avLst/>
              <a:gdLst/>
              <a:ahLst/>
              <a:cxnLst/>
              <a:rect l="l" t="t" r="r" b="b"/>
              <a:pathLst>
                <a:path w="983" h="927" extrusionOk="0">
                  <a:moveTo>
                    <a:pt x="856" y="0"/>
                  </a:moveTo>
                  <a:cubicBezTo>
                    <a:pt x="832" y="0"/>
                    <a:pt x="808" y="8"/>
                    <a:pt x="793" y="24"/>
                  </a:cubicBezTo>
                  <a:lnTo>
                    <a:pt x="64" y="721"/>
                  </a:lnTo>
                  <a:cubicBezTo>
                    <a:pt x="33" y="784"/>
                    <a:pt x="1" y="848"/>
                    <a:pt x="64" y="879"/>
                  </a:cubicBezTo>
                  <a:cubicBezTo>
                    <a:pt x="80" y="911"/>
                    <a:pt x="104" y="927"/>
                    <a:pt x="132" y="927"/>
                  </a:cubicBezTo>
                  <a:cubicBezTo>
                    <a:pt x="159" y="927"/>
                    <a:pt x="191" y="911"/>
                    <a:pt x="223" y="879"/>
                  </a:cubicBezTo>
                  <a:lnTo>
                    <a:pt x="919" y="183"/>
                  </a:lnTo>
                  <a:cubicBezTo>
                    <a:pt x="983" y="151"/>
                    <a:pt x="983" y="88"/>
                    <a:pt x="919" y="24"/>
                  </a:cubicBezTo>
                  <a:cubicBezTo>
                    <a:pt x="904" y="8"/>
                    <a:pt x="880" y="0"/>
                    <a:pt x="85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0"/>
            <p:cNvSpPr/>
            <p:nvPr/>
          </p:nvSpPr>
          <p:spPr>
            <a:xfrm>
              <a:off x="1273700" y="2465850"/>
              <a:ext cx="24550" cy="22900"/>
            </a:xfrm>
            <a:custGeom>
              <a:avLst/>
              <a:gdLst/>
              <a:ahLst/>
              <a:cxnLst/>
              <a:rect l="l" t="t" r="r" b="b"/>
              <a:pathLst>
                <a:path w="982" h="916" extrusionOk="0">
                  <a:moveTo>
                    <a:pt x="838" y="0"/>
                  </a:moveTo>
                  <a:cubicBezTo>
                    <a:pt x="814" y="0"/>
                    <a:pt x="787" y="10"/>
                    <a:pt x="760" y="37"/>
                  </a:cubicBezTo>
                  <a:lnTo>
                    <a:pt x="63" y="734"/>
                  </a:lnTo>
                  <a:cubicBezTo>
                    <a:pt x="0" y="765"/>
                    <a:pt x="0" y="829"/>
                    <a:pt x="32" y="892"/>
                  </a:cubicBezTo>
                  <a:cubicBezTo>
                    <a:pt x="63" y="908"/>
                    <a:pt x="95" y="916"/>
                    <a:pt x="123" y="916"/>
                  </a:cubicBezTo>
                  <a:cubicBezTo>
                    <a:pt x="151" y="916"/>
                    <a:pt x="174" y="908"/>
                    <a:pt x="190" y="892"/>
                  </a:cubicBezTo>
                  <a:lnTo>
                    <a:pt x="919" y="195"/>
                  </a:lnTo>
                  <a:cubicBezTo>
                    <a:pt x="950" y="132"/>
                    <a:pt x="982" y="69"/>
                    <a:pt x="919" y="37"/>
                  </a:cubicBezTo>
                  <a:cubicBezTo>
                    <a:pt x="900" y="19"/>
                    <a:pt x="871" y="0"/>
                    <a:pt x="8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0"/>
            <p:cNvSpPr/>
            <p:nvPr/>
          </p:nvSpPr>
          <p:spPr>
            <a:xfrm>
              <a:off x="1531800" y="2469325"/>
              <a:ext cx="23775" cy="23400"/>
            </a:xfrm>
            <a:custGeom>
              <a:avLst/>
              <a:gdLst/>
              <a:ahLst/>
              <a:cxnLst/>
              <a:rect l="l" t="t" r="r" b="b"/>
              <a:pathLst>
                <a:path w="951" h="936" extrusionOk="0">
                  <a:moveTo>
                    <a:pt x="123" y="1"/>
                  </a:moveTo>
                  <a:cubicBezTo>
                    <a:pt x="95" y="1"/>
                    <a:pt x="64" y="9"/>
                    <a:pt x="32" y="25"/>
                  </a:cubicBezTo>
                  <a:cubicBezTo>
                    <a:pt x="0" y="88"/>
                    <a:pt x="0" y="151"/>
                    <a:pt x="32" y="183"/>
                  </a:cubicBezTo>
                  <a:lnTo>
                    <a:pt x="729" y="911"/>
                  </a:lnTo>
                  <a:cubicBezTo>
                    <a:pt x="760" y="927"/>
                    <a:pt x="792" y="935"/>
                    <a:pt x="820" y="935"/>
                  </a:cubicBezTo>
                  <a:cubicBezTo>
                    <a:pt x="847" y="935"/>
                    <a:pt x="871" y="927"/>
                    <a:pt x="887" y="911"/>
                  </a:cubicBezTo>
                  <a:cubicBezTo>
                    <a:pt x="919" y="880"/>
                    <a:pt x="950" y="816"/>
                    <a:pt x="887" y="753"/>
                  </a:cubicBezTo>
                  <a:lnTo>
                    <a:pt x="190" y="25"/>
                  </a:lnTo>
                  <a:cubicBezTo>
                    <a:pt x="174" y="9"/>
                    <a:pt x="151" y="1"/>
                    <a:pt x="12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0"/>
            <p:cNvSpPr/>
            <p:nvPr/>
          </p:nvSpPr>
          <p:spPr>
            <a:xfrm>
              <a:off x="1277650" y="2208075"/>
              <a:ext cx="23775" cy="23375"/>
            </a:xfrm>
            <a:custGeom>
              <a:avLst/>
              <a:gdLst/>
              <a:ahLst/>
              <a:cxnLst/>
              <a:rect l="l" t="t" r="r" b="b"/>
              <a:pathLst>
                <a:path w="951" h="935" extrusionOk="0">
                  <a:moveTo>
                    <a:pt x="131" y="0"/>
                  </a:moveTo>
                  <a:cubicBezTo>
                    <a:pt x="103" y="0"/>
                    <a:pt x="80" y="8"/>
                    <a:pt x="64" y="24"/>
                  </a:cubicBezTo>
                  <a:cubicBezTo>
                    <a:pt x="0" y="56"/>
                    <a:pt x="0" y="151"/>
                    <a:pt x="64" y="182"/>
                  </a:cubicBezTo>
                  <a:lnTo>
                    <a:pt x="761" y="911"/>
                  </a:lnTo>
                  <a:cubicBezTo>
                    <a:pt x="776" y="926"/>
                    <a:pt x="800" y="934"/>
                    <a:pt x="828" y="934"/>
                  </a:cubicBezTo>
                  <a:cubicBezTo>
                    <a:pt x="856" y="934"/>
                    <a:pt x="887" y="926"/>
                    <a:pt x="919" y="911"/>
                  </a:cubicBezTo>
                  <a:cubicBezTo>
                    <a:pt x="951" y="847"/>
                    <a:pt x="951" y="784"/>
                    <a:pt x="919" y="752"/>
                  </a:cubicBezTo>
                  <a:lnTo>
                    <a:pt x="222" y="24"/>
                  </a:lnTo>
                  <a:cubicBezTo>
                    <a:pt x="191" y="8"/>
                    <a:pt x="159" y="0"/>
                    <a:pt x="13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0"/>
            <p:cNvSpPr/>
            <p:nvPr/>
          </p:nvSpPr>
          <p:spPr>
            <a:xfrm>
              <a:off x="1569800" y="2272475"/>
              <a:ext cx="29325" cy="14900"/>
            </a:xfrm>
            <a:custGeom>
              <a:avLst/>
              <a:gdLst/>
              <a:ahLst/>
              <a:cxnLst/>
              <a:rect l="l" t="t" r="r" b="b"/>
              <a:pathLst>
                <a:path w="1173" h="596" extrusionOk="0">
                  <a:moveTo>
                    <a:pt x="1063" y="1"/>
                  </a:moveTo>
                  <a:cubicBezTo>
                    <a:pt x="1048" y="1"/>
                    <a:pt x="1031" y="5"/>
                    <a:pt x="1014" y="13"/>
                  </a:cubicBezTo>
                  <a:lnTo>
                    <a:pt x="95" y="393"/>
                  </a:lnTo>
                  <a:cubicBezTo>
                    <a:pt x="32" y="425"/>
                    <a:pt x="0" y="488"/>
                    <a:pt x="32" y="520"/>
                  </a:cubicBezTo>
                  <a:cubicBezTo>
                    <a:pt x="55" y="566"/>
                    <a:pt x="95" y="595"/>
                    <a:pt x="128" y="595"/>
                  </a:cubicBezTo>
                  <a:cubicBezTo>
                    <a:pt x="139" y="595"/>
                    <a:pt x="150" y="592"/>
                    <a:pt x="159" y="583"/>
                  </a:cubicBezTo>
                  <a:lnTo>
                    <a:pt x="1109" y="203"/>
                  </a:lnTo>
                  <a:cubicBezTo>
                    <a:pt x="1140" y="171"/>
                    <a:pt x="1172" y="108"/>
                    <a:pt x="1140" y="76"/>
                  </a:cubicBezTo>
                  <a:cubicBezTo>
                    <a:pt x="1140" y="30"/>
                    <a:pt x="1107" y="1"/>
                    <a:pt x="106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0"/>
            <p:cNvSpPr/>
            <p:nvPr/>
          </p:nvSpPr>
          <p:spPr>
            <a:xfrm>
              <a:off x="1234100" y="2413400"/>
              <a:ext cx="29325" cy="15375"/>
            </a:xfrm>
            <a:custGeom>
              <a:avLst/>
              <a:gdLst/>
              <a:ahLst/>
              <a:cxnLst/>
              <a:rect l="l" t="t" r="r" b="b"/>
              <a:pathLst>
                <a:path w="1173" h="615" extrusionOk="0">
                  <a:moveTo>
                    <a:pt x="1045" y="1"/>
                  </a:moveTo>
                  <a:cubicBezTo>
                    <a:pt x="1033" y="1"/>
                    <a:pt x="1023" y="5"/>
                    <a:pt x="1014" y="13"/>
                  </a:cubicBezTo>
                  <a:lnTo>
                    <a:pt x="64" y="393"/>
                  </a:lnTo>
                  <a:cubicBezTo>
                    <a:pt x="32" y="425"/>
                    <a:pt x="1" y="488"/>
                    <a:pt x="32" y="551"/>
                  </a:cubicBezTo>
                  <a:cubicBezTo>
                    <a:pt x="32" y="583"/>
                    <a:pt x="96" y="615"/>
                    <a:pt x="159" y="615"/>
                  </a:cubicBezTo>
                  <a:lnTo>
                    <a:pt x="1077" y="203"/>
                  </a:lnTo>
                  <a:cubicBezTo>
                    <a:pt x="1141" y="203"/>
                    <a:pt x="1172" y="108"/>
                    <a:pt x="1141" y="76"/>
                  </a:cubicBezTo>
                  <a:cubicBezTo>
                    <a:pt x="1118" y="30"/>
                    <a:pt x="1077" y="1"/>
                    <a:pt x="104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0"/>
            <p:cNvSpPr/>
            <p:nvPr/>
          </p:nvSpPr>
          <p:spPr>
            <a:xfrm>
              <a:off x="1479550" y="2503975"/>
              <a:ext cx="15850" cy="28825"/>
            </a:xfrm>
            <a:custGeom>
              <a:avLst/>
              <a:gdLst/>
              <a:ahLst/>
              <a:cxnLst/>
              <a:rect l="l" t="t" r="r" b="b"/>
              <a:pathLst>
                <a:path w="634" h="1153" extrusionOk="0">
                  <a:moveTo>
                    <a:pt x="63" y="0"/>
                  </a:moveTo>
                  <a:cubicBezTo>
                    <a:pt x="0" y="32"/>
                    <a:pt x="0" y="95"/>
                    <a:pt x="0" y="159"/>
                  </a:cubicBezTo>
                  <a:lnTo>
                    <a:pt x="412" y="1077"/>
                  </a:lnTo>
                  <a:cubicBezTo>
                    <a:pt x="412" y="1123"/>
                    <a:pt x="446" y="1153"/>
                    <a:pt x="489" y="1153"/>
                  </a:cubicBezTo>
                  <a:cubicBezTo>
                    <a:pt x="505" y="1153"/>
                    <a:pt x="522" y="1149"/>
                    <a:pt x="538" y="1140"/>
                  </a:cubicBezTo>
                  <a:cubicBezTo>
                    <a:pt x="602" y="1109"/>
                    <a:pt x="633" y="1045"/>
                    <a:pt x="602" y="1014"/>
                  </a:cubicBezTo>
                  <a:lnTo>
                    <a:pt x="222" y="64"/>
                  </a:lnTo>
                  <a:cubicBezTo>
                    <a:pt x="190" y="32"/>
                    <a:pt x="127" y="0"/>
                    <a:pt x="6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0"/>
            <p:cNvSpPr/>
            <p:nvPr/>
          </p:nvSpPr>
          <p:spPr>
            <a:xfrm>
              <a:off x="1337825" y="2167975"/>
              <a:ext cx="15850" cy="28825"/>
            </a:xfrm>
            <a:custGeom>
              <a:avLst/>
              <a:gdLst/>
              <a:ahLst/>
              <a:cxnLst/>
              <a:rect l="l" t="t" r="r" b="b"/>
              <a:pathLst>
                <a:path w="634" h="1153" extrusionOk="0">
                  <a:moveTo>
                    <a:pt x="145" y="0"/>
                  </a:moveTo>
                  <a:cubicBezTo>
                    <a:pt x="129" y="0"/>
                    <a:pt x="112" y="4"/>
                    <a:pt x="95" y="13"/>
                  </a:cubicBezTo>
                  <a:cubicBezTo>
                    <a:pt x="32" y="44"/>
                    <a:pt x="0" y="108"/>
                    <a:pt x="32" y="171"/>
                  </a:cubicBezTo>
                  <a:lnTo>
                    <a:pt x="412" y="1089"/>
                  </a:lnTo>
                  <a:cubicBezTo>
                    <a:pt x="444" y="1153"/>
                    <a:pt x="507" y="1153"/>
                    <a:pt x="570" y="1153"/>
                  </a:cubicBezTo>
                  <a:cubicBezTo>
                    <a:pt x="634" y="1121"/>
                    <a:pt x="634" y="1058"/>
                    <a:pt x="634" y="994"/>
                  </a:cubicBezTo>
                  <a:lnTo>
                    <a:pt x="222" y="76"/>
                  </a:lnTo>
                  <a:cubicBezTo>
                    <a:pt x="222" y="30"/>
                    <a:pt x="188" y="0"/>
                    <a:pt x="14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0"/>
            <p:cNvSpPr/>
            <p:nvPr/>
          </p:nvSpPr>
          <p:spPr>
            <a:xfrm>
              <a:off x="1569000" y="2415000"/>
              <a:ext cx="29325" cy="15675"/>
            </a:xfrm>
            <a:custGeom>
              <a:avLst/>
              <a:gdLst/>
              <a:ahLst/>
              <a:cxnLst/>
              <a:rect l="l" t="t" r="r" b="b"/>
              <a:pathLst>
                <a:path w="1173" h="627" extrusionOk="0">
                  <a:moveTo>
                    <a:pt x="140" y="0"/>
                  </a:moveTo>
                  <a:cubicBezTo>
                    <a:pt x="96" y="0"/>
                    <a:pt x="56" y="29"/>
                    <a:pt x="32" y="76"/>
                  </a:cubicBezTo>
                  <a:cubicBezTo>
                    <a:pt x="1" y="139"/>
                    <a:pt x="32" y="202"/>
                    <a:pt x="96" y="234"/>
                  </a:cubicBezTo>
                  <a:lnTo>
                    <a:pt x="1014" y="614"/>
                  </a:lnTo>
                  <a:cubicBezTo>
                    <a:pt x="1031" y="623"/>
                    <a:pt x="1048" y="627"/>
                    <a:pt x="1064" y="627"/>
                  </a:cubicBezTo>
                  <a:cubicBezTo>
                    <a:pt x="1107" y="627"/>
                    <a:pt x="1141" y="597"/>
                    <a:pt x="1141" y="551"/>
                  </a:cubicBezTo>
                  <a:cubicBezTo>
                    <a:pt x="1172" y="519"/>
                    <a:pt x="1141" y="456"/>
                    <a:pt x="1109" y="424"/>
                  </a:cubicBezTo>
                  <a:lnTo>
                    <a:pt x="191" y="12"/>
                  </a:lnTo>
                  <a:cubicBezTo>
                    <a:pt x="174" y="4"/>
                    <a:pt x="157" y="0"/>
                    <a:pt x="14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0"/>
            <p:cNvSpPr/>
            <p:nvPr/>
          </p:nvSpPr>
          <p:spPr>
            <a:xfrm>
              <a:off x="1234900" y="2270100"/>
              <a:ext cx="29325" cy="15700"/>
            </a:xfrm>
            <a:custGeom>
              <a:avLst/>
              <a:gdLst/>
              <a:ahLst/>
              <a:cxnLst/>
              <a:rect l="l" t="t" r="r" b="b"/>
              <a:pathLst>
                <a:path w="1173" h="628" extrusionOk="0">
                  <a:moveTo>
                    <a:pt x="123" y="1"/>
                  </a:moveTo>
                  <a:cubicBezTo>
                    <a:pt x="83" y="1"/>
                    <a:pt x="32" y="30"/>
                    <a:pt x="32" y="76"/>
                  </a:cubicBezTo>
                  <a:cubicBezTo>
                    <a:pt x="0" y="140"/>
                    <a:pt x="32" y="203"/>
                    <a:pt x="64" y="203"/>
                  </a:cubicBezTo>
                  <a:lnTo>
                    <a:pt x="1014" y="615"/>
                  </a:lnTo>
                  <a:cubicBezTo>
                    <a:pt x="1022" y="623"/>
                    <a:pt x="1033" y="627"/>
                    <a:pt x="1045" y="627"/>
                  </a:cubicBezTo>
                  <a:cubicBezTo>
                    <a:pt x="1077" y="627"/>
                    <a:pt x="1117" y="598"/>
                    <a:pt x="1140" y="551"/>
                  </a:cubicBezTo>
                  <a:cubicBezTo>
                    <a:pt x="1172" y="520"/>
                    <a:pt x="1140" y="425"/>
                    <a:pt x="1077" y="425"/>
                  </a:cubicBezTo>
                  <a:lnTo>
                    <a:pt x="159" y="13"/>
                  </a:lnTo>
                  <a:cubicBezTo>
                    <a:pt x="150" y="5"/>
                    <a:pt x="137" y="1"/>
                    <a:pt x="12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30"/>
            <p:cNvSpPr/>
            <p:nvPr/>
          </p:nvSpPr>
          <p:spPr>
            <a:xfrm>
              <a:off x="1335450" y="2503175"/>
              <a:ext cx="16650" cy="28850"/>
            </a:xfrm>
            <a:custGeom>
              <a:avLst/>
              <a:gdLst/>
              <a:ahLst/>
              <a:cxnLst/>
              <a:rect l="l" t="t" r="r" b="b"/>
              <a:pathLst>
                <a:path w="666" h="1154" extrusionOk="0">
                  <a:moveTo>
                    <a:pt x="602" y="1"/>
                  </a:moveTo>
                  <a:cubicBezTo>
                    <a:pt x="539" y="1"/>
                    <a:pt x="475" y="1"/>
                    <a:pt x="444" y="64"/>
                  </a:cubicBezTo>
                  <a:lnTo>
                    <a:pt x="32" y="982"/>
                  </a:lnTo>
                  <a:cubicBezTo>
                    <a:pt x="0" y="1046"/>
                    <a:pt x="32" y="1109"/>
                    <a:pt x="95" y="1141"/>
                  </a:cubicBezTo>
                  <a:cubicBezTo>
                    <a:pt x="112" y="1149"/>
                    <a:pt x="129" y="1153"/>
                    <a:pt x="146" y="1153"/>
                  </a:cubicBezTo>
                  <a:cubicBezTo>
                    <a:pt x="190" y="1153"/>
                    <a:pt x="230" y="1124"/>
                    <a:pt x="254" y="1077"/>
                  </a:cubicBezTo>
                  <a:lnTo>
                    <a:pt x="634" y="159"/>
                  </a:lnTo>
                  <a:cubicBezTo>
                    <a:pt x="665" y="96"/>
                    <a:pt x="634" y="32"/>
                    <a:pt x="60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30"/>
            <p:cNvSpPr/>
            <p:nvPr/>
          </p:nvSpPr>
          <p:spPr>
            <a:xfrm>
              <a:off x="1481125" y="2168750"/>
              <a:ext cx="15850" cy="29150"/>
            </a:xfrm>
            <a:custGeom>
              <a:avLst/>
              <a:gdLst/>
              <a:ahLst/>
              <a:cxnLst/>
              <a:rect l="l" t="t" r="r" b="b"/>
              <a:pathLst>
                <a:path w="634" h="1166" extrusionOk="0">
                  <a:moveTo>
                    <a:pt x="520" y="1"/>
                  </a:moveTo>
                  <a:cubicBezTo>
                    <a:pt x="475" y="1"/>
                    <a:pt x="435" y="30"/>
                    <a:pt x="412" y="77"/>
                  </a:cubicBezTo>
                  <a:lnTo>
                    <a:pt x="0" y="995"/>
                  </a:lnTo>
                  <a:cubicBezTo>
                    <a:pt x="0" y="1058"/>
                    <a:pt x="0" y="1122"/>
                    <a:pt x="64" y="1153"/>
                  </a:cubicBezTo>
                  <a:cubicBezTo>
                    <a:pt x="81" y="1162"/>
                    <a:pt x="98" y="1166"/>
                    <a:pt x="114" y="1166"/>
                  </a:cubicBezTo>
                  <a:cubicBezTo>
                    <a:pt x="159" y="1166"/>
                    <a:pt x="199" y="1137"/>
                    <a:pt x="222" y="1090"/>
                  </a:cubicBezTo>
                  <a:lnTo>
                    <a:pt x="634" y="172"/>
                  </a:lnTo>
                  <a:cubicBezTo>
                    <a:pt x="634" y="108"/>
                    <a:pt x="634" y="45"/>
                    <a:pt x="570" y="13"/>
                  </a:cubicBezTo>
                  <a:cubicBezTo>
                    <a:pt x="554" y="5"/>
                    <a:pt x="537" y="1"/>
                    <a:pt x="52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0"/>
            <p:cNvSpPr/>
            <p:nvPr/>
          </p:nvSpPr>
          <p:spPr>
            <a:xfrm>
              <a:off x="1394825" y="2237150"/>
              <a:ext cx="43575" cy="191625"/>
            </a:xfrm>
            <a:custGeom>
              <a:avLst/>
              <a:gdLst/>
              <a:ahLst/>
              <a:cxnLst/>
              <a:rect l="l" t="t" r="r" b="b"/>
              <a:pathLst>
                <a:path w="1743" h="7665" extrusionOk="0">
                  <a:moveTo>
                    <a:pt x="887" y="1"/>
                  </a:moveTo>
                  <a:lnTo>
                    <a:pt x="1" y="7665"/>
                  </a:lnTo>
                  <a:lnTo>
                    <a:pt x="1742" y="7665"/>
                  </a:lnTo>
                  <a:lnTo>
                    <a:pt x="887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0"/>
            <p:cNvSpPr/>
            <p:nvPr/>
          </p:nvSpPr>
          <p:spPr>
            <a:xfrm>
              <a:off x="1397200" y="2331375"/>
              <a:ext cx="38825" cy="38025"/>
            </a:xfrm>
            <a:custGeom>
              <a:avLst/>
              <a:gdLst/>
              <a:ahLst/>
              <a:cxnLst/>
              <a:rect l="l" t="t" r="r" b="b"/>
              <a:pathLst>
                <a:path w="1553" h="1521" extrusionOk="0">
                  <a:moveTo>
                    <a:pt x="792" y="1"/>
                  </a:moveTo>
                  <a:cubicBezTo>
                    <a:pt x="349" y="1"/>
                    <a:pt x="1" y="349"/>
                    <a:pt x="1" y="761"/>
                  </a:cubicBezTo>
                  <a:cubicBezTo>
                    <a:pt x="1" y="1172"/>
                    <a:pt x="349" y="1521"/>
                    <a:pt x="792" y="1521"/>
                  </a:cubicBezTo>
                  <a:cubicBezTo>
                    <a:pt x="1204" y="1521"/>
                    <a:pt x="1552" y="1172"/>
                    <a:pt x="1552" y="761"/>
                  </a:cubicBezTo>
                  <a:cubicBezTo>
                    <a:pt x="1552" y="349"/>
                    <a:pt x="1204" y="1"/>
                    <a:pt x="79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0"/>
            <p:cNvSpPr/>
            <p:nvPr/>
          </p:nvSpPr>
          <p:spPr>
            <a:xfrm>
              <a:off x="1405900" y="2340075"/>
              <a:ext cx="21400" cy="20625"/>
            </a:xfrm>
            <a:custGeom>
              <a:avLst/>
              <a:gdLst/>
              <a:ahLst/>
              <a:cxnLst/>
              <a:rect l="l" t="t" r="r" b="b"/>
              <a:pathLst>
                <a:path w="856" h="825" extrusionOk="0">
                  <a:moveTo>
                    <a:pt x="444" y="1"/>
                  </a:moveTo>
                  <a:cubicBezTo>
                    <a:pt x="191" y="1"/>
                    <a:pt x="1" y="191"/>
                    <a:pt x="1" y="413"/>
                  </a:cubicBezTo>
                  <a:cubicBezTo>
                    <a:pt x="1" y="634"/>
                    <a:pt x="191" y="824"/>
                    <a:pt x="444" y="824"/>
                  </a:cubicBezTo>
                  <a:cubicBezTo>
                    <a:pt x="666" y="824"/>
                    <a:pt x="856" y="634"/>
                    <a:pt x="856" y="413"/>
                  </a:cubicBezTo>
                  <a:cubicBezTo>
                    <a:pt x="856" y="191"/>
                    <a:pt x="666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0"/>
            <p:cNvSpPr/>
            <p:nvPr/>
          </p:nvSpPr>
          <p:spPr>
            <a:xfrm>
              <a:off x="1340200" y="2032900"/>
              <a:ext cx="152025" cy="29325"/>
            </a:xfrm>
            <a:custGeom>
              <a:avLst/>
              <a:gdLst/>
              <a:ahLst/>
              <a:cxnLst/>
              <a:rect l="l" t="t" r="r" b="b"/>
              <a:pathLst>
                <a:path w="6081" h="1173" extrusionOk="0">
                  <a:moveTo>
                    <a:pt x="0" y="0"/>
                  </a:moveTo>
                  <a:lnTo>
                    <a:pt x="0" y="1172"/>
                  </a:lnTo>
                  <a:lnTo>
                    <a:pt x="6081" y="1172"/>
                  </a:lnTo>
                  <a:lnTo>
                    <a:pt x="60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0"/>
            <p:cNvSpPr/>
            <p:nvPr/>
          </p:nvSpPr>
          <p:spPr>
            <a:xfrm>
              <a:off x="1366325" y="2062200"/>
              <a:ext cx="101375" cy="11900"/>
            </a:xfrm>
            <a:custGeom>
              <a:avLst/>
              <a:gdLst/>
              <a:ahLst/>
              <a:cxnLst/>
              <a:rect l="l" t="t" r="r" b="b"/>
              <a:pathLst>
                <a:path w="4055" h="476" extrusionOk="0">
                  <a:moveTo>
                    <a:pt x="0" y="0"/>
                  </a:moveTo>
                  <a:lnTo>
                    <a:pt x="0" y="475"/>
                  </a:lnTo>
                  <a:lnTo>
                    <a:pt x="4054" y="475"/>
                  </a:lnTo>
                  <a:lnTo>
                    <a:pt x="4054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0"/>
            <p:cNvSpPr/>
            <p:nvPr/>
          </p:nvSpPr>
          <p:spPr>
            <a:xfrm>
              <a:off x="2855550" y="3039150"/>
              <a:ext cx="186875" cy="170050"/>
            </a:xfrm>
            <a:custGeom>
              <a:avLst/>
              <a:gdLst/>
              <a:ahLst/>
              <a:cxnLst/>
              <a:rect l="l" t="t" r="r" b="b"/>
              <a:pathLst>
                <a:path w="7475" h="6802" extrusionOk="0">
                  <a:moveTo>
                    <a:pt x="3728" y="1"/>
                  </a:moveTo>
                  <a:cubicBezTo>
                    <a:pt x="2186" y="1"/>
                    <a:pt x="796" y="1057"/>
                    <a:pt x="444" y="2598"/>
                  </a:cubicBezTo>
                  <a:cubicBezTo>
                    <a:pt x="1" y="4435"/>
                    <a:pt x="1141" y="6272"/>
                    <a:pt x="2946" y="6715"/>
                  </a:cubicBezTo>
                  <a:cubicBezTo>
                    <a:pt x="3204" y="6773"/>
                    <a:pt x="3463" y="6801"/>
                    <a:pt x="3717" y="6801"/>
                  </a:cubicBezTo>
                  <a:cubicBezTo>
                    <a:pt x="5271" y="6801"/>
                    <a:pt x="6678" y="5760"/>
                    <a:pt x="7031" y="4182"/>
                  </a:cubicBezTo>
                  <a:cubicBezTo>
                    <a:pt x="7475" y="2345"/>
                    <a:pt x="6335" y="508"/>
                    <a:pt x="4530" y="97"/>
                  </a:cubicBezTo>
                  <a:cubicBezTo>
                    <a:pt x="4261" y="32"/>
                    <a:pt x="3993" y="1"/>
                    <a:pt x="3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0"/>
            <p:cNvSpPr/>
            <p:nvPr/>
          </p:nvSpPr>
          <p:spPr>
            <a:xfrm>
              <a:off x="2874575" y="3056275"/>
              <a:ext cx="148850" cy="135250"/>
            </a:xfrm>
            <a:custGeom>
              <a:avLst/>
              <a:gdLst/>
              <a:ahLst/>
              <a:cxnLst/>
              <a:rect l="l" t="t" r="r" b="b"/>
              <a:pathLst>
                <a:path w="5954" h="5410" extrusionOk="0">
                  <a:moveTo>
                    <a:pt x="2940" y="1"/>
                  </a:moveTo>
                  <a:cubicBezTo>
                    <a:pt x="1718" y="1"/>
                    <a:pt x="614" y="829"/>
                    <a:pt x="317" y="2072"/>
                  </a:cubicBezTo>
                  <a:cubicBezTo>
                    <a:pt x="0" y="3528"/>
                    <a:pt x="887" y="4985"/>
                    <a:pt x="2344" y="5334"/>
                  </a:cubicBezTo>
                  <a:cubicBezTo>
                    <a:pt x="2557" y="5385"/>
                    <a:pt x="2771" y="5409"/>
                    <a:pt x="2982" y="5409"/>
                  </a:cubicBezTo>
                  <a:cubicBezTo>
                    <a:pt x="4204" y="5409"/>
                    <a:pt x="5308" y="4581"/>
                    <a:pt x="5605" y="3338"/>
                  </a:cubicBezTo>
                  <a:cubicBezTo>
                    <a:pt x="5954" y="1882"/>
                    <a:pt x="5035" y="425"/>
                    <a:pt x="3579" y="77"/>
                  </a:cubicBezTo>
                  <a:cubicBezTo>
                    <a:pt x="3365" y="25"/>
                    <a:pt x="3151" y="1"/>
                    <a:pt x="294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0"/>
            <p:cNvSpPr/>
            <p:nvPr/>
          </p:nvSpPr>
          <p:spPr>
            <a:xfrm>
              <a:off x="2876950" y="3081125"/>
              <a:ext cx="137775" cy="110775"/>
            </a:xfrm>
            <a:custGeom>
              <a:avLst/>
              <a:gdLst/>
              <a:ahLst/>
              <a:cxnLst/>
              <a:rect l="l" t="t" r="r" b="b"/>
              <a:pathLst>
                <a:path w="5511" h="4431" extrusionOk="0">
                  <a:moveTo>
                    <a:pt x="792" y="1"/>
                  </a:moveTo>
                  <a:lnTo>
                    <a:pt x="792" y="1"/>
                  </a:lnTo>
                  <a:cubicBezTo>
                    <a:pt x="190" y="729"/>
                    <a:pt x="0" y="1774"/>
                    <a:pt x="380" y="2724"/>
                  </a:cubicBezTo>
                  <a:cubicBezTo>
                    <a:pt x="792" y="3791"/>
                    <a:pt x="1817" y="4431"/>
                    <a:pt x="2899" y="4431"/>
                  </a:cubicBezTo>
                  <a:cubicBezTo>
                    <a:pt x="3231" y="4431"/>
                    <a:pt x="3568" y="4371"/>
                    <a:pt x="3895" y="4245"/>
                  </a:cubicBezTo>
                  <a:cubicBezTo>
                    <a:pt x="4719" y="3896"/>
                    <a:pt x="5289" y="3200"/>
                    <a:pt x="5510" y="2376"/>
                  </a:cubicBezTo>
                  <a:lnTo>
                    <a:pt x="5510" y="2376"/>
                  </a:lnTo>
                  <a:cubicBezTo>
                    <a:pt x="5225" y="2724"/>
                    <a:pt x="4845" y="3010"/>
                    <a:pt x="4402" y="3168"/>
                  </a:cubicBezTo>
                  <a:cubicBezTo>
                    <a:pt x="4071" y="3306"/>
                    <a:pt x="3727" y="3372"/>
                    <a:pt x="3388" y="3372"/>
                  </a:cubicBezTo>
                  <a:cubicBezTo>
                    <a:pt x="2331" y="3372"/>
                    <a:pt x="1318" y="2734"/>
                    <a:pt x="887" y="1679"/>
                  </a:cubicBezTo>
                  <a:cubicBezTo>
                    <a:pt x="665" y="1109"/>
                    <a:pt x="633" y="539"/>
                    <a:pt x="792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0"/>
            <p:cNvSpPr/>
            <p:nvPr/>
          </p:nvSpPr>
          <p:spPr>
            <a:xfrm>
              <a:off x="2925225" y="2517425"/>
              <a:ext cx="57825" cy="58625"/>
            </a:xfrm>
            <a:custGeom>
              <a:avLst/>
              <a:gdLst/>
              <a:ahLst/>
              <a:cxnLst/>
              <a:rect l="l" t="t" r="r" b="b"/>
              <a:pathLst>
                <a:path w="2313" h="2345" extrusionOk="0">
                  <a:moveTo>
                    <a:pt x="1173" y="1"/>
                  </a:moveTo>
                  <a:cubicBezTo>
                    <a:pt x="508" y="1"/>
                    <a:pt x="1" y="539"/>
                    <a:pt x="1" y="1172"/>
                  </a:cubicBezTo>
                  <a:cubicBezTo>
                    <a:pt x="1" y="1806"/>
                    <a:pt x="508" y="2344"/>
                    <a:pt x="1173" y="2344"/>
                  </a:cubicBezTo>
                  <a:cubicBezTo>
                    <a:pt x="1806" y="2344"/>
                    <a:pt x="2313" y="1806"/>
                    <a:pt x="2313" y="1172"/>
                  </a:cubicBezTo>
                  <a:cubicBezTo>
                    <a:pt x="2313" y="539"/>
                    <a:pt x="1806" y="1"/>
                    <a:pt x="11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0"/>
            <p:cNvSpPr/>
            <p:nvPr/>
          </p:nvSpPr>
          <p:spPr>
            <a:xfrm>
              <a:off x="2925225" y="2647275"/>
              <a:ext cx="57825" cy="57825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73" y="0"/>
                  </a:moveTo>
                  <a:cubicBezTo>
                    <a:pt x="508" y="0"/>
                    <a:pt x="1" y="507"/>
                    <a:pt x="1" y="1172"/>
                  </a:cubicBezTo>
                  <a:cubicBezTo>
                    <a:pt x="1" y="1806"/>
                    <a:pt x="508" y="2312"/>
                    <a:pt x="1173" y="2312"/>
                  </a:cubicBezTo>
                  <a:cubicBezTo>
                    <a:pt x="1806" y="2312"/>
                    <a:pt x="2313" y="1806"/>
                    <a:pt x="2313" y="1172"/>
                  </a:cubicBezTo>
                  <a:cubicBezTo>
                    <a:pt x="2313" y="507"/>
                    <a:pt x="1806" y="0"/>
                    <a:pt x="117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0"/>
            <p:cNvSpPr/>
            <p:nvPr/>
          </p:nvSpPr>
          <p:spPr>
            <a:xfrm>
              <a:off x="2925225" y="2776325"/>
              <a:ext cx="57825" cy="58600"/>
            </a:xfrm>
            <a:custGeom>
              <a:avLst/>
              <a:gdLst/>
              <a:ahLst/>
              <a:cxnLst/>
              <a:rect l="l" t="t" r="r" b="b"/>
              <a:pathLst>
                <a:path w="2313" h="2344" extrusionOk="0">
                  <a:moveTo>
                    <a:pt x="1173" y="0"/>
                  </a:moveTo>
                  <a:cubicBezTo>
                    <a:pt x="508" y="0"/>
                    <a:pt x="1" y="539"/>
                    <a:pt x="1" y="1172"/>
                  </a:cubicBezTo>
                  <a:cubicBezTo>
                    <a:pt x="1" y="1806"/>
                    <a:pt x="508" y="2344"/>
                    <a:pt x="1173" y="2344"/>
                  </a:cubicBezTo>
                  <a:cubicBezTo>
                    <a:pt x="1806" y="2344"/>
                    <a:pt x="2313" y="1806"/>
                    <a:pt x="2313" y="1172"/>
                  </a:cubicBezTo>
                  <a:cubicBezTo>
                    <a:pt x="2313" y="539"/>
                    <a:pt x="1806" y="0"/>
                    <a:pt x="117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0"/>
            <p:cNvSpPr/>
            <p:nvPr/>
          </p:nvSpPr>
          <p:spPr>
            <a:xfrm>
              <a:off x="2925225" y="2906175"/>
              <a:ext cx="57825" cy="57800"/>
            </a:xfrm>
            <a:custGeom>
              <a:avLst/>
              <a:gdLst/>
              <a:ahLst/>
              <a:cxnLst/>
              <a:rect l="l" t="t" r="r" b="b"/>
              <a:pathLst>
                <a:path w="2313" h="2312" extrusionOk="0">
                  <a:moveTo>
                    <a:pt x="1173" y="0"/>
                  </a:moveTo>
                  <a:cubicBezTo>
                    <a:pt x="508" y="0"/>
                    <a:pt x="1" y="507"/>
                    <a:pt x="1" y="1172"/>
                  </a:cubicBezTo>
                  <a:cubicBezTo>
                    <a:pt x="1" y="1805"/>
                    <a:pt x="508" y="2312"/>
                    <a:pt x="1173" y="2312"/>
                  </a:cubicBezTo>
                  <a:cubicBezTo>
                    <a:pt x="1806" y="2312"/>
                    <a:pt x="2313" y="1805"/>
                    <a:pt x="2313" y="1172"/>
                  </a:cubicBezTo>
                  <a:cubicBezTo>
                    <a:pt x="2313" y="507"/>
                    <a:pt x="1806" y="0"/>
                    <a:pt x="117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0"/>
            <p:cNvSpPr/>
            <p:nvPr/>
          </p:nvSpPr>
          <p:spPr>
            <a:xfrm>
              <a:off x="4385975" y="3022550"/>
              <a:ext cx="176575" cy="176575"/>
            </a:xfrm>
            <a:custGeom>
              <a:avLst/>
              <a:gdLst/>
              <a:ahLst/>
              <a:cxnLst/>
              <a:rect l="l" t="t" r="r" b="b"/>
              <a:pathLst>
                <a:path w="7063" h="7063" extrusionOk="0">
                  <a:moveTo>
                    <a:pt x="3547" y="0"/>
                  </a:moveTo>
                  <a:cubicBezTo>
                    <a:pt x="1584" y="0"/>
                    <a:pt x="0" y="1584"/>
                    <a:pt x="0" y="3516"/>
                  </a:cubicBezTo>
                  <a:cubicBezTo>
                    <a:pt x="0" y="5479"/>
                    <a:pt x="1584" y="7063"/>
                    <a:pt x="3547" y="7063"/>
                  </a:cubicBezTo>
                  <a:cubicBezTo>
                    <a:pt x="5479" y="7063"/>
                    <a:pt x="7062" y="5479"/>
                    <a:pt x="7062" y="3516"/>
                  </a:cubicBezTo>
                  <a:cubicBezTo>
                    <a:pt x="7062" y="1584"/>
                    <a:pt x="5479" y="0"/>
                    <a:pt x="3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0"/>
            <p:cNvSpPr/>
            <p:nvPr/>
          </p:nvSpPr>
          <p:spPr>
            <a:xfrm>
              <a:off x="4404175" y="3039975"/>
              <a:ext cx="140175" cy="140950"/>
            </a:xfrm>
            <a:custGeom>
              <a:avLst/>
              <a:gdLst/>
              <a:ahLst/>
              <a:cxnLst/>
              <a:rect l="l" t="t" r="r" b="b"/>
              <a:pathLst>
                <a:path w="5607" h="5638" extrusionOk="0">
                  <a:moveTo>
                    <a:pt x="2819" y="0"/>
                  </a:moveTo>
                  <a:cubicBezTo>
                    <a:pt x="1236" y="0"/>
                    <a:pt x="1" y="1267"/>
                    <a:pt x="1" y="2819"/>
                  </a:cubicBezTo>
                  <a:cubicBezTo>
                    <a:pt x="1" y="4370"/>
                    <a:pt x="1236" y="5637"/>
                    <a:pt x="2819" y="5637"/>
                  </a:cubicBezTo>
                  <a:cubicBezTo>
                    <a:pt x="4371" y="5637"/>
                    <a:pt x="5606" y="4370"/>
                    <a:pt x="5606" y="2819"/>
                  </a:cubicBezTo>
                  <a:cubicBezTo>
                    <a:pt x="5606" y="1267"/>
                    <a:pt x="4371" y="0"/>
                    <a:pt x="28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0"/>
            <p:cNvSpPr/>
            <p:nvPr/>
          </p:nvSpPr>
          <p:spPr>
            <a:xfrm>
              <a:off x="4399425" y="3066100"/>
              <a:ext cx="143325" cy="115025"/>
            </a:xfrm>
            <a:custGeom>
              <a:avLst/>
              <a:gdLst/>
              <a:ahLst/>
              <a:cxnLst/>
              <a:rect l="l" t="t" r="r" b="b"/>
              <a:pathLst>
                <a:path w="5733" h="4601" extrusionOk="0">
                  <a:moveTo>
                    <a:pt x="824" y="0"/>
                  </a:moveTo>
                  <a:lnTo>
                    <a:pt x="824" y="0"/>
                  </a:lnTo>
                  <a:cubicBezTo>
                    <a:pt x="191" y="760"/>
                    <a:pt x="1" y="1837"/>
                    <a:pt x="381" y="2819"/>
                  </a:cubicBezTo>
                  <a:cubicBezTo>
                    <a:pt x="816" y="3932"/>
                    <a:pt x="1880" y="4601"/>
                    <a:pt x="3007" y="4601"/>
                  </a:cubicBezTo>
                  <a:cubicBezTo>
                    <a:pt x="3356" y="4601"/>
                    <a:pt x="3710" y="4537"/>
                    <a:pt x="4054" y="4402"/>
                  </a:cubicBezTo>
                  <a:cubicBezTo>
                    <a:pt x="4909" y="4054"/>
                    <a:pt x="5511" y="3325"/>
                    <a:pt x="5733" y="2470"/>
                  </a:cubicBezTo>
                  <a:lnTo>
                    <a:pt x="5733" y="2470"/>
                  </a:lnTo>
                  <a:cubicBezTo>
                    <a:pt x="5416" y="2819"/>
                    <a:pt x="5036" y="3135"/>
                    <a:pt x="4593" y="3294"/>
                  </a:cubicBezTo>
                  <a:cubicBezTo>
                    <a:pt x="4251" y="3438"/>
                    <a:pt x="3896" y="3506"/>
                    <a:pt x="3547" y="3506"/>
                  </a:cubicBezTo>
                  <a:cubicBezTo>
                    <a:pt x="2439" y="3506"/>
                    <a:pt x="1384" y="2825"/>
                    <a:pt x="951" y="1742"/>
                  </a:cubicBezTo>
                  <a:cubicBezTo>
                    <a:pt x="697" y="1172"/>
                    <a:pt x="666" y="570"/>
                    <a:pt x="82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0"/>
            <p:cNvSpPr/>
            <p:nvPr/>
          </p:nvSpPr>
          <p:spPr>
            <a:xfrm>
              <a:off x="4442975" y="3263225"/>
              <a:ext cx="58600" cy="58625"/>
            </a:xfrm>
            <a:custGeom>
              <a:avLst/>
              <a:gdLst/>
              <a:ahLst/>
              <a:cxnLst/>
              <a:rect l="l" t="t" r="r" b="b"/>
              <a:pathLst>
                <a:path w="2344" h="2345" extrusionOk="0">
                  <a:moveTo>
                    <a:pt x="1172" y="1"/>
                  </a:moveTo>
                  <a:cubicBezTo>
                    <a:pt x="539" y="1"/>
                    <a:pt x="0" y="539"/>
                    <a:pt x="0" y="1173"/>
                  </a:cubicBezTo>
                  <a:cubicBezTo>
                    <a:pt x="0" y="1806"/>
                    <a:pt x="539" y="2344"/>
                    <a:pt x="1172" y="2344"/>
                  </a:cubicBezTo>
                  <a:cubicBezTo>
                    <a:pt x="1806" y="2344"/>
                    <a:pt x="2344" y="1806"/>
                    <a:pt x="2344" y="1173"/>
                  </a:cubicBezTo>
                  <a:cubicBezTo>
                    <a:pt x="2344" y="539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0"/>
            <p:cNvSpPr/>
            <p:nvPr/>
          </p:nvSpPr>
          <p:spPr>
            <a:xfrm>
              <a:off x="4442975" y="3393075"/>
              <a:ext cx="58600" cy="57825"/>
            </a:xfrm>
            <a:custGeom>
              <a:avLst/>
              <a:gdLst/>
              <a:ahLst/>
              <a:cxnLst/>
              <a:rect l="l" t="t" r="r" b="b"/>
              <a:pathLst>
                <a:path w="2344" h="2313" extrusionOk="0">
                  <a:moveTo>
                    <a:pt x="1172" y="1"/>
                  </a:moveTo>
                  <a:cubicBezTo>
                    <a:pt x="539" y="1"/>
                    <a:pt x="0" y="507"/>
                    <a:pt x="0" y="1172"/>
                  </a:cubicBezTo>
                  <a:cubicBezTo>
                    <a:pt x="0" y="1806"/>
                    <a:pt x="539" y="2312"/>
                    <a:pt x="1172" y="2312"/>
                  </a:cubicBezTo>
                  <a:cubicBezTo>
                    <a:pt x="1806" y="2312"/>
                    <a:pt x="2344" y="1806"/>
                    <a:pt x="2344" y="1172"/>
                  </a:cubicBezTo>
                  <a:cubicBezTo>
                    <a:pt x="2344" y="507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0"/>
            <p:cNvSpPr/>
            <p:nvPr/>
          </p:nvSpPr>
          <p:spPr>
            <a:xfrm>
              <a:off x="4442975" y="3522125"/>
              <a:ext cx="58600" cy="58625"/>
            </a:xfrm>
            <a:custGeom>
              <a:avLst/>
              <a:gdLst/>
              <a:ahLst/>
              <a:cxnLst/>
              <a:rect l="l" t="t" r="r" b="b"/>
              <a:pathLst>
                <a:path w="2344" h="2345" extrusionOk="0">
                  <a:moveTo>
                    <a:pt x="1172" y="1"/>
                  </a:moveTo>
                  <a:cubicBezTo>
                    <a:pt x="539" y="1"/>
                    <a:pt x="0" y="539"/>
                    <a:pt x="0" y="1172"/>
                  </a:cubicBezTo>
                  <a:cubicBezTo>
                    <a:pt x="0" y="1806"/>
                    <a:pt x="539" y="2344"/>
                    <a:pt x="1172" y="2344"/>
                  </a:cubicBezTo>
                  <a:cubicBezTo>
                    <a:pt x="1806" y="2344"/>
                    <a:pt x="2344" y="1806"/>
                    <a:pt x="2344" y="1172"/>
                  </a:cubicBezTo>
                  <a:cubicBezTo>
                    <a:pt x="2344" y="539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0"/>
            <p:cNvSpPr/>
            <p:nvPr/>
          </p:nvSpPr>
          <p:spPr>
            <a:xfrm>
              <a:off x="4442975" y="3651975"/>
              <a:ext cx="58600" cy="57825"/>
            </a:xfrm>
            <a:custGeom>
              <a:avLst/>
              <a:gdLst/>
              <a:ahLst/>
              <a:cxnLst/>
              <a:rect l="l" t="t" r="r" b="b"/>
              <a:pathLst>
                <a:path w="2344" h="2313" extrusionOk="0">
                  <a:moveTo>
                    <a:pt x="1172" y="0"/>
                  </a:moveTo>
                  <a:cubicBezTo>
                    <a:pt x="539" y="0"/>
                    <a:pt x="0" y="507"/>
                    <a:pt x="0" y="1172"/>
                  </a:cubicBezTo>
                  <a:cubicBezTo>
                    <a:pt x="0" y="1805"/>
                    <a:pt x="539" y="2312"/>
                    <a:pt x="1172" y="2312"/>
                  </a:cubicBezTo>
                  <a:cubicBezTo>
                    <a:pt x="1806" y="2312"/>
                    <a:pt x="2344" y="1805"/>
                    <a:pt x="2344" y="1172"/>
                  </a:cubicBezTo>
                  <a:cubicBezTo>
                    <a:pt x="2344" y="507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0"/>
            <p:cNvSpPr/>
            <p:nvPr/>
          </p:nvSpPr>
          <p:spPr>
            <a:xfrm>
              <a:off x="5909250" y="3022550"/>
              <a:ext cx="183700" cy="183700"/>
            </a:xfrm>
            <a:custGeom>
              <a:avLst/>
              <a:gdLst/>
              <a:ahLst/>
              <a:cxnLst/>
              <a:rect l="l" t="t" r="r" b="b"/>
              <a:pathLst>
                <a:path w="7348" h="7348" extrusionOk="0">
                  <a:moveTo>
                    <a:pt x="3674" y="0"/>
                  </a:moveTo>
                  <a:cubicBezTo>
                    <a:pt x="1647" y="0"/>
                    <a:pt x="1" y="1647"/>
                    <a:pt x="1" y="3674"/>
                  </a:cubicBezTo>
                  <a:cubicBezTo>
                    <a:pt x="1" y="5701"/>
                    <a:pt x="1647" y="7348"/>
                    <a:pt x="3674" y="7348"/>
                  </a:cubicBezTo>
                  <a:cubicBezTo>
                    <a:pt x="5701" y="7348"/>
                    <a:pt x="7348" y="5701"/>
                    <a:pt x="7348" y="3674"/>
                  </a:cubicBezTo>
                  <a:cubicBezTo>
                    <a:pt x="7348" y="1647"/>
                    <a:pt x="5701" y="0"/>
                    <a:pt x="3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0"/>
            <p:cNvSpPr/>
            <p:nvPr/>
          </p:nvSpPr>
          <p:spPr>
            <a:xfrm>
              <a:off x="5928250" y="3040750"/>
              <a:ext cx="146500" cy="146500"/>
            </a:xfrm>
            <a:custGeom>
              <a:avLst/>
              <a:gdLst/>
              <a:ahLst/>
              <a:cxnLst/>
              <a:rect l="l" t="t" r="r" b="b"/>
              <a:pathLst>
                <a:path w="5860" h="5860" extrusionOk="0">
                  <a:moveTo>
                    <a:pt x="2914" y="1"/>
                  </a:moveTo>
                  <a:cubicBezTo>
                    <a:pt x="1299" y="1"/>
                    <a:pt x="1" y="1331"/>
                    <a:pt x="1" y="2946"/>
                  </a:cubicBezTo>
                  <a:cubicBezTo>
                    <a:pt x="1" y="4561"/>
                    <a:pt x="1299" y="5860"/>
                    <a:pt x="2914" y="5860"/>
                  </a:cubicBezTo>
                  <a:cubicBezTo>
                    <a:pt x="4529" y="5860"/>
                    <a:pt x="5859" y="4561"/>
                    <a:pt x="5859" y="2946"/>
                  </a:cubicBezTo>
                  <a:cubicBezTo>
                    <a:pt x="5859" y="1331"/>
                    <a:pt x="4529" y="1"/>
                    <a:pt x="291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0"/>
            <p:cNvSpPr/>
            <p:nvPr/>
          </p:nvSpPr>
          <p:spPr>
            <a:xfrm>
              <a:off x="5923500" y="3067675"/>
              <a:ext cx="148875" cy="120100"/>
            </a:xfrm>
            <a:custGeom>
              <a:avLst/>
              <a:gdLst/>
              <a:ahLst/>
              <a:cxnLst/>
              <a:rect l="l" t="t" r="r" b="b"/>
              <a:pathLst>
                <a:path w="5955" h="4804" extrusionOk="0">
                  <a:moveTo>
                    <a:pt x="856" y="1"/>
                  </a:moveTo>
                  <a:lnTo>
                    <a:pt x="856" y="1"/>
                  </a:lnTo>
                  <a:cubicBezTo>
                    <a:pt x="191" y="824"/>
                    <a:pt x="1" y="1932"/>
                    <a:pt x="412" y="2946"/>
                  </a:cubicBezTo>
                  <a:cubicBezTo>
                    <a:pt x="871" y="4105"/>
                    <a:pt x="1956" y="4803"/>
                    <a:pt x="3119" y="4803"/>
                  </a:cubicBezTo>
                  <a:cubicBezTo>
                    <a:pt x="3481" y="4803"/>
                    <a:pt x="3851" y="4736"/>
                    <a:pt x="4213" y="4593"/>
                  </a:cubicBezTo>
                  <a:cubicBezTo>
                    <a:pt x="5099" y="4213"/>
                    <a:pt x="5733" y="3453"/>
                    <a:pt x="5954" y="2597"/>
                  </a:cubicBezTo>
                  <a:lnTo>
                    <a:pt x="5954" y="2597"/>
                  </a:lnTo>
                  <a:cubicBezTo>
                    <a:pt x="5638" y="2946"/>
                    <a:pt x="5258" y="3262"/>
                    <a:pt x="4783" y="3453"/>
                  </a:cubicBezTo>
                  <a:cubicBezTo>
                    <a:pt x="4421" y="3595"/>
                    <a:pt x="4051" y="3663"/>
                    <a:pt x="3688" y="3663"/>
                  </a:cubicBezTo>
                  <a:cubicBezTo>
                    <a:pt x="2524" y="3663"/>
                    <a:pt x="1434" y="2965"/>
                    <a:pt x="951" y="1806"/>
                  </a:cubicBezTo>
                  <a:cubicBezTo>
                    <a:pt x="729" y="1236"/>
                    <a:pt x="697" y="602"/>
                    <a:pt x="856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0"/>
            <p:cNvSpPr/>
            <p:nvPr/>
          </p:nvSpPr>
          <p:spPr>
            <a:xfrm>
              <a:off x="5964675" y="2517425"/>
              <a:ext cx="57825" cy="58625"/>
            </a:xfrm>
            <a:custGeom>
              <a:avLst/>
              <a:gdLst/>
              <a:ahLst/>
              <a:cxnLst/>
              <a:rect l="l" t="t" r="r" b="b"/>
              <a:pathLst>
                <a:path w="2313" h="2345" extrusionOk="0">
                  <a:moveTo>
                    <a:pt x="1172" y="1"/>
                  </a:moveTo>
                  <a:cubicBezTo>
                    <a:pt x="507" y="1"/>
                    <a:pt x="0" y="539"/>
                    <a:pt x="0" y="1172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6" y="2344"/>
                    <a:pt x="2312" y="1806"/>
                    <a:pt x="2312" y="1172"/>
                  </a:cubicBezTo>
                  <a:cubicBezTo>
                    <a:pt x="2312" y="539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0"/>
            <p:cNvSpPr/>
            <p:nvPr/>
          </p:nvSpPr>
          <p:spPr>
            <a:xfrm>
              <a:off x="5964675" y="2647275"/>
              <a:ext cx="57825" cy="57825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72" y="0"/>
                  </a:moveTo>
                  <a:cubicBezTo>
                    <a:pt x="507" y="0"/>
                    <a:pt x="0" y="507"/>
                    <a:pt x="0" y="1172"/>
                  </a:cubicBezTo>
                  <a:cubicBezTo>
                    <a:pt x="0" y="1806"/>
                    <a:pt x="507" y="2312"/>
                    <a:pt x="1172" y="2312"/>
                  </a:cubicBezTo>
                  <a:cubicBezTo>
                    <a:pt x="1806" y="2312"/>
                    <a:pt x="2312" y="1806"/>
                    <a:pt x="2312" y="1172"/>
                  </a:cubicBezTo>
                  <a:cubicBezTo>
                    <a:pt x="2312" y="507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0"/>
            <p:cNvSpPr/>
            <p:nvPr/>
          </p:nvSpPr>
          <p:spPr>
            <a:xfrm>
              <a:off x="5964675" y="2776325"/>
              <a:ext cx="57825" cy="58600"/>
            </a:xfrm>
            <a:custGeom>
              <a:avLst/>
              <a:gdLst/>
              <a:ahLst/>
              <a:cxnLst/>
              <a:rect l="l" t="t" r="r" b="b"/>
              <a:pathLst>
                <a:path w="2313" h="2344" extrusionOk="0">
                  <a:moveTo>
                    <a:pt x="1172" y="0"/>
                  </a:moveTo>
                  <a:cubicBezTo>
                    <a:pt x="507" y="0"/>
                    <a:pt x="0" y="539"/>
                    <a:pt x="0" y="1172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6" y="2344"/>
                    <a:pt x="2312" y="1806"/>
                    <a:pt x="2312" y="1172"/>
                  </a:cubicBezTo>
                  <a:cubicBezTo>
                    <a:pt x="2312" y="539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0"/>
            <p:cNvSpPr/>
            <p:nvPr/>
          </p:nvSpPr>
          <p:spPr>
            <a:xfrm>
              <a:off x="5964675" y="2906175"/>
              <a:ext cx="57825" cy="57800"/>
            </a:xfrm>
            <a:custGeom>
              <a:avLst/>
              <a:gdLst/>
              <a:ahLst/>
              <a:cxnLst/>
              <a:rect l="l" t="t" r="r" b="b"/>
              <a:pathLst>
                <a:path w="2313" h="2312" extrusionOk="0">
                  <a:moveTo>
                    <a:pt x="1172" y="0"/>
                  </a:moveTo>
                  <a:cubicBezTo>
                    <a:pt x="507" y="0"/>
                    <a:pt x="0" y="507"/>
                    <a:pt x="0" y="1172"/>
                  </a:cubicBezTo>
                  <a:cubicBezTo>
                    <a:pt x="0" y="1805"/>
                    <a:pt x="507" y="2312"/>
                    <a:pt x="1172" y="2312"/>
                  </a:cubicBezTo>
                  <a:cubicBezTo>
                    <a:pt x="1806" y="2312"/>
                    <a:pt x="2312" y="1805"/>
                    <a:pt x="2312" y="1172"/>
                  </a:cubicBezTo>
                  <a:cubicBezTo>
                    <a:pt x="2312" y="507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0"/>
            <p:cNvSpPr/>
            <p:nvPr/>
          </p:nvSpPr>
          <p:spPr>
            <a:xfrm>
              <a:off x="5762000" y="3725600"/>
              <a:ext cx="479000" cy="424375"/>
            </a:xfrm>
            <a:custGeom>
              <a:avLst/>
              <a:gdLst/>
              <a:ahLst/>
              <a:cxnLst/>
              <a:rect l="l" t="t" r="r" b="b"/>
              <a:pathLst>
                <a:path w="19160" h="16975" extrusionOk="0">
                  <a:moveTo>
                    <a:pt x="6872" y="0"/>
                  </a:moveTo>
                  <a:cubicBezTo>
                    <a:pt x="6271" y="0"/>
                    <a:pt x="5732" y="349"/>
                    <a:pt x="5511" y="887"/>
                  </a:cubicBezTo>
                  <a:cubicBezTo>
                    <a:pt x="5257" y="665"/>
                    <a:pt x="4940" y="539"/>
                    <a:pt x="4592" y="539"/>
                  </a:cubicBezTo>
                  <a:cubicBezTo>
                    <a:pt x="3864" y="539"/>
                    <a:pt x="3294" y="1046"/>
                    <a:pt x="3135" y="1711"/>
                  </a:cubicBezTo>
                  <a:cubicBezTo>
                    <a:pt x="3072" y="1711"/>
                    <a:pt x="2977" y="1679"/>
                    <a:pt x="2914" y="1679"/>
                  </a:cubicBezTo>
                  <a:cubicBezTo>
                    <a:pt x="2090" y="1679"/>
                    <a:pt x="1425" y="2344"/>
                    <a:pt x="1425" y="3167"/>
                  </a:cubicBezTo>
                  <a:cubicBezTo>
                    <a:pt x="1425" y="3231"/>
                    <a:pt x="1425" y="3262"/>
                    <a:pt x="1457" y="3326"/>
                  </a:cubicBezTo>
                  <a:cubicBezTo>
                    <a:pt x="602" y="3706"/>
                    <a:pt x="0" y="4561"/>
                    <a:pt x="0" y="5542"/>
                  </a:cubicBezTo>
                  <a:cubicBezTo>
                    <a:pt x="0" y="6144"/>
                    <a:pt x="222" y="6683"/>
                    <a:pt x="570" y="7126"/>
                  </a:cubicBezTo>
                  <a:cubicBezTo>
                    <a:pt x="570" y="7221"/>
                    <a:pt x="538" y="7316"/>
                    <a:pt x="538" y="7411"/>
                  </a:cubicBezTo>
                  <a:cubicBezTo>
                    <a:pt x="538" y="8741"/>
                    <a:pt x="1615" y="9818"/>
                    <a:pt x="2945" y="9818"/>
                  </a:cubicBezTo>
                  <a:cubicBezTo>
                    <a:pt x="3262" y="9818"/>
                    <a:pt x="3547" y="9754"/>
                    <a:pt x="3800" y="9659"/>
                  </a:cubicBezTo>
                  <a:cubicBezTo>
                    <a:pt x="3895" y="10768"/>
                    <a:pt x="4814" y="11655"/>
                    <a:pt x="5954" y="11655"/>
                  </a:cubicBezTo>
                  <a:lnTo>
                    <a:pt x="6049" y="11655"/>
                  </a:lnTo>
                  <a:cubicBezTo>
                    <a:pt x="6461" y="12225"/>
                    <a:pt x="7094" y="12573"/>
                    <a:pt x="7822" y="12573"/>
                  </a:cubicBezTo>
                  <a:cubicBezTo>
                    <a:pt x="8234" y="12573"/>
                    <a:pt x="8646" y="12478"/>
                    <a:pt x="8962" y="12256"/>
                  </a:cubicBezTo>
                  <a:cubicBezTo>
                    <a:pt x="9089" y="12573"/>
                    <a:pt x="9247" y="12890"/>
                    <a:pt x="9501" y="13111"/>
                  </a:cubicBezTo>
                  <a:cubicBezTo>
                    <a:pt x="9849" y="13428"/>
                    <a:pt x="10293" y="13618"/>
                    <a:pt x="10799" y="13618"/>
                  </a:cubicBezTo>
                  <a:cubicBezTo>
                    <a:pt x="11148" y="14061"/>
                    <a:pt x="11686" y="14315"/>
                    <a:pt x="12319" y="14315"/>
                  </a:cubicBezTo>
                  <a:cubicBezTo>
                    <a:pt x="12604" y="14315"/>
                    <a:pt x="12858" y="14251"/>
                    <a:pt x="13111" y="14156"/>
                  </a:cubicBezTo>
                  <a:cubicBezTo>
                    <a:pt x="13364" y="14695"/>
                    <a:pt x="13618" y="15582"/>
                    <a:pt x="13459" y="16848"/>
                  </a:cubicBezTo>
                  <a:lnTo>
                    <a:pt x="14790" y="16975"/>
                  </a:lnTo>
                  <a:cubicBezTo>
                    <a:pt x="14790" y="16975"/>
                    <a:pt x="14853" y="15202"/>
                    <a:pt x="14631" y="13998"/>
                  </a:cubicBezTo>
                  <a:lnTo>
                    <a:pt x="14631" y="13998"/>
                  </a:lnTo>
                  <a:cubicBezTo>
                    <a:pt x="14790" y="14030"/>
                    <a:pt x="14948" y="14061"/>
                    <a:pt x="15106" y="14061"/>
                  </a:cubicBezTo>
                  <a:cubicBezTo>
                    <a:pt x="16183" y="14061"/>
                    <a:pt x="17070" y="13175"/>
                    <a:pt x="17070" y="12098"/>
                  </a:cubicBezTo>
                  <a:cubicBezTo>
                    <a:pt x="17070" y="11940"/>
                    <a:pt x="17038" y="11813"/>
                    <a:pt x="17006" y="11655"/>
                  </a:cubicBezTo>
                  <a:lnTo>
                    <a:pt x="17196" y="11655"/>
                  </a:lnTo>
                  <a:cubicBezTo>
                    <a:pt x="18273" y="11655"/>
                    <a:pt x="19160" y="10800"/>
                    <a:pt x="19160" y="9723"/>
                  </a:cubicBezTo>
                  <a:cubicBezTo>
                    <a:pt x="19160" y="9343"/>
                    <a:pt x="19065" y="9026"/>
                    <a:pt x="18875" y="8741"/>
                  </a:cubicBezTo>
                  <a:cubicBezTo>
                    <a:pt x="19065" y="8424"/>
                    <a:pt x="19160" y="8108"/>
                    <a:pt x="19160" y="7759"/>
                  </a:cubicBezTo>
                  <a:cubicBezTo>
                    <a:pt x="19160" y="7063"/>
                    <a:pt x="18812" y="6493"/>
                    <a:pt x="18305" y="6144"/>
                  </a:cubicBezTo>
                  <a:cubicBezTo>
                    <a:pt x="18178" y="5384"/>
                    <a:pt x="17608" y="4782"/>
                    <a:pt x="16880" y="4592"/>
                  </a:cubicBezTo>
                  <a:cubicBezTo>
                    <a:pt x="16911" y="4497"/>
                    <a:pt x="16911" y="4402"/>
                    <a:pt x="16911" y="4276"/>
                  </a:cubicBezTo>
                  <a:cubicBezTo>
                    <a:pt x="16911" y="3452"/>
                    <a:pt x="16405" y="2756"/>
                    <a:pt x="15676" y="2471"/>
                  </a:cubicBezTo>
                  <a:cubicBezTo>
                    <a:pt x="15486" y="2407"/>
                    <a:pt x="15328" y="2376"/>
                    <a:pt x="15138" y="2344"/>
                  </a:cubicBezTo>
                  <a:cubicBezTo>
                    <a:pt x="14853" y="1109"/>
                    <a:pt x="13744" y="190"/>
                    <a:pt x="12414" y="190"/>
                  </a:cubicBezTo>
                  <a:cubicBezTo>
                    <a:pt x="11686" y="190"/>
                    <a:pt x="11021" y="475"/>
                    <a:pt x="10546" y="919"/>
                  </a:cubicBezTo>
                  <a:cubicBezTo>
                    <a:pt x="10293" y="412"/>
                    <a:pt x="9786" y="64"/>
                    <a:pt x="9184" y="64"/>
                  </a:cubicBezTo>
                  <a:cubicBezTo>
                    <a:pt x="8741" y="64"/>
                    <a:pt x="8329" y="285"/>
                    <a:pt x="8044" y="634"/>
                  </a:cubicBezTo>
                  <a:cubicBezTo>
                    <a:pt x="7791" y="254"/>
                    <a:pt x="7347" y="0"/>
                    <a:pt x="687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0"/>
            <p:cNvSpPr/>
            <p:nvPr/>
          </p:nvSpPr>
          <p:spPr>
            <a:xfrm>
              <a:off x="5917175" y="3792100"/>
              <a:ext cx="92650" cy="91875"/>
            </a:xfrm>
            <a:custGeom>
              <a:avLst/>
              <a:gdLst/>
              <a:ahLst/>
              <a:cxnLst/>
              <a:rect l="l" t="t" r="r" b="b"/>
              <a:pathLst>
                <a:path w="3706" h="3675" extrusionOk="0">
                  <a:moveTo>
                    <a:pt x="1837" y="1046"/>
                  </a:moveTo>
                  <a:cubicBezTo>
                    <a:pt x="2280" y="1046"/>
                    <a:pt x="2660" y="1394"/>
                    <a:pt x="2660" y="1837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45" y="2281"/>
                    <a:pt x="1045" y="1837"/>
                  </a:cubicBezTo>
                  <a:cubicBezTo>
                    <a:pt x="1045" y="1394"/>
                    <a:pt x="1394" y="1046"/>
                    <a:pt x="1837" y="1046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37"/>
                  </a:cubicBezTo>
                  <a:cubicBezTo>
                    <a:pt x="0" y="2851"/>
                    <a:pt x="824" y="3674"/>
                    <a:pt x="1837" y="3674"/>
                  </a:cubicBezTo>
                  <a:cubicBezTo>
                    <a:pt x="2882" y="3674"/>
                    <a:pt x="3706" y="2851"/>
                    <a:pt x="3706" y="1837"/>
                  </a:cubicBezTo>
                  <a:cubicBezTo>
                    <a:pt x="3706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0"/>
            <p:cNvSpPr/>
            <p:nvPr/>
          </p:nvSpPr>
          <p:spPr>
            <a:xfrm>
              <a:off x="5955975" y="3779425"/>
              <a:ext cx="14275" cy="27750"/>
            </a:xfrm>
            <a:custGeom>
              <a:avLst/>
              <a:gdLst/>
              <a:ahLst/>
              <a:cxnLst/>
              <a:rect l="l" t="t" r="r" b="b"/>
              <a:pathLst>
                <a:path w="571" h="1110" extrusionOk="0">
                  <a:moveTo>
                    <a:pt x="0" y="1"/>
                  </a:moveTo>
                  <a:lnTo>
                    <a:pt x="0" y="1109"/>
                  </a:lnTo>
                  <a:lnTo>
                    <a:pt x="570" y="1109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0"/>
            <p:cNvSpPr/>
            <p:nvPr/>
          </p:nvSpPr>
          <p:spPr>
            <a:xfrm>
              <a:off x="5927450" y="3783400"/>
              <a:ext cx="26150" cy="31700"/>
            </a:xfrm>
            <a:custGeom>
              <a:avLst/>
              <a:gdLst/>
              <a:ahLst/>
              <a:cxnLst/>
              <a:rect l="l" t="t" r="r" b="b"/>
              <a:pathLst>
                <a:path w="1046" h="1268" extrusionOk="0">
                  <a:moveTo>
                    <a:pt x="508" y="0"/>
                  </a:moveTo>
                  <a:lnTo>
                    <a:pt x="1" y="317"/>
                  </a:lnTo>
                  <a:lnTo>
                    <a:pt x="539" y="1267"/>
                  </a:lnTo>
                  <a:lnTo>
                    <a:pt x="1046" y="950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0"/>
            <p:cNvSpPr/>
            <p:nvPr/>
          </p:nvSpPr>
          <p:spPr>
            <a:xfrm>
              <a:off x="5908450" y="3802400"/>
              <a:ext cx="31700" cy="26950"/>
            </a:xfrm>
            <a:custGeom>
              <a:avLst/>
              <a:gdLst/>
              <a:ahLst/>
              <a:cxnLst/>
              <a:rect l="l" t="t" r="r" b="b"/>
              <a:pathLst>
                <a:path w="1268" h="1078" extrusionOk="0">
                  <a:moveTo>
                    <a:pt x="318" y="0"/>
                  </a:moveTo>
                  <a:lnTo>
                    <a:pt x="1" y="539"/>
                  </a:lnTo>
                  <a:lnTo>
                    <a:pt x="951" y="1077"/>
                  </a:lnTo>
                  <a:lnTo>
                    <a:pt x="1268" y="57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0"/>
            <p:cNvSpPr/>
            <p:nvPr/>
          </p:nvSpPr>
          <p:spPr>
            <a:xfrm>
              <a:off x="5904500" y="3830900"/>
              <a:ext cx="27725" cy="15075"/>
            </a:xfrm>
            <a:custGeom>
              <a:avLst/>
              <a:gdLst/>
              <a:ahLst/>
              <a:cxnLst/>
              <a:rect l="l" t="t" r="r" b="b"/>
              <a:pathLst>
                <a:path w="1109" h="603" extrusionOk="0">
                  <a:moveTo>
                    <a:pt x="1" y="0"/>
                  </a:moveTo>
                  <a:lnTo>
                    <a:pt x="1" y="602"/>
                  </a:lnTo>
                  <a:lnTo>
                    <a:pt x="1109" y="602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0"/>
            <p:cNvSpPr/>
            <p:nvPr/>
          </p:nvSpPr>
          <p:spPr>
            <a:xfrm>
              <a:off x="5908450" y="3847525"/>
              <a:ext cx="31700" cy="26950"/>
            </a:xfrm>
            <a:custGeom>
              <a:avLst/>
              <a:gdLst/>
              <a:ahLst/>
              <a:cxnLst/>
              <a:rect l="l" t="t" r="r" b="b"/>
              <a:pathLst>
                <a:path w="1268" h="1078" extrusionOk="0">
                  <a:moveTo>
                    <a:pt x="951" y="0"/>
                  </a:moveTo>
                  <a:lnTo>
                    <a:pt x="1" y="539"/>
                  </a:lnTo>
                  <a:lnTo>
                    <a:pt x="318" y="1077"/>
                  </a:lnTo>
                  <a:lnTo>
                    <a:pt x="1268" y="507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0"/>
            <p:cNvSpPr/>
            <p:nvPr/>
          </p:nvSpPr>
          <p:spPr>
            <a:xfrm>
              <a:off x="5927450" y="3860975"/>
              <a:ext cx="26950" cy="31700"/>
            </a:xfrm>
            <a:custGeom>
              <a:avLst/>
              <a:gdLst/>
              <a:ahLst/>
              <a:cxnLst/>
              <a:rect l="l" t="t" r="r" b="b"/>
              <a:pathLst>
                <a:path w="1078" h="1268" extrusionOk="0">
                  <a:moveTo>
                    <a:pt x="571" y="1"/>
                  </a:moveTo>
                  <a:lnTo>
                    <a:pt x="1" y="983"/>
                  </a:lnTo>
                  <a:lnTo>
                    <a:pt x="539" y="1268"/>
                  </a:lnTo>
                  <a:lnTo>
                    <a:pt x="1078" y="318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0"/>
            <p:cNvSpPr/>
            <p:nvPr/>
          </p:nvSpPr>
          <p:spPr>
            <a:xfrm>
              <a:off x="5955975" y="3868900"/>
              <a:ext cx="15050" cy="27725"/>
            </a:xfrm>
            <a:custGeom>
              <a:avLst/>
              <a:gdLst/>
              <a:ahLst/>
              <a:cxnLst/>
              <a:rect l="l" t="t" r="r" b="b"/>
              <a:pathLst>
                <a:path w="602" h="1109" extrusionOk="0">
                  <a:moveTo>
                    <a:pt x="0" y="1"/>
                  </a:moveTo>
                  <a:lnTo>
                    <a:pt x="0" y="1109"/>
                  </a:lnTo>
                  <a:lnTo>
                    <a:pt x="602" y="1109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0"/>
            <p:cNvSpPr/>
            <p:nvPr/>
          </p:nvSpPr>
          <p:spPr>
            <a:xfrm>
              <a:off x="5972600" y="3861775"/>
              <a:ext cx="26925" cy="30900"/>
            </a:xfrm>
            <a:custGeom>
              <a:avLst/>
              <a:gdLst/>
              <a:ahLst/>
              <a:cxnLst/>
              <a:rect l="l" t="t" r="r" b="b"/>
              <a:pathLst>
                <a:path w="1077" h="1236" extrusionOk="0">
                  <a:moveTo>
                    <a:pt x="507" y="0"/>
                  </a:moveTo>
                  <a:lnTo>
                    <a:pt x="0" y="286"/>
                  </a:lnTo>
                  <a:lnTo>
                    <a:pt x="570" y="1236"/>
                  </a:lnTo>
                  <a:lnTo>
                    <a:pt x="1077" y="951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0"/>
            <p:cNvSpPr/>
            <p:nvPr/>
          </p:nvSpPr>
          <p:spPr>
            <a:xfrm>
              <a:off x="5986050" y="3846725"/>
              <a:ext cx="31700" cy="26950"/>
            </a:xfrm>
            <a:custGeom>
              <a:avLst/>
              <a:gdLst/>
              <a:ahLst/>
              <a:cxnLst/>
              <a:rect l="l" t="t" r="r" b="b"/>
              <a:pathLst>
                <a:path w="1268" h="1078" extrusionOk="0">
                  <a:moveTo>
                    <a:pt x="317" y="1"/>
                  </a:moveTo>
                  <a:lnTo>
                    <a:pt x="0" y="507"/>
                  </a:lnTo>
                  <a:lnTo>
                    <a:pt x="982" y="1078"/>
                  </a:lnTo>
                  <a:lnTo>
                    <a:pt x="1267" y="571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0"/>
            <p:cNvSpPr/>
            <p:nvPr/>
          </p:nvSpPr>
          <p:spPr>
            <a:xfrm>
              <a:off x="5993975" y="3830900"/>
              <a:ext cx="27725" cy="14275"/>
            </a:xfrm>
            <a:custGeom>
              <a:avLst/>
              <a:gdLst/>
              <a:ahLst/>
              <a:cxnLst/>
              <a:rect l="l" t="t" r="r" b="b"/>
              <a:pathLst>
                <a:path w="1109" h="571" extrusionOk="0">
                  <a:moveTo>
                    <a:pt x="0" y="0"/>
                  </a:moveTo>
                  <a:lnTo>
                    <a:pt x="0" y="570"/>
                  </a:lnTo>
                  <a:lnTo>
                    <a:pt x="1109" y="570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0"/>
            <p:cNvSpPr/>
            <p:nvPr/>
          </p:nvSpPr>
          <p:spPr>
            <a:xfrm>
              <a:off x="5986050" y="3801600"/>
              <a:ext cx="31700" cy="26950"/>
            </a:xfrm>
            <a:custGeom>
              <a:avLst/>
              <a:gdLst/>
              <a:ahLst/>
              <a:cxnLst/>
              <a:rect l="l" t="t" r="r" b="b"/>
              <a:pathLst>
                <a:path w="1268" h="1078" extrusionOk="0">
                  <a:moveTo>
                    <a:pt x="982" y="1"/>
                  </a:moveTo>
                  <a:lnTo>
                    <a:pt x="0" y="571"/>
                  </a:lnTo>
                  <a:lnTo>
                    <a:pt x="317" y="1077"/>
                  </a:lnTo>
                  <a:lnTo>
                    <a:pt x="1267" y="539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0"/>
            <p:cNvSpPr/>
            <p:nvPr/>
          </p:nvSpPr>
          <p:spPr>
            <a:xfrm>
              <a:off x="5971800" y="3783400"/>
              <a:ext cx="26950" cy="31700"/>
            </a:xfrm>
            <a:custGeom>
              <a:avLst/>
              <a:gdLst/>
              <a:ahLst/>
              <a:cxnLst/>
              <a:rect l="l" t="t" r="r" b="b"/>
              <a:pathLst>
                <a:path w="1078" h="1268" extrusionOk="0">
                  <a:moveTo>
                    <a:pt x="570" y="0"/>
                  </a:moveTo>
                  <a:lnTo>
                    <a:pt x="0" y="950"/>
                  </a:lnTo>
                  <a:lnTo>
                    <a:pt x="539" y="1267"/>
                  </a:lnTo>
                  <a:lnTo>
                    <a:pt x="1077" y="31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0"/>
            <p:cNvSpPr/>
            <p:nvPr/>
          </p:nvSpPr>
          <p:spPr>
            <a:xfrm>
              <a:off x="6069975" y="3868900"/>
              <a:ext cx="62575" cy="6257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67" y="697"/>
                  </a:moveTo>
                  <a:cubicBezTo>
                    <a:pt x="1552" y="697"/>
                    <a:pt x="1805" y="951"/>
                    <a:pt x="1805" y="1236"/>
                  </a:cubicBezTo>
                  <a:cubicBezTo>
                    <a:pt x="1805" y="1552"/>
                    <a:pt x="1552" y="1806"/>
                    <a:pt x="1267" y="1806"/>
                  </a:cubicBezTo>
                  <a:cubicBezTo>
                    <a:pt x="950" y="1806"/>
                    <a:pt x="697" y="1552"/>
                    <a:pt x="697" y="1236"/>
                  </a:cubicBezTo>
                  <a:cubicBezTo>
                    <a:pt x="697" y="951"/>
                    <a:pt x="950" y="697"/>
                    <a:pt x="1267" y="697"/>
                  </a:cubicBezTo>
                  <a:close/>
                  <a:moveTo>
                    <a:pt x="1267" y="1"/>
                  </a:moveTo>
                  <a:cubicBezTo>
                    <a:pt x="570" y="1"/>
                    <a:pt x="0" y="571"/>
                    <a:pt x="0" y="1236"/>
                  </a:cubicBezTo>
                  <a:cubicBezTo>
                    <a:pt x="0" y="1932"/>
                    <a:pt x="570" y="2502"/>
                    <a:pt x="1267" y="2502"/>
                  </a:cubicBezTo>
                  <a:cubicBezTo>
                    <a:pt x="1964" y="2502"/>
                    <a:pt x="2502" y="1932"/>
                    <a:pt x="2502" y="1236"/>
                  </a:cubicBezTo>
                  <a:cubicBezTo>
                    <a:pt x="2502" y="571"/>
                    <a:pt x="1964" y="1"/>
                    <a:pt x="12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0"/>
            <p:cNvSpPr/>
            <p:nvPr/>
          </p:nvSpPr>
          <p:spPr>
            <a:xfrm>
              <a:off x="6096100" y="3860200"/>
              <a:ext cx="10325" cy="19025"/>
            </a:xfrm>
            <a:custGeom>
              <a:avLst/>
              <a:gdLst/>
              <a:ahLst/>
              <a:cxnLst/>
              <a:rect l="l" t="t" r="r" b="b"/>
              <a:pathLst>
                <a:path w="413" h="761" extrusionOk="0">
                  <a:moveTo>
                    <a:pt x="0" y="0"/>
                  </a:moveTo>
                  <a:lnTo>
                    <a:pt x="0" y="760"/>
                  </a:lnTo>
                  <a:lnTo>
                    <a:pt x="412" y="760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0"/>
            <p:cNvSpPr/>
            <p:nvPr/>
          </p:nvSpPr>
          <p:spPr>
            <a:xfrm>
              <a:off x="6077100" y="3863350"/>
              <a:ext cx="18225" cy="20625"/>
            </a:xfrm>
            <a:custGeom>
              <a:avLst/>
              <a:gdLst/>
              <a:ahLst/>
              <a:cxnLst/>
              <a:rect l="l" t="t" r="r" b="b"/>
              <a:pathLst>
                <a:path w="729" h="825" extrusionOk="0">
                  <a:moveTo>
                    <a:pt x="349" y="1"/>
                  </a:moveTo>
                  <a:lnTo>
                    <a:pt x="0" y="191"/>
                  </a:lnTo>
                  <a:lnTo>
                    <a:pt x="380" y="824"/>
                  </a:lnTo>
                  <a:lnTo>
                    <a:pt x="729" y="634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0"/>
            <p:cNvSpPr/>
            <p:nvPr/>
          </p:nvSpPr>
          <p:spPr>
            <a:xfrm>
              <a:off x="6064425" y="3876025"/>
              <a:ext cx="21400" cy="18225"/>
            </a:xfrm>
            <a:custGeom>
              <a:avLst/>
              <a:gdLst/>
              <a:ahLst/>
              <a:cxnLst/>
              <a:rect l="l" t="t" r="r" b="b"/>
              <a:pathLst>
                <a:path w="856" h="729" extrusionOk="0">
                  <a:moveTo>
                    <a:pt x="191" y="1"/>
                  </a:moveTo>
                  <a:lnTo>
                    <a:pt x="1" y="349"/>
                  </a:lnTo>
                  <a:lnTo>
                    <a:pt x="634" y="729"/>
                  </a:lnTo>
                  <a:lnTo>
                    <a:pt x="856" y="381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0"/>
            <p:cNvSpPr/>
            <p:nvPr/>
          </p:nvSpPr>
          <p:spPr>
            <a:xfrm>
              <a:off x="6061275" y="3895025"/>
              <a:ext cx="19025" cy="10325"/>
            </a:xfrm>
            <a:custGeom>
              <a:avLst/>
              <a:gdLst/>
              <a:ahLst/>
              <a:cxnLst/>
              <a:rect l="l" t="t" r="r" b="b"/>
              <a:pathLst>
                <a:path w="761" h="413" extrusionOk="0">
                  <a:moveTo>
                    <a:pt x="0" y="1"/>
                  </a:moveTo>
                  <a:lnTo>
                    <a:pt x="0" y="412"/>
                  </a:lnTo>
                  <a:lnTo>
                    <a:pt x="760" y="412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0"/>
            <p:cNvSpPr/>
            <p:nvPr/>
          </p:nvSpPr>
          <p:spPr>
            <a:xfrm>
              <a:off x="6064425" y="3906100"/>
              <a:ext cx="21400" cy="18250"/>
            </a:xfrm>
            <a:custGeom>
              <a:avLst/>
              <a:gdLst/>
              <a:ahLst/>
              <a:cxnLst/>
              <a:rect l="l" t="t" r="r" b="b"/>
              <a:pathLst>
                <a:path w="856" h="730" extrusionOk="0">
                  <a:moveTo>
                    <a:pt x="666" y="1"/>
                  </a:moveTo>
                  <a:lnTo>
                    <a:pt x="1" y="381"/>
                  </a:lnTo>
                  <a:lnTo>
                    <a:pt x="222" y="729"/>
                  </a:lnTo>
                  <a:lnTo>
                    <a:pt x="856" y="381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0"/>
            <p:cNvSpPr/>
            <p:nvPr/>
          </p:nvSpPr>
          <p:spPr>
            <a:xfrm>
              <a:off x="6077100" y="3915600"/>
              <a:ext cx="18225" cy="21425"/>
            </a:xfrm>
            <a:custGeom>
              <a:avLst/>
              <a:gdLst/>
              <a:ahLst/>
              <a:cxnLst/>
              <a:rect l="l" t="t" r="r" b="b"/>
              <a:pathLst>
                <a:path w="729" h="857" extrusionOk="0">
                  <a:moveTo>
                    <a:pt x="380" y="1"/>
                  </a:moveTo>
                  <a:lnTo>
                    <a:pt x="0" y="666"/>
                  </a:lnTo>
                  <a:lnTo>
                    <a:pt x="349" y="856"/>
                  </a:lnTo>
                  <a:lnTo>
                    <a:pt x="729" y="22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0"/>
            <p:cNvSpPr/>
            <p:nvPr/>
          </p:nvSpPr>
          <p:spPr>
            <a:xfrm>
              <a:off x="6096900" y="3921150"/>
              <a:ext cx="9525" cy="19025"/>
            </a:xfrm>
            <a:custGeom>
              <a:avLst/>
              <a:gdLst/>
              <a:ahLst/>
              <a:cxnLst/>
              <a:rect l="l" t="t" r="r" b="b"/>
              <a:pathLst>
                <a:path w="38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380" y="761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0"/>
            <p:cNvSpPr/>
            <p:nvPr/>
          </p:nvSpPr>
          <p:spPr>
            <a:xfrm>
              <a:off x="6107175" y="3915600"/>
              <a:ext cx="18250" cy="21425"/>
            </a:xfrm>
            <a:custGeom>
              <a:avLst/>
              <a:gdLst/>
              <a:ahLst/>
              <a:cxnLst/>
              <a:rect l="l" t="t" r="r" b="b"/>
              <a:pathLst>
                <a:path w="730" h="857" extrusionOk="0">
                  <a:moveTo>
                    <a:pt x="349" y="1"/>
                  </a:moveTo>
                  <a:lnTo>
                    <a:pt x="1" y="223"/>
                  </a:lnTo>
                  <a:lnTo>
                    <a:pt x="381" y="856"/>
                  </a:lnTo>
                  <a:lnTo>
                    <a:pt x="729" y="666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0"/>
            <p:cNvSpPr/>
            <p:nvPr/>
          </p:nvSpPr>
          <p:spPr>
            <a:xfrm>
              <a:off x="6117475" y="3906100"/>
              <a:ext cx="21400" cy="18250"/>
            </a:xfrm>
            <a:custGeom>
              <a:avLst/>
              <a:gdLst/>
              <a:ahLst/>
              <a:cxnLst/>
              <a:rect l="l" t="t" r="r" b="b"/>
              <a:pathLst>
                <a:path w="856" h="730" extrusionOk="0">
                  <a:moveTo>
                    <a:pt x="191" y="1"/>
                  </a:moveTo>
                  <a:lnTo>
                    <a:pt x="1" y="349"/>
                  </a:lnTo>
                  <a:lnTo>
                    <a:pt x="634" y="729"/>
                  </a:lnTo>
                  <a:lnTo>
                    <a:pt x="856" y="381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0"/>
            <p:cNvSpPr/>
            <p:nvPr/>
          </p:nvSpPr>
          <p:spPr>
            <a:xfrm>
              <a:off x="6122225" y="3895025"/>
              <a:ext cx="19025" cy="10325"/>
            </a:xfrm>
            <a:custGeom>
              <a:avLst/>
              <a:gdLst/>
              <a:ahLst/>
              <a:cxnLst/>
              <a:rect l="l" t="t" r="r" b="b"/>
              <a:pathLst>
                <a:path w="761" h="413" extrusionOk="0">
                  <a:moveTo>
                    <a:pt x="1" y="1"/>
                  </a:moveTo>
                  <a:lnTo>
                    <a:pt x="1" y="412"/>
                  </a:lnTo>
                  <a:lnTo>
                    <a:pt x="761" y="412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0"/>
            <p:cNvSpPr/>
            <p:nvPr/>
          </p:nvSpPr>
          <p:spPr>
            <a:xfrm>
              <a:off x="6116675" y="3876025"/>
              <a:ext cx="21400" cy="17450"/>
            </a:xfrm>
            <a:custGeom>
              <a:avLst/>
              <a:gdLst/>
              <a:ahLst/>
              <a:cxnLst/>
              <a:rect l="l" t="t" r="r" b="b"/>
              <a:pathLst>
                <a:path w="856" h="698" extrusionOk="0">
                  <a:moveTo>
                    <a:pt x="666" y="1"/>
                  </a:moveTo>
                  <a:lnTo>
                    <a:pt x="1" y="349"/>
                  </a:lnTo>
                  <a:lnTo>
                    <a:pt x="223" y="697"/>
                  </a:lnTo>
                  <a:lnTo>
                    <a:pt x="856" y="349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0"/>
            <p:cNvSpPr/>
            <p:nvPr/>
          </p:nvSpPr>
          <p:spPr>
            <a:xfrm>
              <a:off x="6107175" y="3862575"/>
              <a:ext cx="18250" cy="21400"/>
            </a:xfrm>
            <a:custGeom>
              <a:avLst/>
              <a:gdLst/>
              <a:ahLst/>
              <a:cxnLst/>
              <a:rect l="l" t="t" r="r" b="b"/>
              <a:pathLst>
                <a:path w="730" h="856" extrusionOk="0">
                  <a:moveTo>
                    <a:pt x="381" y="0"/>
                  </a:moveTo>
                  <a:lnTo>
                    <a:pt x="1" y="665"/>
                  </a:lnTo>
                  <a:lnTo>
                    <a:pt x="349" y="855"/>
                  </a:lnTo>
                  <a:lnTo>
                    <a:pt x="729" y="22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0"/>
            <p:cNvSpPr/>
            <p:nvPr/>
          </p:nvSpPr>
          <p:spPr>
            <a:xfrm>
              <a:off x="5973375" y="3924325"/>
              <a:ext cx="50700" cy="51475"/>
            </a:xfrm>
            <a:custGeom>
              <a:avLst/>
              <a:gdLst/>
              <a:ahLst/>
              <a:cxnLst/>
              <a:rect l="l" t="t" r="r" b="b"/>
              <a:pathLst>
                <a:path w="2028" h="2059" extrusionOk="0">
                  <a:moveTo>
                    <a:pt x="1014" y="570"/>
                  </a:moveTo>
                  <a:cubicBezTo>
                    <a:pt x="1267" y="570"/>
                    <a:pt x="1458" y="792"/>
                    <a:pt x="1458" y="1014"/>
                  </a:cubicBezTo>
                  <a:cubicBezTo>
                    <a:pt x="1458" y="1267"/>
                    <a:pt x="1267" y="1489"/>
                    <a:pt x="1014" y="1489"/>
                  </a:cubicBezTo>
                  <a:cubicBezTo>
                    <a:pt x="761" y="1489"/>
                    <a:pt x="571" y="1267"/>
                    <a:pt x="571" y="1014"/>
                  </a:cubicBezTo>
                  <a:cubicBezTo>
                    <a:pt x="571" y="792"/>
                    <a:pt x="761" y="570"/>
                    <a:pt x="1014" y="570"/>
                  </a:cubicBezTo>
                  <a:close/>
                  <a:moveTo>
                    <a:pt x="1014" y="0"/>
                  </a:moveTo>
                  <a:cubicBezTo>
                    <a:pt x="444" y="0"/>
                    <a:pt x="1" y="475"/>
                    <a:pt x="1" y="1014"/>
                  </a:cubicBezTo>
                  <a:cubicBezTo>
                    <a:pt x="1" y="1584"/>
                    <a:pt x="444" y="2059"/>
                    <a:pt x="1014" y="2059"/>
                  </a:cubicBezTo>
                  <a:cubicBezTo>
                    <a:pt x="1584" y="2059"/>
                    <a:pt x="2028" y="1584"/>
                    <a:pt x="2028" y="1014"/>
                  </a:cubicBezTo>
                  <a:cubicBezTo>
                    <a:pt x="2028" y="475"/>
                    <a:pt x="1584" y="0"/>
                    <a:pt x="101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0"/>
            <p:cNvSpPr/>
            <p:nvPr/>
          </p:nvSpPr>
          <p:spPr>
            <a:xfrm>
              <a:off x="5994750" y="3917975"/>
              <a:ext cx="7950" cy="15075"/>
            </a:xfrm>
            <a:custGeom>
              <a:avLst/>
              <a:gdLst/>
              <a:ahLst/>
              <a:cxnLst/>
              <a:rect l="l" t="t" r="r" b="b"/>
              <a:pathLst>
                <a:path w="318" h="603" extrusionOk="0">
                  <a:moveTo>
                    <a:pt x="1" y="1"/>
                  </a:moveTo>
                  <a:lnTo>
                    <a:pt x="1" y="603"/>
                  </a:lnTo>
                  <a:lnTo>
                    <a:pt x="317" y="603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0"/>
            <p:cNvSpPr/>
            <p:nvPr/>
          </p:nvSpPr>
          <p:spPr>
            <a:xfrm>
              <a:off x="5978925" y="3920350"/>
              <a:ext cx="15075" cy="17450"/>
            </a:xfrm>
            <a:custGeom>
              <a:avLst/>
              <a:gdLst/>
              <a:ahLst/>
              <a:cxnLst/>
              <a:rect l="l" t="t" r="r" b="b"/>
              <a:pathLst>
                <a:path w="603" h="698" extrusionOk="0">
                  <a:moveTo>
                    <a:pt x="285" y="1"/>
                  </a:moveTo>
                  <a:lnTo>
                    <a:pt x="0" y="159"/>
                  </a:lnTo>
                  <a:lnTo>
                    <a:pt x="317" y="698"/>
                  </a:lnTo>
                  <a:lnTo>
                    <a:pt x="602" y="508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0"/>
            <p:cNvSpPr/>
            <p:nvPr/>
          </p:nvSpPr>
          <p:spPr>
            <a:xfrm>
              <a:off x="5968625" y="3929875"/>
              <a:ext cx="17450" cy="15050"/>
            </a:xfrm>
            <a:custGeom>
              <a:avLst/>
              <a:gdLst/>
              <a:ahLst/>
              <a:cxnLst/>
              <a:rect l="l" t="t" r="r" b="b"/>
              <a:pathLst>
                <a:path w="698" h="602" extrusionOk="0">
                  <a:moveTo>
                    <a:pt x="159" y="0"/>
                  </a:moveTo>
                  <a:lnTo>
                    <a:pt x="1" y="285"/>
                  </a:lnTo>
                  <a:lnTo>
                    <a:pt x="539" y="602"/>
                  </a:lnTo>
                  <a:lnTo>
                    <a:pt x="697" y="317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0"/>
            <p:cNvSpPr/>
            <p:nvPr/>
          </p:nvSpPr>
          <p:spPr>
            <a:xfrm>
              <a:off x="5966250" y="3945700"/>
              <a:ext cx="15875" cy="8725"/>
            </a:xfrm>
            <a:custGeom>
              <a:avLst/>
              <a:gdLst/>
              <a:ahLst/>
              <a:cxnLst/>
              <a:rect l="l" t="t" r="r" b="b"/>
              <a:pathLst>
                <a:path w="635" h="349" extrusionOk="0">
                  <a:moveTo>
                    <a:pt x="1" y="0"/>
                  </a:moveTo>
                  <a:lnTo>
                    <a:pt x="1" y="349"/>
                  </a:lnTo>
                  <a:lnTo>
                    <a:pt x="634" y="349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0"/>
            <p:cNvSpPr/>
            <p:nvPr/>
          </p:nvSpPr>
          <p:spPr>
            <a:xfrm>
              <a:off x="5968625" y="3955200"/>
              <a:ext cx="17450" cy="15075"/>
            </a:xfrm>
            <a:custGeom>
              <a:avLst/>
              <a:gdLst/>
              <a:ahLst/>
              <a:cxnLst/>
              <a:rect l="l" t="t" r="r" b="b"/>
              <a:pathLst>
                <a:path w="698" h="603" extrusionOk="0">
                  <a:moveTo>
                    <a:pt x="539" y="0"/>
                  </a:moveTo>
                  <a:lnTo>
                    <a:pt x="1" y="317"/>
                  </a:lnTo>
                  <a:lnTo>
                    <a:pt x="159" y="602"/>
                  </a:lnTo>
                  <a:lnTo>
                    <a:pt x="697" y="28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0"/>
            <p:cNvSpPr/>
            <p:nvPr/>
          </p:nvSpPr>
          <p:spPr>
            <a:xfrm>
              <a:off x="5978925" y="3963125"/>
              <a:ext cx="15075" cy="17425"/>
            </a:xfrm>
            <a:custGeom>
              <a:avLst/>
              <a:gdLst/>
              <a:ahLst/>
              <a:cxnLst/>
              <a:rect l="l" t="t" r="r" b="b"/>
              <a:pathLst>
                <a:path w="603" h="697" extrusionOk="0">
                  <a:moveTo>
                    <a:pt x="317" y="0"/>
                  </a:moveTo>
                  <a:lnTo>
                    <a:pt x="0" y="507"/>
                  </a:lnTo>
                  <a:lnTo>
                    <a:pt x="285" y="697"/>
                  </a:lnTo>
                  <a:lnTo>
                    <a:pt x="602" y="158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0"/>
            <p:cNvSpPr/>
            <p:nvPr/>
          </p:nvSpPr>
          <p:spPr>
            <a:xfrm>
              <a:off x="5994750" y="3967075"/>
              <a:ext cx="8750" cy="15075"/>
            </a:xfrm>
            <a:custGeom>
              <a:avLst/>
              <a:gdLst/>
              <a:ahLst/>
              <a:cxnLst/>
              <a:rect l="l" t="t" r="r" b="b"/>
              <a:pathLst>
                <a:path w="350" h="603" extrusionOk="0">
                  <a:moveTo>
                    <a:pt x="1" y="0"/>
                  </a:moveTo>
                  <a:lnTo>
                    <a:pt x="1" y="602"/>
                  </a:lnTo>
                  <a:lnTo>
                    <a:pt x="349" y="60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0"/>
            <p:cNvSpPr/>
            <p:nvPr/>
          </p:nvSpPr>
          <p:spPr>
            <a:xfrm>
              <a:off x="6004250" y="3962325"/>
              <a:ext cx="14275" cy="17450"/>
            </a:xfrm>
            <a:custGeom>
              <a:avLst/>
              <a:gdLst/>
              <a:ahLst/>
              <a:cxnLst/>
              <a:rect l="l" t="t" r="r" b="b"/>
              <a:pathLst>
                <a:path w="571" h="698" extrusionOk="0">
                  <a:moveTo>
                    <a:pt x="286" y="0"/>
                  </a:moveTo>
                  <a:lnTo>
                    <a:pt x="1" y="159"/>
                  </a:lnTo>
                  <a:lnTo>
                    <a:pt x="286" y="697"/>
                  </a:lnTo>
                  <a:lnTo>
                    <a:pt x="571" y="53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0"/>
            <p:cNvSpPr/>
            <p:nvPr/>
          </p:nvSpPr>
          <p:spPr>
            <a:xfrm>
              <a:off x="6012175" y="3954400"/>
              <a:ext cx="16650" cy="15075"/>
            </a:xfrm>
            <a:custGeom>
              <a:avLst/>
              <a:gdLst/>
              <a:ahLst/>
              <a:cxnLst/>
              <a:rect l="l" t="t" r="r" b="b"/>
              <a:pathLst>
                <a:path w="666" h="603" extrusionOk="0">
                  <a:moveTo>
                    <a:pt x="159" y="1"/>
                  </a:moveTo>
                  <a:lnTo>
                    <a:pt x="1" y="286"/>
                  </a:lnTo>
                  <a:lnTo>
                    <a:pt x="507" y="602"/>
                  </a:lnTo>
                  <a:lnTo>
                    <a:pt x="666" y="317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0"/>
            <p:cNvSpPr/>
            <p:nvPr/>
          </p:nvSpPr>
          <p:spPr>
            <a:xfrm>
              <a:off x="6016125" y="3945700"/>
              <a:ext cx="15075" cy="7950"/>
            </a:xfrm>
            <a:custGeom>
              <a:avLst/>
              <a:gdLst/>
              <a:ahLst/>
              <a:cxnLst/>
              <a:rect l="l" t="t" r="r" b="b"/>
              <a:pathLst>
                <a:path w="603" h="318" extrusionOk="0">
                  <a:moveTo>
                    <a:pt x="1" y="0"/>
                  </a:moveTo>
                  <a:lnTo>
                    <a:pt x="1" y="317"/>
                  </a:lnTo>
                  <a:lnTo>
                    <a:pt x="603" y="317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0"/>
            <p:cNvSpPr/>
            <p:nvPr/>
          </p:nvSpPr>
          <p:spPr>
            <a:xfrm>
              <a:off x="6011375" y="3929875"/>
              <a:ext cx="17450" cy="15050"/>
            </a:xfrm>
            <a:custGeom>
              <a:avLst/>
              <a:gdLst/>
              <a:ahLst/>
              <a:cxnLst/>
              <a:rect l="l" t="t" r="r" b="b"/>
              <a:pathLst>
                <a:path w="698" h="602" extrusionOk="0">
                  <a:moveTo>
                    <a:pt x="539" y="0"/>
                  </a:moveTo>
                  <a:lnTo>
                    <a:pt x="1" y="317"/>
                  </a:lnTo>
                  <a:lnTo>
                    <a:pt x="159" y="602"/>
                  </a:lnTo>
                  <a:lnTo>
                    <a:pt x="698" y="28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0"/>
            <p:cNvSpPr/>
            <p:nvPr/>
          </p:nvSpPr>
          <p:spPr>
            <a:xfrm>
              <a:off x="6003475" y="3919575"/>
              <a:ext cx="15050" cy="17450"/>
            </a:xfrm>
            <a:custGeom>
              <a:avLst/>
              <a:gdLst/>
              <a:ahLst/>
              <a:cxnLst/>
              <a:rect l="l" t="t" r="r" b="b"/>
              <a:pathLst>
                <a:path w="602" h="698" extrusionOk="0">
                  <a:moveTo>
                    <a:pt x="317" y="0"/>
                  </a:moveTo>
                  <a:lnTo>
                    <a:pt x="0" y="539"/>
                  </a:lnTo>
                  <a:lnTo>
                    <a:pt x="285" y="697"/>
                  </a:lnTo>
                  <a:lnTo>
                    <a:pt x="602" y="159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0"/>
            <p:cNvSpPr/>
            <p:nvPr/>
          </p:nvSpPr>
          <p:spPr>
            <a:xfrm>
              <a:off x="5999500" y="3787350"/>
              <a:ext cx="241500" cy="362625"/>
            </a:xfrm>
            <a:custGeom>
              <a:avLst/>
              <a:gdLst/>
              <a:ahLst/>
              <a:cxnLst/>
              <a:rect l="l" t="t" r="r" b="b"/>
              <a:pathLst>
                <a:path w="9660" h="14505" extrusionOk="0">
                  <a:moveTo>
                    <a:pt x="6145" y="1"/>
                  </a:moveTo>
                  <a:lnTo>
                    <a:pt x="6145" y="1"/>
                  </a:lnTo>
                  <a:cubicBezTo>
                    <a:pt x="6303" y="381"/>
                    <a:pt x="6398" y="761"/>
                    <a:pt x="6461" y="1172"/>
                  </a:cubicBezTo>
                  <a:cubicBezTo>
                    <a:pt x="6715" y="2819"/>
                    <a:pt x="6430" y="4593"/>
                    <a:pt x="5416" y="5891"/>
                  </a:cubicBezTo>
                  <a:cubicBezTo>
                    <a:pt x="3928" y="7791"/>
                    <a:pt x="1046" y="8520"/>
                    <a:pt x="1" y="10641"/>
                  </a:cubicBezTo>
                  <a:cubicBezTo>
                    <a:pt x="349" y="10958"/>
                    <a:pt x="793" y="11148"/>
                    <a:pt x="1299" y="11148"/>
                  </a:cubicBezTo>
                  <a:cubicBezTo>
                    <a:pt x="1648" y="11591"/>
                    <a:pt x="2186" y="11845"/>
                    <a:pt x="2819" y="11845"/>
                  </a:cubicBezTo>
                  <a:cubicBezTo>
                    <a:pt x="3104" y="11845"/>
                    <a:pt x="3358" y="11781"/>
                    <a:pt x="3611" y="11686"/>
                  </a:cubicBezTo>
                  <a:cubicBezTo>
                    <a:pt x="3864" y="12225"/>
                    <a:pt x="4118" y="13112"/>
                    <a:pt x="3959" y="14378"/>
                  </a:cubicBezTo>
                  <a:lnTo>
                    <a:pt x="5290" y="14505"/>
                  </a:lnTo>
                  <a:cubicBezTo>
                    <a:pt x="5290" y="14505"/>
                    <a:pt x="5353" y="12732"/>
                    <a:pt x="5131" y="11528"/>
                  </a:cubicBezTo>
                  <a:lnTo>
                    <a:pt x="5131" y="11528"/>
                  </a:lnTo>
                  <a:cubicBezTo>
                    <a:pt x="5290" y="11560"/>
                    <a:pt x="5448" y="11591"/>
                    <a:pt x="5606" y="11591"/>
                  </a:cubicBezTo>
                  <a:cubicBezTo>
                    <a:pt x="6683" y="11591"/>
                    <a:pt x="7570" y="10705"/>
                    <a:pt x="7570" y="9628"/>
                  </a:cubicBezTo>
                  <a:cubicBezTo>
                    <a:pt x="7570" y="9470"/>
                    <a:pt x="7538" y="9343"/>
                    <a:pt x="7506" y="9185"/>
                  </a:cubicBezTo>
                  <a:lnTo>
                    <a:pt x="7696" y="9185"/>
                  </a:lnTo>
                  <a:cubicBezTo>
                    <a:pt x="8773" y="9185"/>
                    <a:pt x="9660" y="8330"/>
                    <a:pt x="9660" y="7253"/>
                  </a:cubicBezTo>
                  <a:cubicBezTo>
                    <a:pt x="9660" y="6873"/>
                    <a:pt x="9565" y="6556"/>
                    <a:pt x="9375" y="6271"/>
                  </a:cubicBezTo>
                  <a:cubicBezTo>
                    <a:pt x="9565" y="5954"/>
                    <a:pt x="9660" y="5638"/>
                    <a:pt x="9660" y="5258"/>
                  </a:cubicBezTo>
                  <a:cubicBezTo>
                    <a:pt x="9660" y="4593"/>
                    <a:pt x="9312" y="3991"/>
                    <a:pt x="8805" y="3643"/>
                  </a:cubicBezTo>
                  <a:cubicBezTo>
                    <a:pt x="8678" y="2914"/>
                    <a:pt x="8108" y="2312"/>
                    <a:pt x="7380" y="2122"/>
                  </a:cubicBezTo>
                  <a:cubicBezTo>
                    <a:pt x="7411" y="2027"/>
                    <a:pt x="7411" y="1901"/>
                    <a:pt x="7411" y="1806"/>
                  </a:cubicBezTo>
                  <a:cubicBezTo>
                    <a:pt x="7411" y="982"/>
                    <a:pt x="6905" y="286"/>
                    <a:pt x="614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0"/>
            <p:cNvSpPr/>
            <p:nvPr/>
          </p:nvSpPr>
          <p:spPr>
            <a:xfrm>
              <a:off x="4247425" y="2196000"/>
              <a:ext cx="453675" cy="335700"/>
            </a:xfrm>
            <a:custGeom>
              <a:avLst/>
              <a:gdLst/>
              <a:ahLst/>
              <a:cxnLst/>
              <a:rect l="l" t="t" r="r" b="b"/>
              <a:pathLst>
                <a:path w="18147" h="13428" extrusionOk="0">
                  <a:moveTo>
                    <a:pt x="0" y="0"/>
                  </a:moveTo>
                  <a:lnTo>
                    <a:pt x="0" y="12636"/>
                  </a:lnTo>
                  <a:lnTo>
                    <a:pt x="8202" y="12636"/>
                  </a:lnTo>
                  <a:cubicBezTo>
                    <a:pt x="8202" y="13079"/>
                    <a:pt x="8551" y="13428"/>
                    <a:pt x="8994" y="13428"/>
                  </a:cubicBezTo>
                  <a:lnTo>
                    <a:pt x="9153" y="13428"/>
                  </a:lnTo>
                  <a:cubicBezTo>
                    <a:pt x="9596" y="13428"/>
                    <a:pt x="9944" y="13079"/>
                    <a:pt x="9944" y="12636"/>
                  </a:cubicBezTo>
                  <a:lnTo>
                    <a:pt x="18147" y="12636"/>
                  </a:lnTo>
                  <a:lnTo>
                    <a:pt x="18147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0"/>
            <p:cNvSpPr/>
            <p:nvPr/>
          </p:nvSpPr>
          <p:spPr>
            <a:xfrm>
              <a:off x="4267200" y="2173775"/>
              <a:ext cx="209050" cy="334175"/>
            </a:xfrm>
            <a:custGeom>
              <a:avLst/>
              <a:gdLst/>
              <a:ahLst/>
              <a:cxnLst/>
              <a:rect l="l" t="t" r="r" b="b"/>
              <a:pathLst>
                <a:path w="8362" h="13367" extrusionOk="0">
                  <a:moveTo>
                    <a:pt x="990" y="0"/>
                  </a:moveTo>
                  <a:cubicBezTo>
                    <a:pt x="921" y="0"/>
                    <a:pt x="855" y="1"/>
                    <a:pt x="793" y="2"/>
                  </a:cubicBezTo>
                  <a:cubicBezTo>
                    <a:pt x="318" y="34"/>
                    <a:pt x="33" y="66"/>
                    <a:pt x="33" y="66"/>
                  </a:cubicBezTo>
                  <a:lnTo>
                    <a:pt x="1" y="11277"/>
                  </a:lnTo>
                  <a:cubicBezTo>
                    <a:pt x="376" y="11246"/>
                    <a:pt x="743" y="11232"/>
                    <a:pt x="1100" y="11232"/>
                  </a:cubicBezTo>
                  <a:cubicBezTo>
                    <a:pt x="5169" y="11232"/>
                    <a:pt x="7980" y="13073"/>
                    <a:pt x="8330" y="13335"/>
                  </a:cubicBezTo>
                  <a:cubicBezTo>
                    <a:pt x="8362" y="13335"/>
                    <a:pt x="8362" y="13335"/>
                    <a:pt x="8362" y="13367"/>
                  </a:cubicBezTo>
                  <a:lnTo>
                    <a:pt x="8362" y="13335"/>
                  </a:lnTo>
                  <a:lnTo>
                    <a:pt x="8267" y="12227"/>
                  </a:lnTo>
                  <a:lnTo>
                    <a:pt x="7570" y="3264"/>
                  </a:lnTo>
                  <a:lnTo>
                    <a:pt x="7570" y="3169"/>
                  </a:lnTo>
                  <a:cubicBezTo>
                    <a:pt x="7411" y="2979"/>
                    <a:pt x="7221" y="2758"/>
                    <a:pt x="7063" y="2599"/>
                  </a:cubicBezTo>
                  <a:cubicBezTo>
                    <a:pt x="4983" y="338"/>
                    <a:pt x="2358" y="0"/>
                    <a:pt x="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0"/>
            <p:cNvSpPr/>
            <p:nvPr/>
          </p:nvSpPr>
          <p:spPr>
            <a:xfrm>
              <a:off x="4287000" y="2151850"/>
              <a:ext cx="189250" cy="356100"/>
            </a:xfrm>
            <a:custGeom>
              <a:avLst/>
              <a:gdLst/>
              <a:ahLst/>
              <a:cxnLst/>
              <a:rect l="l" t="t" r="r" b="b"/>
              <a:pathLst>
                <a:path w="7570" h="14244" extrusionOk="0">
                  <a:moveTo>
                    <a:pt x="916" y="1"/>
                  </a:moveTo>
                  <a:cubicBezTo>
                    <a:pt x="349" y="1"/>
                    <a:pt x="1" y="56"/>
                    <a:pt x="1" y="56"/>
                  </a:cubicBezTo>
                  <a:lnTo>
                    <a:pt x="1" y="11172"/>
                  </a:lnTo>
                  <a:cubicBezTo>
                    <a:pt x="278" y="11149"/>
                    <a:pt x="549" y="11138"/>
                    <a:pt x="812" y="11138"/>
                  </a:cubicBezTo>
                  <a:cubicBezTo>
                    <a:pt x="4869" y="11138"/>
                    <a:pt x="7181" y="13734"/>
                    <a:pt x="7538" y="14180"/>
                  </a:cubicBezTo>
                  <a:cubicBezTo>
                    <a:pt x="7570" y="14212"/>
                    <a:pt x="7570" y="14212"/>
                    <a:pt x="7570" y="14244"/>
                  </a:cubicBezTo>
                  <a:lnTo>
                    <a:pt x="7570" y="3160"/>
                  </a:lnTo>
                  <a:cubicBezTo>
                    <a:pt x="5413" y="383"/>
                    <a:pt x="2408" y="1"/>
                    <a:pt x="916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0"/>
            <p:cNvSpPr/>
            <p:nvPr/>
          </p:nvSpPr>
          <p:spPr>
            <a:xfrm>
              <a:off x="4309175" y="2199150"/>
              <a:ext cx="149650" cy="56250"/>
            </a:xfrm>
            <a:custGeom>
              <a:avLst/>
              <a:gdLst/>
              <a:ahLst/>
              <a:cxnLst/>
              <a:rect l="l" t="t" r="r" b="b"/>
              <a:pathLst>
                <a:path w="5986" h="2250" extrusionOk="0">
                  <a:moveTo>
                    <a:pt x="95" y="1"/>
                  </a:moveTo>
                  <a:cubicBezTo>
                    <a:pt x="64" y="1"/>
                    <a:pt x="0" y="32"/>
                    <a:pt x="0" y="96"/>
                  </a:cubicBezTo>
                  <a:cubicBezTo>
                    <a:pt x="0" y="127"/>
                    <a:pt x="32" y="191"/>
                    <a:pt x="95" y="191"/>
                  </a:cubicBezTo>
                  <a:cubicBezTo>
                    <a:pt x="127" y="191"/>
                    <a:pt x="4339" y="444"/>
                    <a:pt x="5827" y="2218"/>
                  </a:cubicBezTo>
                  <a:cubicBezTo>
                    <a:pt x="5827" y="2249"/>
                    <a:pt x="5859" y="2249"/>
                    <a:pt x="5891" y="2249"/>
                  </a:cubicBezTo>
                  <a:cubicBezTo>
                    <a:pt x="5891" y="2249"/>
                    <a:pt x="5922" y="2249"/>
                    <a:pt x="5954" y="2218"/>
                  </a:cubicBezTo>
                  <a:cubicBezTo>
                    <a:pt x="5986" y="2186"/>
                    <a:pt x="5986" y="2123"/>
                    <a:pt x="5954" y="2091"/>
                  </a:cubicBezTo>
                  <a:cubicBezTo>
                    <a:pt x="5321" y="1331"/>
                    <a:pt x="4117" y="729"/>
                    <a:pt x="2439" y="349"/>
                  </a:cubicBezTo>
                  <a:cubicBezTo>
                    <a:pt x="1204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0"/>
            <p:cNvSpPr/>
            <p:nvPr/>
          </p:nvSpPr>
          <p:spPr>
            <a:xfrm>
              <a:off x="4309175" y="2235575"/>
              <a:ext cx="149650" cy="56250"/>
            </a:xfrm>
            <a:custGeom>
              <a:avLst/>
              <a:gdLst/>
              <a:ahLst/>
              <a:cxnLst/>
              <a:rect l="l" t="t" r="r" b="b"/>
              <a:pathLst>
                <a:path w="5986" h="2250" extrusionOk="0">
                  <a:moveTo>
                    <a:pt x="95" y="1"/>
                  </a:moveTo>
                  <a:cubicBezTo>
                    <a:pt x="64" y="1"/>
                    <a:pt x="0" y="32"/>
                    <a:pt x="0" y="96"/>
                  </a:cubicBezTo>
                  <a:cubicBezTo>
                    <a:pt x="0" y="127"/>
                    <a:pt x="32" y="159"/>
                    <a:pt x="95" y="159"/>
                  </a:cubicBezTo>
                  <a:cubicBezTo>
                    <a:pt x="127" y="159"/>
                    <a:pt x="4339" y="412"/>
                    <a:pt x="5827" y="2217"/>
                  </a:cubicBezTo>
                  <a:cubicBezTo>
                    <a:pt x="5827" y="2217"/>
                    <a:pt x="5859" y="2249"/>
                    <a:pt x="5891" y="2249"/>
                  </a:cubicBezTo>
                  <a:cubicBezTo>
                    <a:pt x="5891" y="2249"/>
                    <a:pt x="5922" y="2217"/>
                    <a:pt x="5954" y="2217"/>
                  </a:cubicBezTo>
                  <a:cubicBezTo>
                    <a:pt x="5986" y="2186"/>
                    <a:pt x="5986" y="2122"/>
                    <a:pt x="5954" y="2091"/>
                  </a:cubicBezTo>
                  <a:cubicBezTo>
                    <a:pt x="5321" y="1299"/>
                    <a:pt x="4117" y="729"/>
                    <a:pt x="2439" y="349"/>
                  </a:cubicBezTo>
                  <a:cubicBezTo>
                    <a:pt x="1204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0"/>
            <p:cNvSpPr/>
            <p:nvPr/>
          </p:nvSpPr>
          <p:spPr>
            <a:xfrm>
              <a:off x="4312350" y="2268825"/>
              <a:ext cx="149650" cy="55450"/>
            </a:xfrm>
            <a:custGeom>
              <a:avLst/>
              <a:gdLst/>
              <a:ahLst/>
              <a:cxnLst/>
              <a:rect l="l" t="t" r="r" b="b"/>
              <a:pathLst>
                <a:path w="5986" h="2218" extrusionOk="0">
                  <a:moveTo>
                    <a:pt x="95" y="1"/>
                  </a:moveTo>
                  <a:cubicBezTo>
                    <a:pt x="32" y="1"/>
                    <a:pt x="0" y="32"/>
                    <a:pt x="0" y="64"/>
                  </a:cubicBezTo>
                  <a:cubicBezTo>
                    <a:pt x="0" y="127"/>
                    <a:pt x="32" y="159"/>
                    <a:pt x="63" y="159"/>
                  </a:cubicBezTo>
                  <a:cubicBezTo>
                    <a:pt x="127" y="159"/>
                    <a:pt x="4339" y="412"/>
                    <a:pt x="5795" y="2186"/>
                  </a:cubicBezTo>
                  <a:cubicBezTo>
                    <a:pt x="5827" y="2218"/>
                    <a:pt x="5859" y="2218"/>
                    <a:pt x="5859" y="2218"/>
                  </a:cubicBezTo>
                  <a:lnTo>
                    <a:pt x="5922" y="2218"/>
                  </a:lnTo>
                  <a:cubicBezTo>
                    <a:pt x="5954" y="2186"/>
                    <a:pt x="5985" y="2123"/>
                    <a:pt x="5954" y="2091"/>
                  </a:cubicBezTo>
                  <a:cubicBezTo>
                    <a:pt x="5289" y="1299"/>
                    <a:pt x="4117" y="729"/>
                    <a:pt x="2439" y="349"/>
                  </a:cubicBezTo>
                  <a:cubicBezTo>
                    <a:pt x="1172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0"/>
            <p:cNvSpPr/>
            <p:nvPr/>
          </p:nvSpPr>
          <p:spPr>
            <a:xfrm>
              <a:off x="4311550" y="2311575"/>
              <a:ext cx="149650" cy="55450"/>
            </a:xfrm>
            <a:custGeom>
              <a:avLst/>
              <a:gdLst/>
              <a:ahLst/>
              <a:cxnLst/>
              <a:rect l="l" t="t" r="r" b="b"/>
              <a:pathLst>
                <a:path w="5986" h="2218" extrusionOk="0">
                  <a:moveTo>
                    <a:pt x="95" y="1"/>
                  </a:moveTo>
                  <a:cubicBezTo>
                    <a:pt x="32" y="1"/>
                    <a:pt x="0" y="32"/>
                    <a:pt x="0" y="64"/>
                  </a:cubicBezTo>
                  <a:cubicBezTo>
                    <a:pt x="0" y="127"/>
                    <a:pt x="32" y="159"/>
                    <a:pt x="64" y="159"/>
                  </a:cubicBezTo>
                  <a:cubicBezTo>
                    <a:pt x="127" y="159"/>
                    <a:pt x="4339" y="413"/>
                    <a:pt x="5796" y="2186"/>
                  </a:cubicBezTo>
                  <a:cubicBezTo>
                    <a:pt x="5827" y="2218"/>
                    <a:pt x="5859" y="2218"/>
                    <a:pt x="5891" y="2218"/>
                  </a:cubicBezTo>
                  <a:cubicBezTo>
                    <a:pt x="5891" y="2218"/>
                    <a:pt x="5922" y="2218"/>
                    <a:pt x="5922" y="2186"/>
                  </a:cubicBezTo>
                  <a:cubicBezTo>
                    <a:pt x="5954" y="2154"/>
                    <a:pt x="5986" y="2123"/>
                    <a:pt x="5954" y="2091"/>
                  </a:cubicBezTo>
                  <a:cubicBezTo>
                    <a:pt x="5289" y="1299"/>
                    <a:pt x="4117" y="729"/>
                    <a:pt x="2439" y="317"/>
                  </a:cubicBezTo>
                  <a:cubicBezTo>
                    <a:pt x="1172" y="32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0"/>
            <p:cNvSpPr/>
            <p:nvPr/>
          </p:nvSpPr>
          <p:spPr>
            <a:xfrm>
              <a:off x="4311550" y="2347200"/>
              <a:ext cx="149650" cy="56250"/>
            </a:xfrm>
            <a:custGeom>
              <a:avLst/>
              <a:gdLst/>
              <a:ahLst/>
              <a:cxnLst/>
              <a:rect l="l" t="t" r="r" b="b"/>
              <a:pathLst>
                <a:path w="5986" h="2250" extrusionOk="0">
                  <a:moveTo>
                    <a:pt x="95" y="1"/>
                  </a:moveTo>
                  <a:cubicBezTo>
                    <a:pt x="32" y="1"/>
                    <a:pt x="0" y="33"/>
                    <a:pt x="0" y="96"/>
                  </a:cubicBezTo>
                  <a:cubicBezTo>
                    <a:pt x="0" y="128"/>
                    <a:pt x="32" y="159"/>
                    <a:pt x="64" y="159"/>
                  </a:cubicBezTo>
                  <a:cubicBezTo>
                    <a:pt x="127" y="159"/>
                    <a:pt x="4339" y="413"/>
                    <a:pt x="5796" y="2218"/>
                  </a:cubicBezTo>
                  <a:cubicBezTo>
                    <a:pt x="5827" y="2218"/>
                    <a:pt x="5859" y="2249"/>
                    <a:pt x="5891" y="2249"/>
                  </a:cubicBezTo>
                  <a:cubicBezTo>
                    <a:pt x="5891" y="2249"/>
                    <a:pt x="5922" y="2218"/>
                    <a:pt x="5922" y="2218"/>
                  </a:cubicBezTo>
                  <a:cubicBezTo>
                    <a:pt x="5954" y="2186"/>
                    <a:pt x="5986" y="2123"/>
                    <a:pt x="5954" y="2091"/>
                  </a:cubicBezTo>
                  <a:cubicBezTo>
                    <a:pt x="5289" y="1299"/>
                    <a:pt x="4117" y="729"/>
                    <a:pt x="2439" y="349"/>
                  </a:cubicBezTo>
                  <a:cubicBezTo>
                    <a:pt x="1172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0"/>
            <p:cNvSpPr/>
            <p:nvPr/>
          </p:nvSpPr>
          <p:spPr>
            <a:xfrm>
              <a:off x="4476225" y="2173825"/>
              <a:ext cx="209825" cy="334125"/>
            </a:xfrm>
            <a:custGeom>
              <a:avLst/>
              <a:gdLst/>
              <a:ahLst/>
              <a:cxnLst/>
              <a:rect l="l" t="t" r="r" b="b"/>
              <a:pathLst>
                <a:path w="8393" h="13365" extrusionOk="0">
                  <a:moveTo>
                    <a:pt x="7601" y="0"/>
                  </a:moveTo>
                  <a:cubicBezTo>
                    <a:pt x="7158" y="0"/>
                    <a:pt x="6556" y="32"/>
                    <a:pt x="5859" y="127"/>
                  </a:cubicBezTo>
                  <a:cubicBezTo>
                    <a:pt x="4498" y="380"/>
                    <a:pt x="2787" y="1014"/>
                    <a:pt x="1331" y="2566"/>
                  </a:cubicBezTo>
                  <a:cubicBezTo>
                    <a:pt x="1141" y="2756"/>
                    <a:pt x="982" y="2977"/>
                    <a:pt x="824" y="3167"/>
                  </a:cubicBezTo>
                  <a:lnTo>
                    <a:pt x="824" y="3262"/>
                  </a:lnTo>
                  <a:lnTo>
                    <a:pt x="159" y="11465"/>
                  </a:lnTo>
                  <a:lnTo>
                    <a:pt x="1" y="13365"/>
                  </a:lnTo>
                  <a:lnTo>
                    <a:pt x="32" y="13333"/>
                  </a:lnTo>
                  <a:cubicBezTo>
                    <a:pt x="149" y="13245"/>
                    <a:pt x="3031" y="11233"/>
                    <a:pt x="7323" y="11233"/>
                  </a:cubicBezTo>
                  <a:cubicBezTo>
                    <a:pt x="7671" y="11233"/>
                    <a:pt x="8028" y="11246"/>
                    <a:pt x="8393" y="11275"/>
                  </a:cubicBezTo>
                  <a:lnTo>
                    <a:pt x="8329" y="64"/>
                  </a:lnTo>
                  <a:cubicBezTo>
                    <a:pt x="8329" y="64"/>
                    <a:pt x="8076" y="0"/>
                    <a:pt x="760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0"/>
            <p:cNvSpPr/>
            <p:nvPr/>
          </p:nvSpPr>
          <p:spPr>
            <a:xfrm>
              <a:off x="4476225" y="2151825"/>
              <a:ext cx="190050" cy="356125"/>
            </a:xfrm>
            <a:custGeom>
              <a:avLst/>
              <a:gdLst/>
              <a:ahLst/>
              <a:cxnLst/>
              <a:rect l="l" t="t" r="r" b="b"/>
              <a:pathLst>
                <a:path w="7602" h="14245" extrusionOk="0">
                  <a:moveTo>
                    <a:pt x="6686" y="1"/>
                  </a:moveTo>
                  <a:cubicBezTo>
                    <a:pt x="6405" y="1"/>
                    <a:pt x="6070" y="15"/>
                    <a:pt x="5701" y="57"/>
                  </a:cubicBezTo>
                  <a:cubicBezTo>
                    <a:pt x="4086" y="215"/>
                    <a:pt x="1774" y="912"/>
                    <a:pt x="1" y="3161"/>
                  </a:cubicBezTo>
                  <a:lnTo>
                    <a:pt x="1" y="5187"/>
                  </a:lnTo>
                  <a:lnTo>
                    <a:pt x="1" y="12756"/>
                  </a:lnTo>
                  <a:lnTo>
                    <a:pt x="1" y="14213"/>
                  </a:lnTo>
                  <a:lnTo>
                    <a:pt x="1" y="14245"/>
                  </a:lnTo>
                  <a:cubicBezTo>
                    <a:pt x="1" y="14245"/>
                    <a:pt x="1" y="14245"/>
                    <a:pt x="32" y="14213"/>
                  </a:cubicBezTo>
                  <a:cubicBezTo>
                    <a:pt x="182" y="14004"/>
                    <a:pt x="2533" y="11141"/>
                    <a:pt x="6818" y="11141"/>
                  </a:cubicBezTo>
                  <a:cubicBezTo>
                    <a:pt x="7073" y="11141"/>
                    <a:pt x="7333" y="11152"/>
                    <a:pt x="7601" y="11173"/>
                  </a:cubicBezTo>
                  <a:lnTo>
                    <a:pt x="7601" y="57"/>
                  </a:lnTo>
                  <a:cubicBezTo>
                    <a:pt x="7601" y="57"/>
                    <a:pt x="7249" y="1"/>
                    <a:pt x="6686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0"/>
            <p:cNvSpPr/>
            <p:nvPr/>
          </p:nvSpPr>
          <p:spPr>
            <a:xfrm>
              <a:off x="4494425" y="2199150"/>
              <a:ext cx="148875" cy="56250"/>
            </a:xfrm>
            <a:custGeom>
              <a:avLst/>
              <a:gdLst/>
              <a:ahLst/>
              <a:cxnLst/>
              <a:rect l="l" t="t" r="r" b="b"/>
              <a:pathLst>
                <a:path w="5955" h="2250" extrusionOk="0">
                  <a:moveTo>
                    <a:pt x="5891" y="1"/>
                  </a:moveTo>
                  <a:cubicBezTo>
                    <a:pt x="5860" y="1"/>
                    <a:pt x="4783" y="64"/>
                    <a:pt x="3548" y="349"/>
                  </a:cubicBezTo>
                  <a:cubicBezTo>
                    <a:pt x="1838" y="729"/>
                    <a:pt x="666" y="1331"/>
                    <a:pt x="33" y="2091"/>
                  </a:cubicBezTo>
                  <a:cubicBezTo>
                    <a:pt x="1" y="2123"/>
                    <a:pt x="1" y="2186"/>
                    <a:pt x="33" y="2218"/>
                  </a:cubicBezTo>
                  <a:cubicBezTo>
                    <a:pt x="64" y="2249"/>
                    <a:pt x="64" y="2249"/>
                    <a:pt x="96" y="2249"/>
                  </a:cubicBezTo>
                  <a:cubicBezTo>
                    <a:pt x="128" y="2249"/>
                    <a:pt x="128" y="2249"/>
                    <a:pt x="159" y="2218"/>
                  </a:cubicBezTo>
                  <a:cubicBezTo>
                    <a:pt x="1616" y="444"/>
                    <a:pt x="5860" y="191"/>
                    <a:pt x="5891" y="191"/>
                  </a:cubicBezTo>
                  <a:cubicBezTo>
                    <a:pt x="5923" y="191"/>
                    <a:pt x="5955" y="127"/>
                    <a:pt x="5955" y="96"/>
                  </a:cubicBezTo>
                  <a:cubicBezTo>
                    <a:pt x="5955" y="64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0"/>
            <p:cNvSpPr/>
            <p:nvPr/>
          </p:nvSpPr>
          <p:spPr>
            <a:xfrm>
              <a:off x="4494425" y="2235575"/>
              <a:ext cx="148875" cy="56250"/>
            </a:xfrm>
            <a:custGeom>
              <a:avLst/>
              <a:gdLst/>
              <a:ahLst/>
              <a:cxnLst/>
              <a:rect l="l" t="t" r="r" b="b"/>
              <a:pathLst>
                <a:path w="5955" h="2250" extrusionOk="0">
                  <a:moveTo>
                    <a:pt x="5891" y="1"/>
                  </a:moveTo>
                  <a:cubicBezTo>
                    <a:pt x="5860" y="1"/>
                    <a:pt x="4783" y="64"/>
                    <a:pt x="3548" y="349"/>
                  </a:cubicBezTo>
                  <a:cubicBezTo>
                    <a:pt x="1838" y="729"/>
                    <a:pt x="666" y="1299"/>
                    <a:pt x="33" y="2091"/>
                  </a:cubicBezTo>
                  <a:cubicBezTo>
                    <a:pt x="1" y="2122"/>
                    <a:pt x="1" y="2186"/>
                    <a:pt x="33" y="2217"/>
                  </a:cubicBezTo>
                  <a:cubicBezTo>
                    <a:pt x="64" y="2217"/>
                    <a:pt x="64" y="2249"/>
                    <a:pt x="96" y="2249"/>
                  </a:cubicBezTo>
                  <a:cubicBezTo>
                    <a:pt x="128" y="2249"/>
                    <a:pt x="128" y="2217"/>
                    <a:pt x="159" y="2217"/>
                  </a:cubicBezTo>
                  <a:cubicBezTo>
                    <a:pt x="1616" y="412"/>
                    <a:pt x="5860" y="159"/>
                    <a:pt x="5891" y="159"/>
                  </a:cubicBezTo>
                  <a:cubicBezTo>
                    <a:pt x="5923" y="159"/>
                    <a:pt x="5955" y="127"/>
                    <a:pt x="5955" y="96"/>
                  </a:cubicBezTo>
                  <a:cubicBezTo>
                    <a:pt x="5955" y="32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0"/>
            <p:cNvSpPr/>
            <p:nvPr/>
          </p:nvSpPr>
          <p:spPr>
            <a:xfrm>
              <a:off x="4491275" y="2268825"/>
              <a:ext cx="149650" cy="55450"/>
            </a:xfrm>
            <a:custGeom>
              <a:avLst/>
              <a:gdLst/>
              <a:ahLst/>
              <a:cxnLst/>
              <a:rect l="l" t="t" r="r" b="b"/>
              <a:pathLst>
                <a:path w="5986" h="2218" extrusionOk="0">
                  <a:moveTo>
                    <a:pt x="5891" y="1"/>
                  </a:moveTo>
                  <a:cubicBezTo>
                    <a:pt x="5891" y="1"/>
                    <a:pt x="4782" y="64"/>
                    <a:pt x="3547" y="349"/>
                  </a:cubicBezTo>
                  <a:cubicBezTo>
                    <a:pt x="1869" y="729"/>
                    <a:pt x="665" y="1299"/>
                    <a:pt x="32" y="2091"/>
                  </a:cubicBezTo>
                  <a:cubicBezTo>
                    <a:pt x="0" y="2123"/>
                    <a:pt x="0" y="2186"/>
                    <a:pt x="32" y="2218"/>
                  </a:cubicBezTo>
                  <a:lnTo>
                    <a:pt x="95" y="2218"/>
                  </a:lnTo>
                  <a:cubicBezTo>
                    <a:pt x="127" y="2218"/>
                    <a:pt x="159" y="2218"/>
                    <a:pt x="159" y="2186"/>
                  </a:cubicBezTo>
                  <a:cubicBezTo>
                    <a:pt x="1647" y="412"/>
                    <a:pt x="5859" y="159"/>
                    <a:pt x="5891" y="159"/>
                  </a:cubicBezTo>
                  <a:cubicBezTo>
                    <a:pt x="5954" y="159"/>
                    <a:pt x="5986" y="127"/>
                    <a:pt x="5986" y="64"/>
                  </a:cubicBezTo>
                  <a:cubicBezTo>
                    <a:pt x="5986" y="32"/>
                    <a:pt x="5922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0"/>
            <p:cNvSpPr/>
            <p:nvPr/>
          </p:nvSpPr>
          <p:spPr>
            <a:xfrm>
              <a:off x="4492050" y="2311575"/>
              <a:ext cx="149675" cy="55450"/>
            </a:xfrm>
            <a:custGeom>
              <a:avLst/>
              <a:gdLst/>
              <a:ahLst/>
              <a:cxnLst/>
              <a:rect l="l" t="t" r="r" b="b"/>
              <a:pathLst>
                <a:path w="5987" h="2218" extrusionOk="0">
                  <a:moveTo>
                    <a:pt x="5891" y="1"/>
                  </a:moveTo>
                  <a:cubicBezTo>
                    <a:pt x="5860" y="1"/>
                    <a:pt x="4783" y="32"/>
                    <a:pt x="3548" y="317"/>
                  </a:cubicBezTo>
                  <a:cubicBezTo>
                    <a:pt x="1838" y="729"/>
                    <a:pt x="666" y="1299"/>
                    <a:pt x="33" y="2091"/>
                  </a:cubicBezTo>
                  <a:cubicBezTo>
                    <a:pt x="1" y="2123"/>
                    <a:pt x="1" y="2154"/>
                    <a:pt x="33" y="2186"/>
                  </a:cubicBezTo>
                  <a:cubicBezTo>
                    <a:pt x="64" y="2218"/>
                    <a:pt x="64" y="2218"/>
                    <a:pt x="96" y="2218"/>
                  </a:cubicBezTo>
                  <a:cubicBezTo>
                    <a:pt x="128" y="2218"/>
                    <a:pt x="159" y="2218"/>
                    <a:pt x="159" y="2186"/>
                  </a:cubicBezTo>
                  <a:cubicBezTo>
                    <a:pt x="1648" y="413"/>
                    <a:pt x="5860" y="159"/>
                    <a:pt x="5891" y="159"/>
                  </a:cubicBezTo>
                  <a:cubicBezTo>
                    <a:pt x="5955" y="159"/>
                    <a:pt x="5986" y="127"/>
                    <a:pt x="5986" y="64"/>
                  </a:cubicBezTo>
                  <a:cubicBezTo>
                    <a:pt x="5986" y="32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0"/>
            <p:cNvSpPr/>
            <p:nvPr/>
          </p:nvSpPr>
          <p:spPr>
            <a:xfrm>
              <a:off x="4492050" y="2347200"/>
              <a:ext cx="149675" cy="56250"/>
            </a:xfrm>
            <a:custGeom>
              <a:avLst/>
              <a:gdLst/>
              <a:ahLst/>
              <a:cxnLst/>
              <a:rect l="l" t="t" r="r" b="b"/>
              <a:pathLst>
                <a:path w="5987" h="2250" extrusionOk="0">
                  <a:moveTo>
                    <a:pt x="5891" y="1"/>
                  </a:moveTo>
                  <a:cubicBezTo>
                    <a:pt x="5860" y="1"/>
                    <a:pt x="4783" y="64"/>
                    <a:pt x="3548" y="349"/>
                  </a:cubicBezTo>
                  <a:cubicBezTo>
                    <a:pt x="1838" y="729"/>
                    <a:pt x="666" y="1299"/>
                    <a:pt x="33" y="2091"/>
                  </a:cubicBezTo>
                  <a:cubicBezTo>
                    <a:pt x="1" y="2123"/>
                    <a:pt x="1" y="2186"/>
                    <a:pt x="33" y="2218"/>
                  </a:cubicBezTo>
                  <a:cubicBezTo>
                    <a:pt x="64" y="2218"/>
                    <a:pt x="64" y="2249"/>
                    <a:pt x="96" y="2249"/>
                  </a:cubicBezTo>
                  <a:cubicBezTo>
                    <a:pt x="128" y="2249"/>
                    <a:pt x="159" y="2218"/>
                    <a:pt x="159" y="2218"/>
                  </a:cubicBezTo>
                  <a:cubicBezTo>
                    <a:pt x="1648" y="413"/>
                    <a:pt x="5860" y="159"/>
                    <a:pt x="5891" y="159"/>
                  </a:cubicBezTo>
                  <a:cubicBezTo>
                    <a:pt x="5955" y="159"/>
                    <a:pt x="5986" y="128"/>
                    <a:pt x="5986" y="96"/>
                  </a:cubicBezTo>
                  <a:cubicBezTo>
                    <a:pt x="5986" y="33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0"/>
            <p:cNvSpPr/>
            <p:nvPr/>
          </p:nvSpPr>
          <p:spPr>
            <a:xfrm>
              <a:off x="4473050" y="2151825"/>
              <a:ext cx="213000" cy="356125"/>
            </a:xfrm>
            <a:custGeom>
              <a:avLst/>
              <a:gdLst/>
              <a:ahLst/>
              <a:cxnLst/>
              <a:rect l="l" t="t" r="r" b="b"/>
              <a:pathLst>
                <a:path w="8520" h="14245" extrusionOk="0">
                  <a:moveTo>
                    <a:pt x="6804" y="1"/>
                  </a:moveTo>
                  <a:cubicBezTo>
                    <a:pt x="6518" y="1"/>
                    <a:pt x="6176" y="15"/>
                    <a:pt x="5796" y="57"/>
                  </a:cubicBezTo>
                  <a:cubicBezTo>
                    <a:pt x="5828" y="120"/>
                    <a:pt x="5828" y="184"/>
                    <a:pt x="5860" y="279"/>
                  </a:cubicBezTo>
                  <a:cubicBezTo>
                    <a:pt x="5923" y="532"/>
                    <a:pt x="5955" y="754"/>
                    <a:pt x="5986" y="1007"/>
                  </a:cubicBezTo>
                  <a:cubicBezTo>
                    <a:pt x="6018" y="1324"/>
                    <a:pt x="6018" y="1640"/>
                    <a:pt x="5986" y="1957"/>
                  </a:cubicBezTo>
                  <a:cubicBezTo>
                    <a:pt x="5986" y="2020"/>
                    <a:pt x="5986" y="2084"/>
                    <a:pt x="5986" y="2147"/>
                  </a:cubicBezTo>
                  <a:cubicBezTo>
                    <a:pt x="5955" y="2591"/>
                    <a:pt x="5891" y="3002"/>
                    <a:pt x="5796" y="3446"/>
                  </a:cubicBezTo>
                  <a:cubicBezTo>
                    <a:pt x="5796" y="3509"/>
                    <a:pt x="5765" y="3572"/>
                    <a:pt x="5765" y="3604"/>
                  </a:cubicBezTo>
                  <a:cubicBezTo>
                    <a:pt x="5638" y="4016"/>
                    <a:pt x="5511" y="4427"/>
                    <a:pt x="5353" y="4807"/>
                  </a:cubicBezTo>
                  <a:cubicBezTo>
                    <a:pt x="5321" y="4871"/>
                    <a:pt x="5290" y="4934"/>
                    <a:pt x="5290" y="4997"/>
                  </a:cubicBezTo>
                  <a:cubicBezTo>
                    <a:pt x="5163" y="5219"/>
                    <a:pt x="5068" y="5441"/>
                    <a:pt x="4941" y="5662"/>
                  </a:cubicBezTo>
                  <a:cubicBezTo>
                    <a:pt x="4751" y="6011"/>
                    <a:pt x="4561" y="6359"/>
                    <a:pt x="4340" y="6707"/>
                  </a:cubicBezTo>
                  <a:cubicBezTo>
                    <a:pt x="4308" y="6771"/>
                    <a:pt x="4245" y="6834"/>
                    <a:pt x="4213" y="6929"/>
                  </a:cubicBezTo>
                  <a:cubicBezTo>
                    <a:pt x="3833" y="7468"/>
                    <a:pt x="3453" y="7974"/>
                    <a:pt x="3041" y="8513"/>
                  </a:cubicBezTo>
                  <a:cubicBezTo>
                    <a:pt x="2978" y="8608"/>
                    <a:pt x="2914" y="8671"/>
                    <a:pt x="2851" y="8766"/>
                  </a:cubicBezTo>
                  <a:cubicBezTo>
                    <a:pt x="2249" y="9526"/>
                    <a:pt x="1616" y="10286"/>
                    <a:pt x="1046" y="11078"/>
                  </a:cubicBezTo>
                  <a:cubicBezTo>
                    <a:pt x="761" y="11489"/>
                    <a:pt x="476" y="11901"/>
                    <a:pt x="286" y="12345"/>
                  </a:cubicBezTo>
                  <a:cubicBezTo>
                    <a:pt x="223" y="12471"/>
                    <a:pt x="191" y="12598"/>
                    <a:pt x="128" y="12725"/>
                  </a:cubicBezTo>
                  <a:cubicBezTo>
                    <a:pt x="128" y="12725"/>
                    <a:pt x="128" y="12756"/>
                    <a:pt x="128" y="12756"/>
                  </a:cubicBezTo>
                  <a:cubicBezTo>
                    <a:pt x="96" y="12851"/>
                    <a:pt x="64" y="12978"/>
                    <a:pt x="33" y="13105"/>
                  </a:cubicBezTo>
                  <a:cubicBezTo>
                    <a:pt x="33" y="13263"/>
                    <a:pt x="1" y="13421"/>
                    <a:pt x="1" y="13580"/>
                  </a:cubicBezTo>
                  <a:cubicBezTo>
                    <a:pt x="1" y="13801"/>
                    <a:pt x="33" y="13991"/>
                    <a:pt x="96" y="14181"/>
                  </a:cubicBezTo>
                  <a:cubicBezTo>
                    <a:pt x="96" y="14181"/>
                    <a:pt x="96" y="14181"/>
                    <a:pt x="96" y="14213"/>
                  </a:cubicBezTo>
                  <a:lnTo>
                    <a:pt x="128" y="14213"/>
                  </a:lnTo>
                  <a:lnTo>
                    <a:pt x="128" y="14245"/>
                  </a:lnTo>
                  <a:cubicBezTo>
                    <a:pt x="128" y="14245"/>
                    <a:pt x="128" y="14245"/>
                    <a:pt x="159" y="14213"/>
                  </a:cubicBezTo>
                  <a:cubicBezTo>
                    <a:pt x="276" y="14125"/>
                    <a:pt x="3158" y="12113"/>
                    <a:pt x="7450" y="12113"/>
                  </a:cubicBezTo>
                  <a:cubicBezTo>
                    <a:pt x="7798" y="12113"/>
                    <a:pt x="8155" y="12126"/>
                    <a:pt x="8520" y="12155"/>
                  </a:cubicBezTo>
                  <a:lnTo>
                    <a:pt x="8456" y="944"/>
                  </a:lnTo>
                  <a:cubicBezTo>
                    <a:pt x="8456" y="944"/>
                    <a:pt x="8171" y="880"/>
                    <a:pt x="7728" y="880"/>
                  </a:cubicBezTo>
                  <a:lnTo>
                    <a:pt x="7728" y="57"/>
                  </a:lnTo>
                  <a:cubicBezTo>
                    <a:pt x="7728" y="57"/>
                    <a:pt x="7376" y="1"/>
                    <a:pt x="6804" y="1"/>
                  </a:cubicBezTo>
                  <a:close/>
                </a:path>
              </a:pathLst>
            </a:custGeom>
            <a:solidFill>
              <a:srgbClr val="CECECE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0"/>
            <p:cNvSpPr/>
            <p:nvPr/>
          </p:nvSpPr>
          <p:spPr>
            <a:xfrm>
              <a:off x="2821525" y="3877500"/>
              <a:ext cx="118775" cy="116525"/>
            </a:xfrm>
            <a:custGeom>
              <a:avLst/>
              <a:gdLst/>
              <a:ahLst/>
              <a:cxnLst/>
              <a:rect l="l" t="t" r="r" b="b"/>
              <a:pathLst>
                <a:path w="4751" h="4661" extrusionOk="0">
                  <a:moveTo>
                    <a:pt x="2" y="3108"/>
                  </a:moveTo>
                  <a:cubicBezTo>
                    <a:pt x="1" y="3108"/>
                    <a:pt x="0" y="3108"/>
                    <a:pt x="0" y="3108"/>
                  </a:cubicBezTo>
                  <a:cubicBezTo>
                    <a:pt x="0" y="3109"/>
                    <a:pt x="1" y="3109"/>
                    <a:pt x="1" y="3109"/>
                  </a:cubicBezTo>
                  <a:cubicBezTo>
                    <a:pt x="1" y="3109"/>
                    <a:pt x="2" y="3109"/>
                    <a:pt x="2" y="3108"/>
                  </a:cubicBezTo>
                  <a:close/>
                  <a:moveTo>
                    <a:pt x="294" y="1"/>
                  </a:moveTo>
                  <a:cubicBezTo>
                    <a:pt x="218" y="1"/>
                    <a:pt x="141" y="2"/>
                    <a:pt x="64" y="5"/>
                  </a:cubicBezTo>
                  <a:cubicBezTo>
                    <a:pt x="64" y="5"/>
                    <a:pt x="33" y="3046"/>
                    <a:pt x="2" y="3108"/>
                  </a:cubicBezTo>
                  <a:lnTo>
                    <a:pt x="2" y="3108"/>
                  </a:lnTo>
                  <a:cubicBezTo>
                    <a:pt x="6" y="3108"/>
                    <a:pt x="17" y="3108"/>
                    <a:pt x="34" y="3108"/>
                  </a:cubicBezTo>
                  <a:cubicBezTo>
                    <a:pt x="311" y="3108"/>
                    <a:pt x="2250" y="3163"/>
                    <a:pt x="3072" y="4660"/>
                  </a:cubicBezTo>
                  <a:cubicBezTo>
                    <a:pt x="3072" y="4660"/>
                    <a:pt x="3959" y="2095"/>
                    <a:pt x="4751" y="1588"/>
                  </a:cubicBezTo>
                  <a:cubicBezTo>
                    <a:pt x="4751" y="1588"/>
                    <a:pt x="2983" y="1"/>
                    <a:pt x="29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0"/>
            <p:cNvSpPr/>
            <p:nvPr/>
          </p:nvSpPr>
          <p:spPr>
            <a:xfrm>
              <a:off x="2913350" y="3876025"/>
              <a:ext cx="169450" cy="300875"/>
            </a:xfrm>
            <a:custGeom>
              <a:avLst/>
              <a:gdLst/>
              <a:ahLst/>
              <a:cxnLst/>
              <a:rect l="l" t="t" r="r" b="b"/>
              <a:pathLst>
                <a:path w="6778" h="12035" extrusionOk="0">
                  <a:moveTo>
                    <a:pt x="6303" y="1"/>
                  </a:moveTo>
                  <a:cubicBezTo>
                    <a:pt x="5923" y="64"/>
                    <a:pt x="5195" y="127"/>
                    <a:pt x="4371" y="381"/>
                  </a:cubicBezTo>
                  <a:cubicBezTo>
                    <a:pt x="2471" y="951"/>
                    <a:pt x="1" y="2312"/>
                    <a:pt x="1" y="5764"/>
                  </a:cubicBezTo>
                  <a:lnTo>
                    <a:pt x="1" y="12035"/>
                  </a:lnTo>
                  <a:lnTo>
                    <a:pt x="3231" y="12035"/>
                  </a:lnTo>
                  <a:lnTo>
                    <a:pt x="3231" y="5923"/>
                  </a:lnTo>
                  <a:cubicBezTo>
                    <a:pt x="3231" y="5923"/>
                    <a:pt x="3294" y="3547"/>
                    <a:pt x="6303" y="3231"/>
                  </a:cubicBezTo>
                  <a:cubicBezTo>
                    <a:pt x="6461" y="3231"/>
                    <a:pt x="6620" y="3199"/>
                    <a:pt x="6778" y="3199"/>
                  </a:cubicBezTo>
                  <a:lnTo>
                    <a:pt x="6588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0"/>
            <p:cNvSpPr/>
            <p:nvPr/>
          </p:nvSpPr>
          <p:spPr>
            <a:xfrm>
              <a:off x="2912575" y="3785775"/>
              <a:ext cx="81575" cy="120350"/>
            </a:xfrm>
            <a:custGeom>
              <a:avLst/>
              <a:gdLst/>
              <a:ahLst/>
              <a:cxnLst/>
              <a:rect l="l" t="t" r="r" b="b"/>
              <a:pathLst>
                <a:path w="3263" h="4814" extrusionOk="0">
                  <a:moveTo>
                    <a:pt x="0" y="0"/>
                  </a:moveTo>
                  <a:lnTo>
                    <a:pt x="0" y="3674"/>
                  </a:lnTo>
                  <a:lnTo>
                    <a:pt x="1647" y="4814"/>
                  </a:lnTo>
                  <a:lnTo>
                    <a:pt x="3262" y="3611"/>
                  </a:lnTo>
                  <a:lnTo>
                    <a:pt x="3262" y="0"/>
                  </a:lnTo>
                  <a:cubicBezTo>
                    <a:pt x="3262" y="0"/>
                    <a:pt x="1883" y="71"/>
                    <a:pt x="916" y="71"/>
                  </a:cubicBezTo>
                  <a:cubicBezTo>
                    <a:pt x="433" y="71"/>
                    <a:pt x="53" y="53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0"/>
            <p:cNvSpPr/>
            <p:nvPr/>
          </p:nvSpPr>
          <p:spPr>
            <a:xfrm>
              <a:off x="2861900" y="3663250"/>
              <a:ext cx="186075" cy="127300"/>
            </a:xfrm>
            <a:custGeom>
              <a:avLst/>
              <a:gdLst/>
              <a:ahLst/>
              <a:cxnLst/>
              <a:rect l="l" t="t" r="r" b="b"/>
              <a:pathLst>
                <a:path w="7443" h="5092" extrusionOk="0">
                  <a:moveTo>
                    <a:pt x="3717" y="1"/>
                  </a:moveTo>
                  <a:cubicBezTo>
                    <a:pt x="3634" y="1"/>
                    <a:pt x="3547" y="40"/>
                    <a:pt x="3484" y="119"/>
                  </a:cubicBezTo>
                  <a:lnTo>
                    <a:pt x="3357" y="309"/>
                  </a:lnTo>
                  <a:lnTo>
                    <a:pt x="127" y="4648"/>
                  </a:lnTo>
                  <a:cubicBezTo>
                    <a:pt x="0" y="4838"/>
                    <a:pt x="127" y="5091"/>
                    <a:pt x="349" y="5091"/>
                  </a:cubicBezTo>
                  <a:lnTo>
                    <a:pt x="7094" y="5091"/>
                  </a:lnTo>
                  <a:cubicBezTo>
                    <a:pt x="7316" y="5091"/>
                    <a:pt x="7443" y="4838"/>
                    <a:pt x="7316" y="4648"/>
                  </a:cubicBezTo>
                  <a:lnTo>
                    <a:pt x="3927" y="119"/>
                  </a:lnTo>
                  <a:cubicBezTo>
                    <a:pt x="3880" y="40"/>
                    <a:pt x="3801" y="1"/>
                    <a:pt x="371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0"/>
            <p:cNvSpPr/>
            <p:nvPr/>
          </p:nvSpPr>
          <p:spPr>
            <a:xfrm>
              <a:off x="2698000" y="3825675"/>
              <a:ext cx="128300" cy="182275"/>
            </a:xfrm>
            <a:custGeom>
              <a:avLst/>
              <a:gdLst/>
              <a:ahLst/>
              <a:cxnLst/>
              <a:rect l="l" t="t" r="r" b="b"/>
              <a:pathLst>
                <a:path w="5132" h="7291" extrusionOk="0">
                  <a:moveTo>
                    <a:pt x="4851" y="1"/>
                  </a:moveTo>
                  <a:cubicBezTo>
                    <a:pt x="4796" y="1"/>
                    <a:pt x="4740" y="16"/>
                    <a:pt x="4688" y="51"/>
                  </a:cubicBezTo>
                  <a:lnTo>
                    <a:pt x="159" y="3440"/>
                  </a:lnTo>
                  <a:cubicBezTo>
                    <a:pt x="1" y="3535"/>
                    <a:pt x="1" y="3756"/>
                    <a:pt x="159" y="3883"/>
                  </a:cubicBezTo>
                  <a:lnTo>
                    <a:pt x="4688" y="7240"/>
                  </a:lnTo>
                  <a:cubicBezTo>
                    <a:pt x="4740" y="7275"/>
                    <a:pt x="4796" y="7290"/>
                    <a:pt x="4851" y="7290"/>
                  </a:cubicBezTo>
                  <a:cubicBezTo>
                    <a:pt x="4997" y="7290"/>
                    <a:pt x="5131" y="7179"/>
                    <a:pt x="5131" y="7018"/>
                  </a:cubicBezTo>
                  <a:lnTo>
                    <a:pt x="5131" y="273"/>
                  </a:lnTo>
                  <a:cubicBezTo>
                    <a:pt x="5131" y="112"/>
                    <a:pt x="4997" y="1"/>
                    <a:pt x="485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0"/>
            <p:cNvSpPr/>
            <p:nvPr/>
          </p:nvSpPr>
          <p:spPr>
            <a:xfrm>
              <a:off x="3070900" y="3825675"/>
              <a:ext cx="128300" cy="182275"/>
            </a:xfrm>
            <a:custGeom>
              <a:avLst/>
              <a:gdLst/>
              <a:ahLst/>
              <a:cxnLst/>
              <a:rect l="l" t="t" r="r" b="b"/>
              <a:pathLst>
                <a:path w="5132" h="7291" extrusionOk="0">
                  <a:moveTo>
                    <a:pt x="281" y="1"/>
                  </a:moveTo>
                  <a:cubicBezTo>
                    <a:pt x="135" y="1"/>
                    <a:pt x="1" y="112"/>
                    <a:pt x="1" y="273"/>
                  </a:cubicBezTo>
                  <a:lnTo>
                    <a:pt x="1" y="7018"/>
                  </a:lnTo>
                  <a:cubicBezTo>
                    <a:pt x="1" y="7179"/>
                    <a:pt x="135" y="7290"/>
                    <a:pt x="281" y="7290"/>
                  </a:cubicBezTo>
                  <a:cubicBezTo>
                    <a:pt x="336" y="7290"/>
                    <a:pt x="392" y="7275"/>
                    <a:pt x="444" y="7240"/>
                  </a:cubicBezTo>
                  <a:lnTo>
                    <a:pt x="4973" y="3883"/>
                  </a:lnTo>
                  <a:cubicBezTo>
                    <a:pt x="5131" y="3756"/>
                    <a:pt x="5131" y="3535"/>
                    <a:pt x="4973" y="3440"/>
                  </a:cubicBezTo>
                  <a:lnTo>
                    <a:pt x="444" y="51"/>
                  </a:lnTo>
                  <a:cubicBezTo>
                    <a:pt x="392" y="16"/>
                    <a:pt x="336" y="1"/>
                    <a:pt x="281" y="1"/>
                  </a:cubicBezTo>
                  <a:close/>
                </a:path>
              </a:pathLst>
            </a:custGeom>
            <a:solidFill>
              <a:srgbClr val="D0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0"/>
            <p:cNvSpPr/>
            <p:nvPr/>
          </p:nvSpPr>
          <p:spPr>
            <a:xfrm>
              <a:off x="2944225" y="3663250"/>
              <a:ext cx="103750" cy="127300"/>
            </a:xfrm>
            <a:custGeom>
              <a:avLst/>
              <a:gdLst/>
              <a:ahLst/>
              <a:cxnLst/>
              <a:rect l="l" t="t" r="r" b="b"/>
              <a:pathLst>
                <a:path w="4150" h="5092" extrusionOk="0">
                  <a:moveTo>
                    <a:pt x="424" y="1"/>
                  </a:moveTo>
                  <a:cubicBezTo>
                    <a:pt x="341" y="1"/>
                    <a:pt x="254" y="40"/>
                    <a:pt x="191" y="119"/>
                  </a:cubicBezTo>
                  <a:lnTo>
                    <a:pt x="64" y="309"/>
                  </a:lnTo>
                  <a:cubicBezTo>
                    <a:pt x="1" y="1544"/>
                    <a:pt x="919" y="3223"/>
                    <a:pt x="1363" y="3951"/>
                  </a:cubicBezTo>
                  <a:cubicBezTo>
                    <a:pt x="1553" y="4268"/>
                    <a:pt x="1743" y="4585"/>
                    <a:pt x="1933" y="4901"/>
                  </a:cubicBezTo>
                  <a:cubicBezTo>
                    <a:pt x="1964" y="4933"/>
                    <a:pt x="1996" y="4965"/>
                    <a:pt x="1996" y="4996"/>
                  </a:cubicBezTo>
                  <a:cubicBezTo>
                    <a:pt x="2028" y="5028"/>
                    <a:pt x="2028" y="5060"/>
                    <a:pt x="2059" y="5091"/>
                  </a:cubicBezTo>
                  <a:lnTo>
                    <a:pt x="3769" y="5091"/>
                  </a:lnTo>
                  <a:cubicBezTo>
                    <a:pt x="4023" y="5091"/>
                    <a:pt x="4150" y="4838"/>
                    <a:pt x="3991" y="4648"/>
                  </a:cubicBezTo>
                  <a:lnTo>
                    <a:pt x="634" y="119"/>
                  </a:lnTo>
                  <a:cubicBezTo>
                    <a:pt x="587" y="40"/>
                    <a:pt x="508" y="1"/>
                    <a:pt x="42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30"/>
            <p:cNvSpPr/>
            <p:nvPr/>
          </p:nvSpPr>
          <p:spPr>
            <a:xfrm>
              <a:off x="2951350" y="3825675"/>
              <a:ext cx="247850" cy="351225"/>
            </a:xfrm>
            <a:custGeom>
              <a:avLst/>
              <a:gdLst/>
              <a:ahLst/>
              <a:cxnLst/>
              <a:rect l="l" t="t" r="r" b="b"/>
              <a:pathLst>
                <a:path w="9914" h="14049" extrusionOk="0">
                  <a:moveTo>
                    <a:pt x="5076" y="1"/>
                  </a:moveTo>
                  <a:cubicBezTo>
                    <a:pt x="4933" y="1"/>
                    <a:pt x="4783" y="112"/>
                    <a:pt x="4783" y="273"/>
                  </a:cubicBezTo>
                  <a:lnTo>
                    <a:pt x="4783" y="2046"/>
                  </a:lnTo>
                  <a:cubicBezTo>
                    <a:pt x="4403" y="2078"/>
                    <a:pt x="3706" y="2141"/>
                    <a:pt x="2883" y="2395"/>
                  </a:cubicBezTo>
                  <a:cubicBezTo>
                    <a:pt x="2629" y="4263"/>
                    <a:pt x="1141" y="5783"/>
                    <a:pt x="476" y="7588"/>
                  </a:cubicBezTo>
                  <a:cubicBezTo>
                    <a:pt x="1" y="8950"/>
                    <a:pt x="33" y="10438"/>
                    <a:pt x="64" y="11895"/>
                  </a:cubicBezTo>
                  <a:cubicBezTo>
                    <a:pt x="96" y="12592"/>
                    <a:pt x="128" y="13352"/>
                    <a:pt x="286" y="14049"/>
                  </a:cubicBezTo>
                  <a:lnTo>
                    <a:pt x="1743" y="14049"/>
                  </a:lnTo>
                  <a:lnTo>
                    <a:pt x="1743" y="7937"/>
                  </a:lnTo>
                  <a:cubicBezTo>
                    <a:pt x="1743" y="7937"/>
                    <a:pt x="1806" y="5561"/>
                    <a:pt x="4783" y="5245"/>
                  </a:cubicBezTo>
                  <a:lnTo>
                    <a:pt x="4783" y="7018"/>
                  </a:lnTo>
                  <a:cubicBezTo>
                    <a:pt x="4783" y="7179"/>
                    <a:pt x="4933" y="7290"/>
                    <a:pt x="5076" y="7290"/>
                  </a:cubicBezTo>
                  <a:cubicBezTo>
                    <a:pt x="5130" y="7290"/>
                    <a:pt x="5183" y="7275"/>
                    <a:pt x="5226" y="7240"/>
                  </a:cubicBezTo>
                  <a:lnTo>
                    <a:pt x="9787" y="3883"/>
                  </a:lnTo>
                  <a:cubicBezTo>
                    <a:pt x="9913" y="3756"/>
                    <a:pt x="9913" y="3535"/>
                    <a:pt x="9787" y="3440"/>
                  </a:cubicBezTo>
                  <a:lnTo>
                    <a:pt x="5226" y="51"/>
                  </a:lnTo>
                  <a:cubicBezTo>
                    <a:pt x="5183" y="16"/>
                    <a:pt x="5130" y="1"/>
                    <a:pt x="507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0" name="Google Shape;2720;p30"/>
          <p:cNvSpPr txBox="1"/>
          <p:nvPr/>
        </p:nvSpPr>
        <p:spPr>
          <a:xfrm>
            <a:off x="717400" y="411475"/>
            <a:ext cx="77235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Gestion du temps et du travail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1" name="Google Shape;2721;p30"/>
          <p:cNvSpPr txBox="1"/>
          <p:nvPr/>
        </p:nvSpPr>
        <p:spPr>
          <a:xfrm>
            <a:off x="1931604" y="37145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Gestion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3" name="Google Shape;2723;p30"/>
          <p:cNvSpPr txBox="1"/>
          <p:nvPr/>
        </p:nvSpPr>
        <p:spPr>
          <a:xfrm>
            <a:off x="3802628" y="1690912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Répartition des tâches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5" name="Google Shape;2725;p30"/>
          <p:cNvSpPr txBox="1"/>
          <p:nvPr/>
        </p:nvSpPr>
        <p:spPr>
          <a:xfrm>
            <a:off x="5669789" y="37145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Collaboration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7" name="Google Shape;2727;p30"/>
          <p:cNvSpPr txBox="1"/>
          <p:nvPr/>
        </p:nvSpPr>
        <p:spPr>
          <a:xfrm>
            <a:off x="7539101" y="1378079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8" name="Google Shape;2728;p30"/>
          <p:cNvSpPr txBox="1"/>
          <p:nvPr/>
        </p:nvSpPr>
        <p:spPr>
          <a:xfrm>
            <a:off x="7539101" y="1638775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813D4F-9C5E-45C5-76FA-EC1BAA40C8BD}"/>
              </a:ext>
            </a:extLst>
          </p:cNvPr>
          <p:cNvSpPr/>
          <p:nvPr/>
        </p:nvSpPr>
        <p:spPr>
          <a:xfrm>
            <a:off x="7539101" y="673375"/>
            <a:ext cx="2143442" cy="4355825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59961C9-FE1E-8D14-2267-F780C3A80C27}"/>
              </a:ext>
            </a:extLst>
          </p:cNvPr>
          <p:cNvSpPr/>
          <p:nvPr/>
        </p:nvSpPr>
        <p:spPr>
          <a:xfrm>
            <a:off x="7515037" y="2770795"/>
            <a:ext cx="215775" cy="179971"/>
          </a:xfrm>
          <a:prstGeom prst="ellipse">
            <a:avLst/>
          </a:prstGeom>
          <a:solidFill>
            <a:srgbClr val="CECECE"/>
          </a:solidFill>
          <a:ln>
            <a:solidFill>
              <a:srgbClr val="CE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2E0B1DA-8B5C-4631-5CEB-0F6BEC749A00}"/>
              </a:ext>
            </a:extLst>
          </p:cNvPr>
          <p:cNvSpPr/>
          <p:nvPr/>
        </p:nvSpPr>
        <p:spPr>
          <a:xfrm>
            <a:off x="1844140" y="2790843"/>
            <a:ext cx="215775" cy="179971"/>
          </a:xfrm>
          <a:prstGeom prst="ellipse">
            <a:avLst/>
          </a:prstGeom>
          <a:solidFill>
            <a:srgbClr val="CECECE"/>
          </a:solidFill>
          <a:ln>
            <a:solidFill>
              <a:srgbClr val="CECE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1" grpId="0"/>
      <p:bldP spid="2723" grpId="0"/>
      <p:bldP spid="27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18"/>
          <p:cNvGrpSpPr/>
          <p:nvPr/>
        </p:nvGrpSpPr>
        <p:grpSpPr>
          <a:xfrm>
            <a:off x="2685444" y="539949"/>
            <a:ext cx="3056198" cy="4063618"/>
            <a:chOff x="3049525" y="1569750"/>
            <a:chExt cx="1724425" cy="2292850"/>
          </a:xfrm>
        </p:grpSpPr>
        <p:sp>
          <p:nvSpPr>
            <p:cNvPr id="1500" name="Google Shape;1500;p18"/>
            <p:cNvSpPr/>
            <p:nvPr/>
          </p:nvSpPr>
          <p:spPr>
            <a:xfrm>
              <a:off x="3628275" y="1569750"/>
              <a:ext cx="809975" cy="441800"/>
            </a:xfrm>
            <a:custGeom>
              <a:avLst/>
              <a:gdLst/>
              <a:ahLst/>
              <a:cxnLst/>
              <a:rect l="l" t="t" r="r" b="b"/>
              <a:pathLst>
                <a:path w="32399" h="17672" extrusionOk="0">
                  <a:moveTo>
                    <a:pt x="1" y="0"/>
                  </a:moveTo>
                  <a:lnTo>
                    <a:pt x="1" y="5985"/>
                  </a:lnTo>
                  <a:cubicBezTo>
                    <a:pt x="10990" y="5985"/>
                    <a:pt x="20966" y="10451"/>
                    <a:pt x="28186" y="17671"/>
                  </a:cubicBezTo>
                  <a:lnTo>
                    <a:pt x="32398" y="13459"/>
                  </a:lnTo>
                  <a:cubicBezTo>
                    <a:pt x="24101" y="5162"/>
                    <a:pt x="12637" y="0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8"/>
            <p:cNvSpPr/>
            <p:nvPr/>
          </p:nvSpPr>
          <p:spPr>
            <a:xfrm>
              <a:off x="3049525" y="2137400"/>
              <a:ext cx="1157550" cy="1157525"/>
            </a:xfrm>
            <a:custGeom>
              <a:avLst/>
              <a:gdLst/>
              <a:ahLst/>
              <a:cxnLst/>
              <a:rect l="l" t="t" r="r" b="b"/>
              <a:pathLst>
                <a:path w="46302" h="46301" extrusionOk="0">
                  <a:moveTo>
                    <a:pt x="23151" y="1"/>
                  </a:moveTo>
                  <a:cubicBezTo>
                    <a:pt x="10357" y="1"/>
                    <a:pt x="1" y="10356"/>
                    <a:pt x="1" y="23151"/>
                  </a:cubicBezTo>
                  <a:cubicBezTo>
                    <a:pt x="1" y="35945"/>
                    <a:pt x="10357" y="46301"/>
                    <a:pt x="23151" y="46301"/>
                  </a:cubicBezTo>
                  <a:cubicBezTo>
                    <a:pt x="35945" y="46301"/>
                    <a:pt x="46301" y="35945"/>
                    <a:pt x="46301" y="23151"/>
                  </a:cubicBezTo>
                  <a:cubicBezTo>
                    <a:pt x="46301" y="10356"/>
                    <a:pt x="35945" y="1"/>
                    <a:pt x="231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8"/>
            <p:cNvSpPr/>
            <p:nvPr/>
          </p:nvSpPr>
          <p:spPr>
            <a:xfrm>
              <a:off x="3078025" y="2215575"/>
              <a:ext cx="1099750" cy="1001175"/>
            </a:xfrm>
            <a:custGeom>
              <a:avLst/>
              <a:gdLst/>
              <a:ahLst/>
              <a:cxnLst/>
              <a:rect l="l" t="t" r="r" b="b"/>
              <a:pathLst>
                <a:path w="43990" h="40047" extrusionOk="0">
                  <a:moveTo>
                    <a:pt x="21995" y="1"/>
                  </a:moveTo>
                  <a:cubicBezTo>
                    <a:pt x="16865" y="1"/>
                    <a:pt x="11734" y="1957"/>
                    <a:pt x="7823" y="5868"/>
                  </a:cubicBezTo>
                  <a:cubicBezTo>
                    <a:pt x="1" y="13690"/>
                    <a:pt x="1" y="26357"/>
                    <a:pt x="7823" y="34180"/>
                  </a:cubicBezTo>
                  <a:cubicBezTo>
                    <a:pt x="11734" y="38091"/>
                    <a:pt x="16865" y="40046"/>
                    <a:pt x="21995" y="40046"/>
                  </a:cubicBezTo>
                  <a:cubicBezTo>
                    <a:pt x="27126" y="40046"/>
                    <a:pt x="32256" y="38091"/>
                    <a:pt x="36167" y="34180"/>
                  </a:cubicBezTo>
                  <a:cubicBezTo>
                    <a:pt x="43989" y="26357"/>
                    <a:pt x="43989" y="13690"/>
                    <a:pt x="36167" y="5868"/>
                  </a:cubicBezTo>
                  <a:cubicBezTo>
                    <a:pt x="32256" y="1957"/>
                    <a:pt x="27126" y="1"/>
                    <a:pt x="21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4361425" y="2372550"/>
              <a:ext cx="47525" cy="47525"/>
            </a:xfrm>
            <a:custGeom>
              <a:avLst/>
              <a:gdLst/>
              <a:ahLst/>
              <a:cxnLst/>
              <a:rect l="l" t="t" r="r" b="b"/>
              <a:pathLst>
                <a:path w="1901" h="1901" extrusionOk="0">
                  <a:moveTo>
                    <a:pt x="951" y="460"/>
                  </a:moveTo>
                  <a:cubicBezTo>
                    <a:pt x="1077" y="460"/>
                    <a:pt x="1204" y="507"/>
                    <a:pt x="1299" y="602"/>
                  </a:cubicBezTo>
                  <a:cubicBezTo>
                    <a:pt x="1394" y="697"/>
                    <a:pt x="1426" y="824"/>
                    <a:pt x="1426" y="950"/>
                  </a:cubicBezTo>
                  <a:cubicBezTo>
                    <a:pt x="1426" y="1077"/>
                    <a:pt x="1394" y="1204"/>
                    <a:pt x="1299" y="1299"/>
                  </a:cubicBezTo>
                  <a:cubicBezTo>
                    <a:pt x="1204" y="1394"/>
                    <a:pt x="1077" y="1441"/>
                    <a:pt x="951" y="1441"/>
                  </a:cubicBezTo>
                  <a:cubicBezTo>
                    <a:pt x="824" y="1441"/>
                    <a:pt x="697" y="1394"/>
                    <a:pt x="602" y="1299"/>
                  </a:cubicBezTo>
                  <a:cubicBezTo>
                    <a:pt x="507" y="1204"/>
                    <a:pt x="444" y="1077"/>
                    <a:pt x="444" y="950"/>
                  </a:cubicBezTo>
                  <a:cubicBezTo>
                    <a:pt x="444" y="824"/>
                    <a:pt x="507" y="697"/>
                    <a:pt x="602" y="602"/>
                  </a:cubicBezTo>
                  <a:cubicBezTo>
                    <a:pt x="697" y="507"/>
                    <a:pt x="824" y="460"/>
                    <a:pt x="951" y="460"/>
                  </a:cubicBezTo>
                  <a:close/>
                  <a:moveTo>
                    <a:pt x="939" y="0"/>
                  </a:moveTo>
                  <a:cubicBezTo>
                    <a:pt x="697" y="0"/>
                    <a:pt x="460" y="95"/>
                    <a:pt x="286" y="285"/>
                  </a:cubicBezTo>
                  <a:cubicBezTo>
                    <a:pt x="96" y="475"/>
                    <a:pt x="1" y="697"/>
                    <a:pt x="1" y="950"/>
                  </a:cubicBezTo>
                  <a:cubicBezTo>
                    <a:pt x="1" y="1204"/>
                    <a:pt x="96" y="1457"/>
                    <a:pt x="286" y="1615"/>
                  </a:cubicBezTo>
                  <a:cubicBezTo>
                    <a:pt x="476" y="1805"/>
                    <a:pt x="697" y="1900"/>
                    <a:pt x="951" y="1900"/>
                  </a:cubicBezTo>
                  <a:cubicBezTo>
                    <a:pt x="1172" y="1900"/>
                    <a:pt x="1426" y="1805"/>
                    <a:pt x="1616" y="1615"/>
                  </a:cubicBezTo>
                  <a:cubicBezTo>
                    <a:pt x="1806" y="1457"/>
                    <a:pt x="1901" y="1204"/>
                    <a:pt x="1901" y="950"/>
                  </a:cubicBezTo>
                  <a:cubicBezTo>
                    <a:pt x="1901" y="697"/>
                    <a:pt x="1806" y="475"/>
                    <a:pt x="1616" y="285"/>
                  </a:cubicBezTo>
                  <a:cubicBezTo>
                    <a:pt x="1426" y="95"/>
                    <a:pt x="1180" y="0"/>
                    <a:pt x="9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8"/>
            <p:cNvSpPr/>
            <p:nvPr/>
          </p:nvSpPr>
          <p:spPr>
            <a:xfrm>
              <a:off x="4247425" y="2319500"/>
              <a:ext cx="213775" cy="213800"/>
            </a:xfrm>
            <a:custGeom>
              <a:avLst/>
              <a:gdLst/>
              <a:ahLst/>
              <a:cxnLst/>
              <a:rect l="l" t="t" r="r" b="b"/>
              <a:pathLst>
                <a:path w="8551" h="8552" extrusionOk="0">
                  <a:moveTo>
                    <a:pt x="2424" y="2314"/>
                  </a:moveTo>
                  <a:cubicBezTo>
                    <a:pt x="2693" y="2314"/>
                    <a:pt x="2927" y="2373"/>
                    <a:pt x="3104" y="2439"/>
                  </a:cubicBezTo>
                  <a:cubicBezTo>
                    <a:pt x="2724" y="2787"/>
                    <a:pt x="2407" y="3167"/>
                    <a:pt x="2090" y="3579"/>
                  </a:cubicBezTo>
                  <a:cubicBezTo>
                    <a:pt x="1679" y="3326"/>
                    <a:pt x="1109" y="3262"/>
                    <a:pt x="697" y="3262"/>
                  </a:cubicBezTo>
                  <a:cubicBezTo>
                    <a:pt x="1296" y="2519"/>
                    <a:pt x="1921" y="2314"/>
                    <a:pt x="2424" y="2314"/>
                  </a:cubicBezTo>
                  <a:close/>
                  <a:moveTo>
                    <a:pt x="8076" y="476"/>
                  </a:moveTo>
                  <a:cubicBezTo>
                    <a:pt x="7981" y="1331"/>
                    <a:pt x="7506" y="3832"/>
                    <a:pt x="5004" y="5859"/>
                  </a:cubicBezTo>
                  <a:lnTo>
                    <a:pt x="4972" y="5891"/>
                  </a:lnTo>
                  <a:cubicBezTo>
                    <a:pt x="4592" y="6176"/>
                    <a:pt x="4212" y="6461"/>
                    <a:pt x="3769" y="6714"/>
                  </a:cubicBezTo>
                  <a:lnTo>
                    <a:pt x="1869" y="4814"/>
                  </a:lnTo>
                  <a:cubicBezTo>
                    <a:pt x="3990" y="1204"/>
                    <a:pt x="7252" y="602"/>
                    <a:pt x="8076" y="476"/>
                  </a:cubicBezTo>
                  <a:close/>
                  <a:moveTo>
                    <a:pt x="1837" y="5416"/>
                  </a:moveTo>
                  <a:lnTo>
                    <a:pt x="3135" y="6714"/>
                  </a:lnTo>
                  <a:lnTo>
                    <a:pt x="2565" y="6999"/>
                  </a:lnTo>
                  <a:lnTo>
                    <a:pt x="1584" y="6018"/>
                  </a:lnTo>
                  <a:lnTo>
                    <a:pt x="1837" y="5416"/>
                  </a:lnTo>
                  <a:close/>
                  <a:moveTo>
                    <a:pt x="6112" y="5479"/>
                  </a:moveTo>
                  <a:cubicBezTo>
                    <a:pt x="6271" y="5954"/>
                    <a:pt x="6429" y="6936"/>
                    <a:pt x="5289" y="7854"/>
                  </a:cubicBezTo>
                  <a:cubicBezTo>
                    <a:pt x="5289" y="7443"/>
                    <a:pt x="5226" y="6873"/>
                    <a:pt x="4972" y="6461"/>
                  </a:cubicBezTo>
                  <a:cubicBezTo>
                    <a:pt x="5067" y="6398"/>
                    <a:pt x="5131" y="6334"/>
                    <a:pt x="5226" y="6271"/>
                  </a:cubicBezTo>
                  <a:cubicBezTo>
                    <a:pt x="5257" y="6239"/>
                    <a:pt x="5289" y="6208"/>
                    <a:pt x="5321" y="6176"/>
                  </a:cubicBezTo>
                  <a:cubicBezTo>
                    <a:pt x="5384" y="6144"/>
                    <a:pt x="5447" y="6081"/>
                    <a:pt x="5511" y="6049"/>
                  </a:cubicBezTo>
                  <a:cubicBezTo>
                    <a:pt x="5732" y="5859"/>
                    <a:pt x="5922" y="5669"/>
                    <a:pt x="6112" y="5479"/>
                  </a:cubicBezTo>
                  <a:close/>
                  <a:moveTo>
                    <a:pt x="8329" y="0"/>
                  </a:moveTo>
                  <a:cubicBezTo>
                    <a:pt x="8297" y="0"/>
                    <a:pt x="7221" y="32"/>
                    <a:pt x="5827" y="634"/>
                  </a:cubicBezTo>
                  <a:cubicBezTo>
                    <a:pt x="4972" y="982"/>
                    <a:pt x="4212" y="1489"/>
                    <a:pt x="3484" y="2122"/>
                  </a:cubicBezTo>
                  <a:cubicBezTo>
                    <a:pt x="3207" y="1972"/>
                    <a:pt x="2829" y="1856"/>
                    <a:pt x="2404" y="1856"/>
                  </a:cubicBezTo>
                  <a:cubicBezTo>
                    <a:pt x="1662" y="1856"/>
                    <a:pt x="777" y="2210"/>
                    <a:pt x="32" y="3357"/>
                  </a:cubicBezTo>
                  <a:cubicBezTo>
                    <a:pt x="32" y="3421"/>
                    <a:pt x="0" y="3452"/>
                    <a:pt x="0" y="3484"/>
                  </a:cubicBezTo>
                  <a:cubicBezTo>
                    <a:pt x="0" y="3547"/>
                    <a:pt x="32" y="3579"/>
                    <a:pt x="32" y="3611"/>
                  </a:cubicBezTo>
                  <a:cubicBezTo>
                    <a:pt x="84" y="3662"/>
                    <a:pt x="135" y="3714"/>
                    <a:pt x="204" y="3714"/>
                  </a:cubicBezTo>
                  <a:cubicBezTo>
                    <a:pt x="220" y="3714"/>
                    <a:pt x="236" y="3712"/>
                    <a:pt x="254" y="3706"/>
                  </a:cubicBezTo>
                  <a:cubicBezTo>
                    <a:pt x="333" y="3698"/>
                    <a:pt x="446" y="3692"/>
                    <a:pt x="577" y="3692"/>
                  </a:cubicBezTo>
                  <a:cubicBezTo>
                    <a:pt x="970" y="3692"/>
                    <a:pt x="1528" y="3745"/>
                    <a:pt x="1837" y="3959"/>
                  </a:cubicBezTo>
                  <a:cubicBezTo>
                    <a:pt x="1679" y="4212"/>
                    <a:pt x="1520" y="4466"/>
                    <a:pt x="1394" y="4719"/>
                  </a:cubicBezTo>
                  <a:cubicBezTo>
                    <a:pt x="1362" y="4751"/>
                    <a:pt x="1362" y="4782"/>
                    <a:pt x="1362" y="4846"/>
                  </a:cubicBezTo>
                  <a:cubicBezTo>
                    <a:pt x="1362" y="4909"/>
                    <a:pt x="1362" y="4941"/>
                    <a:pt x="1425" y="5004"/>
                  </a:cubicBezTo>
                  <a:lnTo>
                    <a:pt x="1489" y="5068"/>
                  </a:lnTo>
                  <a:lnTo>
                    <a:pt x="1109" y="5954"/>
                  </a:lnTo>
                  <a:cubicBezTo>
                    <a:pt x="1109" y="5986"/>
                    <a:pt x="1077" y="6018"/>
                    <a:pt x="1077" y="6049"/>
                  </a:cubicBezTo>
                  <a:cubicBezTo>
                    <a:pt x="1077" y="6113"/>
                    <a:pt x="1109" y="6176"/>
                    <a:pt x="1140" y="6208"/>
                  </a:cubicBezTo>
                  <a:lnTo>
                    <a:pt x="2344" y="7411"/>
                  </a:lnTo>
                  <a:cubicBezTo>
                    <a:pt x="2390" y="7457"/>
                    <a:pt x="2453" y="7487"/>
                    <a:pt x="2521" y="7487"/>
                  </a:cubicBezTo>
                  <a:cubicBezTo>
                    <a:pt x="2546" y="7487"/>
                    <a:pt x="2572" y="7483"/>
                    <a:pt x="2597" y="7474"/>
                  </a:cubicBezTo>
                  <a:lnTo>
                    <a:pt x="3484" y="7063"/>
                  </a:lnTo>
                  <a:lnTo>
                    <a:pt x="3579" y="7158"/>
                  </a:lnTo>
                  <a:cubicBezTo>
                    <a:pt x="3616" y="7195"/>
                    <a:pt x="3675" y="7210"/>
                    <a:pt x="3730" y="7210"/>
                  </a:cubicBezTo>
                  <a:cubicBezTo>
                    <a:pt x="3769" y="7210"/>
                    <a:pt x="3806" y="7202"/>
                    <a:pt x="3832" y="7189"/>
                  </a:cubicBezTo>
                  <a:cubicBezTo>
                    <a:pt x="4085" y="7031"/>
                    <a:pt x="4339" y="6873"/>
                    <a:pt x="4592" y="6714"/>
                  </a:cubicBezTo>
                  <a:cubicBezTo>
                    <a:pt x="4877" y="7158"/>
                    <a:pt x="4846" y="7981"/>
                    <a:pt x="4814" y="8298"/>
                  </a:cubicBezTo>
                  <a:cubicBezTo>
                    <a:pt x="4814" y="8361"/>
                    <a:pt x="4846" y="8456"/>
                    <a:pt x="4941" y="8519"/>
                  </a:cubicBezTo>
                  <a:cubicBezTo>
                    <a:pt x="4972" y="8519"/>
                    <a:pt x="5004" y="8551"/>
                    <a:pt x="5036" y="8551"/>
                  </a:cubicBezTo>
                  <a:cubicBezTo>
                    <a:pt x="5099" y="8551"/>
                    <a:pt x="5131" y="8519"/>
                    <a:pt x="5162" y="8519"/>
                  </a:cubicBezTo>
                  <a:cubicBezTo>
                    <a:pt x="6967" y="7348"/>
                    <a:pt x="6809" y="5828"/>
                    <a:pt x="6461" y="5068"/>
                  </a:cubicBezTo>
                  <a:cubicBezTo>
                    <a:pt x="8487" y="2756"/>
                    <a:pt x="8551" y="286"/>
                    <a:pt x="8551" y="254"/>
                  </a:cubicBezTo>
                  <a:cubicBezTo>
                    <a:pt x="8551" y="191"/>
                    <a:pt x="8551" y="127"/>
                    <a:pt x="8487" y="96"/>
                  </a:cubicBezTo>
                  <a:cubicBezTo>
                    <a:pt x="8456" y="32"/>
                    <a:pt x="8392" y="0"/>
                    <a:pt x="832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8"/>
            <p:cNvSpPr/>
            <p:nvPr/>
          </p:nvSpPr>
          <p:spPr>
            <a:xfrm>
              <a:off x="4241875" y="2497625"/>
              <a:ext cx="41975" cy="42000"/>
            </a:xfrm>
            <a:custGeom>
              <a:avLst/>
              <a:gdLst/>
              <a:ahLst/>
              <a:cxnLst/>
              <a:rect l="l" t="t" r="r" b="b"/>
              <a:pathLst>
                <a:path w="1679" h="1680" extrusionOk="0">
                  <a:moveTo>
                    <a:pt x="1457" y="1"/>
                  </a:moveTo>
                  <a:cubicBezTo>
                    <a:pt x="1394" y="1"/>
                    <a:pt x="1331" y="33"/>
                    <a:pt x="1267" y="64"/>
                  </a:cubicBezTo>
                  <a:lnTo>
                    <a:pt x="64" y="1299"/>
                  </a:lnTo>
                  <a:cubicBezTo>
                    <a:pt x="32" y="1331"/>
                    <a:pt x="0" y="1394"/>
                    <a:pt x="0" y="1458"/>
                  </a:cubicBezTo>
                  <a:cubicBezTo>
                    <a:pt x="0" y="1521"/>
                    <a:pt x="32" y="1584"/>
                    <a:pt x="64" y="1616"/>
                  </a:cubicBezTo>
                  <a:cubicBezTo>
                    <a:pt x="95" y="1648"/>
                    <a:pt x="159" y="1679"/>
                    <a:pt x="222" y="1679"/>
                  </a:cubicBezTo>
                  <a:cubicBezTo>
                    <a:pt x="286" y="1679"/>
                    <a:pt x="349" y="1648"/>
                    <a:pt x="381" y="1616"/>
                  </a:cubicBezTo>
                  <a:lnTo>
                    <a:pt x="1616" y="381"/>
                  </a:lnTo>
                  <a:cubicBezTo>
                    <a:pt x="1647" y="349"/>
                    <a:pt x="1679" y="286"/>
                    <a:pt x="1679" y="223"/>
                  </a:cubicBezTo>
                  <a:cubicBezTo>
                    <a:pt x="1679" y="159"/>
                    <a:pt x="1647" y="96"/>
                    <a:pt x="1616" y="64"/>
                  </a:cubicBezTo>
                  <a:cubicBezTo>
                    <a:pt x="1552" y="33"/>
                    <a:pt x="1521" y="1"/>
                    <a:pt x="145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8"/>
            <p:cNvSpPr/>
            <p:nvPr/>
          </p:nvSpPr>
          <p:spPr>
            <a:xfrm>
              <a:off x="4237925" y="2484975"/>
              <a:ext cx="33275" cy="32475"/>
            </a:xfrm>
            <a:custGeom>
              <a:avLst/>
              <a:gdLst/>
              <a:ahLst/>
              <a:cxnLst/>
              <a:rect l="l" t="t" r="r" b="b"/>
              <a:pathLst>
                <a:path w="1331" h="1299" extrusionOk="0">
                  <a:moveTo>
                    <a:pt x="1077" y="0"/>
                  </a:moveTo>
                  <a:cubicBezTo>
                    <a:pt x="1045" y="0"/>
                    <a:pt x="982" y="32"/>
                    <a:pt x="919" y="64"/>
                  </a:cubicBezTo>
                  <a:lnTo>
                    <a:pt x="63" y="919"/>
                  </a:lnTo>
                  <a:cubicBezTo>
                    <a:pt x="32" y="950"/>
                    <a:pt x="0" y="1014"/>
                    <a:pt x="0" y="1077"/>
                  </a:cubicBezTo>
                  <a:cubicBezTo>
                    <a:pt x="0" y="1140"/>
                    <a:pt x="32" y="1204"/>
                    <a:pt x="63" y="1235"/>
                  </a:cubicBezTo>
                  <a:cubicBezTo>
                    <a:pt x="127" y="1267"/>
                    <a:pt x="190" y="1299"/>
                    <a:pt x="253" y="1299"/>
                  </a:cubicBezTo>
                  <a:cubicBezTo>
                    <a:pt x="317" y="1299"/>
                    <a:pt x="348" y="1299"/>
                    <a:pt x="412" y="1235"/>
                  </a:cubicBezTo>
                  <a:lnTo>
                    <a:pt x="1267" y="380"/>
                  </a:lnTo>
                  <a:cubicBezTo>
                    <a:pt x="1299" y="349"/>
                    <a:pt x="1330" y="285"/>
                    <a:pt x="1330" y="222"/>
                  </a:cubicBezTo>
                  <a:cubicBezTo>
                    <a:pt x="1330" y="159"/>
                    <a:pt x="1299" y="95"/>
                    <a:pt x="1267" y="64"/>
                  </a:cubicBezTo>
                  <a:cubicBezTo>
                    <a:pt x="1204" y="32"/>
                    <a:pt x="1172" y="0"/>
                    <a:pt x="107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8"/>
            <p:cNvSpPr/>
            <p:nvPr/>
          </p:nvSpPr>
          <p:spPr>
            <a:xfrm>
              <a:off x="4264050" y="2510300"/>
              <a:ext cx="32475" cy="32500"/>
            </a:xfrm>
            <a:custGeom>
              <a:avLst/>
              <a:gdLst/>
              <a:ahLst/>
              <a:cxnLst/>
              <a:rect l="l" t="t" r="r" b="b"/>
              <a:pathLst>
                <a:path w="1299" h="1300" extrusionOk="0">
                  <a:moveTo>
                    <a:pt x="1077" y="1"/>
                  </a:moveTo>
                  <a:cubicBezTo>
                    <a:pt x="1014" y="1"/>
                    <a:pt x="950" y="32"/>
                    <a:pt x="919" y="64"/>
                  </a:cubicBezTo>
                  <a:lnTo>
                    <a:pt x="64" y="919"/>
                  </a:lnTo>
                  <a:cubicBezTo>
                    <a:pt x="0" y="951"/>
                    <a:pt x="0" y="1014"/>
                    <a:pt x="0" y="1077"/>
                  </a:cubicBezTo>
                  <a:cubicBezTo>
                    <a:pt x="0" y="1141"/>
                    <a:pt x="0" y="1204"/>
                    <a:pt x="64" y="1236"/>
                  </a:cubicBezTo>
                  <a:cubicBezTo>
                    <a:pt x="95" y="1299"/>
                    <a:pt x="159" y="1299"/>
                    <a:pt x="222" y="1299"/>
                  </a:cubicBezTo>
                  <a:cubicBezTo>
                    <a:pt x="285" y="1299"/>
                    <a:pt x="349" y="1267"/>
                    <a:pt x="380" y="1236"/>
                  </a:cubicBezTo>
                  <a:lnTo>
                    <a:pt x="1235" y="381"/>
                  </a:lnTo>
                  <a:cubicBezTo>
                    <a:pt x="1267" y="349"/>
                    <a:pt x="1299" y="286"/>
                    <a:pt x="1299" y="222"/>
                  </a:cubicBezTo>
                  <a:cubicBezTo>
                    <a:pt x="1299" y="159"/>
                    <a:pt x="1267" y="96"/>
                    <a:pt x="1235" y="64"/>
                  </a:cubicBezTo>
                  <a:cubicBezTo>
                    <a:pt x="1172" y="32"/>
                    <a:pt x="1140" y="1"/>
                    <a:pt x="107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8"/>
            <p:cNvSpPr/>
            <p:nvPr/>
          </p:nvSpPr>
          <p:spPr>
            <a:xfrm>
              <a:off x="3842850" y="1928400"/>
              <a:ext cx="207450" cy="159950"/>
            </a:xfrm>
            <a:custGeom>
              <a:avLst/>
              <a:gdLst/>
              <a:ahLst/>
              <a:cxnLst/>
              <a:rect l="l" t="t" r="r" b="b"/>
              <a:pathLst>
                <a:path w="8298" h="6398" extrusionOk="0">
                  <a:moveTo>
                    <a:pt x="159" y="0"/>
                  </a:moveTo>
                  <a:cubicBezTo>
                    <a:pt x="64" y="0"/>
                    <a:pt x="0" y="63"/>
                    <a:pt x="0" y="127"/>
                  </a:cubicBezTo>
                  <a:lnTo>
                    <a:pt x="0" y="6271"/>
                  </a:lnTo>
                  <a:cubicBezTo>
                    <a:pt x="0" y="6334"/>
                    <a:pt x="64" y="6397"/>
                    <a:pt x="159" y="6397"/>
                  </a:cubicBezTo>
                  <a:lnTo>
                    <a:pt x="8139" y="6397"/>
                  </a:lnTo>
                  <a:cubicBezTo>
                    <a:pt x="8234" y="6397"/>
                    <a:pt x="8298" y="6334"/>
                    <a:pt x="8298" y="6271"/>
                  </a:cubicBezTo>
                  <a:cubicBezTo>
                    <a:pt x="8298" y="6175"/>
                    <a:pt x="8234" y="6112"/>
                    <a:pt x="8139" y="6112"/>
                  </a:cubicBezTo>
                  <a:lnTo>
                    <a:pt x="317" y="6112"/>
                  </a:lnTo>
                  <a:lnTo>
                    <a:pt x="317" y="127"/>
                  </a:lnTo>
                  <a:cubicBezTo>
                    <a:pt x="317" y="63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8"/>
            <p:cNvSpPr/>
            <p:nvPr/>
          </p:nvSpPr>
          <p:spPr>
            <a:xfrm>
              <a:off x="3863425" y="2004400"/>
              <a:ext cx="37250" cy="64950"/>
            </a:xfrm>
            <a:custGeom>
              <a:avLst/>
              <a:gdLst/>
              <a:ahLst/>
              <a:cxnLst/>
              <a:rect l="l" t="t" r="r" b="b"/>
              <a:pathLst>
                <a:path w="1490" h="2598" extrusionOk="0">
                  <a:moveTo>
                    <a:pt x="1046" y="349"/>
                  </a:moveTo>
                  <a:lnTo>
                    <a:pt x="1046" y="2249"/>
                  </a:lnTo>
                  <a:lnTo>
                    <a:pt x="412" y="2249"/>
                  </a:lnTo>
                  <a:lnTo>
                    <a:pt x="412" y="349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54"/>
                  </a:cubicBezTo>
                  <a:lnTo>
                    <a:pt x="1" y="2344"/>
                  </a:lnTo>
                  <a:cubicBezTo>
                    <a:pt x="1" y="2470"/>
                    <a:pt x="127" y="2597"/>
                    <a:pt x="286" y="2597"/>
                  </a:cubicBezTo>
                  <a:lnTo>
                    <a:pt x="1172" y="2597"/>
                  </a:lnTo>
                  <a:cubicBezTo>
                    <a:pt x="1331" y="2597"/>
                    <a:pt x="1489" y="2470"/>
                    <a:pt x="1489" y="2344"/>
                  </a:cubicBezTo>
                  <a:lnTo>
                    <a:pt x="1489" y="254"/>
                  </a:lnTo>
                  <a:cubicBezTo>
                    <a:pt x="1489" y="127"/>
                    <a:pt x="1331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8"/>
            <p:cNvSpPr/>
            <p:nvPr/>
          </p:nvSpPr>
          <p:spPr>
            <a:xfrm>
              <a:off x="3908550" y="1986175"/>
              <a:ext cx="37250" cy="83175"/>
            </a:xfrm>
            <a:custGeom>
              <a:avLst/>
              <a:gdLst/>
              <a:ahLst/>
              <a:cxnLst/>
              <a:rect l="l" t="t" r="r" b="b"/>
              <a:pathLst>
                <a:path w="1490" h="3327" extrusionOk="0">
                  <a:moveTo>
                    <a:pt x="1046" y="349"/>
                  </a:moveTo>
                  <a:lnTo>
                    <a:pt x="1046" y="2978"/>
                  </a:lnTo>
                  <a:lnTo>
                    <a:pt x="413" y="297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7" y="1"/>
                    <a:pt x="1" y="96"/>
                    <a:pt x="1" y="254"/>
                  </a:cubicBezTo>
                  <a:lnTo>
                    <a:pt x="1" y="3073"/>
                  </a:lnTo>
                  <a:cubicBezTo>
                    <a:pt x="1" y="3199"/>
                    <a:pt x="127" y="3326"/>
                    <a:pt x="286" y="3326"/>
                  </a:cubicBezTo>
                  <a:lnTo>
                    <a:pt x="1173" y="3326"/>
                  </a:lnTo>
                  <a:cubicBezTo>
                    <a:pt x="1331" y="3326"/>
                    <a:pt x="1489" y="3199"/>
                    <a:pt x="1489" y="3073"/>
                  </a:cubicBezTo>
                  <a:lnTo>
                    <a:pt x="1489" y="254"/>
                  </a:lnTo>
                  <a:cubicBezTo>
                    <a:pt x="1489" y="96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8"/>
            <p:cNvSpPr/>
            <p:nvPr/>
          </p:nvSpPr>
          <p:spPr>
            <a:xfrm>
              <a:off x="3953675" y="1967175"/>
              <a:ext cx="37250" cy="102175"/>
            </a:xfrm>
            <a:custGeom>
              <a:avLst/>
              <a:gdLst/>
              <a:ahLst/>
              <a:cxnLst/>
              <a:rect l="l" t="t" r="r" b="b"/>
              <a:pathLst>
                <a:path w="1490" h="4087" extrusionOk="0">
                  <a:moveTo>
                    <a:pt x="1046" y="349"/>
                  </a:moveTo>
                  <a:lnTo>
                    <a:pt x="1046" y="3738"/>
                  </a:lnTo>
                  <a:lnTo>
                    <a:pt x="413" y="373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8" y="1"/>
                    <a:pt x="1" y="128"/>
                    <a:pt x="1" y="254"/>
                  </a:cubicBezTo>
                  <a:lnTo>
                    <a:pt x="1" y="3833"/>
                  </a:lnTo>
                  <a:cubicBezTo>
                    <a:pt x="1" y="3959"/>
                    <a:pt x="128" y="4086"/>
                    <a:pt x="286" y="4086"/>
                  </a:cubicBezTo>
                  <a:lnTo>
                    <a:pt x="1173" y="4086"/>
                  </a:lnTo>
                  <a:cubicBezTo>
                    <a:pt x="1331" y="4086"/>
                    <a:pt x="1489" y="3959"/>
                    <a:pt x="1489" y="3833"/>
                  </a:cubicBezTo>
                  <a:lnTo>
                    <a:pt x="1489" y="254"/>
                  </a:lnTo>
                  <a:cubicBezTo>
                    <a:pt x="1489" y="128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8"/>
            <p:cNvSpPr/>
            <p:nvPr/>
          </p:nvSpPr>
          <p:spPr>
            <a:xfrm>
              <a:off x="3998825" y="1948975"/>
              <a:ext cx="37225" cy="120375"/>
            </a:xfrm>
            <a:custGeom>
              <a:avLst/>
              <a:gdLst/>
              <a:ahLst/>
              <a:cxnLst/>
              <a:rect l="l" t="t" r="r" b="b"/>
              <a:pathLst>
                <a:path w="1489" h="4815" extrusionOk="0">
                  <a:moveTo>
                    <a:pt x="1045" y="349"/>
                  </a:moveTo>
                  <a:lnTo>
                    <a:pt x="1045" y="4466"/>
                  </a:lnTo>
                  <a:lnTo>
                    <a:pt x="412" y="4466"/>
                  </a:lnTo>
                  <a:lnTo>
                    <a:pt x="412" y="349"/>
                  </a:lnTo>
                  <a:close/>
                  <a:moveTo>
                    <a:pt x="285" y="0"/>
                  </a:moveTo>
                  <a:cubicBezTo>
                    <a:pt x="127" y="0"/>
                    <a:pt x="0" y="95"/>
                    <a:pt x="0" y="254"/>
                  </a:cubicBezTo>
                  <a:lnTo>
                    <a:pt x="0" y="4561"/>
                  </a:lnTo>
                  <a:cubicBezTo>
                    <a:pt x="0" y="4687"/>
                    <a:pt x="127" y="4814"/>
                    <a:pt x="285" y="4814"/>
                  </a:cubicBezTo>
                  <a:lnTo>
                    <a:pt x="1172" y="4814"/>
                  </a:lnTo>
                  <a:cubicBezTo>
                    <a:pt x="1330" y="4814"/>
                    <a:pt x="1489" y="4687"/>
                    <a:pt x="1489" y="4561"/>
                  </a:cubicBezTo>
                  <a:lnTo>
                    <a:pt x="1489" y="254"/>
                  </a:lnTo>
                  <a:cubicBezTo>
                    <a:pt x="1489" y="95"/>
                    <a:pt x="1330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3863425" y="1897500"/>
              <a:ext cx="172625" cy="71300"/>
            </a:xfrm>
            <a:custGeom>
              <a:avLst/>
              <a:gdLst/>
              <a:ahLst/>
              <a:cxnLst/>
              <a:rect l="l" t="t" r="r" b="b"/>
              <a:pathLst>
                <a:path w="6905" h="2852" extrusionOk="0">
                  <a:moveTo>
                    <a:pt x="5606" y="1"/>
                  </a:moveTo>
                  <a:cubicBezTo>
                    <a:pt x="5511" y="1"/>
                    <a:pt x="5416" y="96"/>
                    <a:pt x="5416" y="159"/>
                  </a:cubicBezTo>
                  <a:cubicBezTo>
                    <a:pt x="5416" y="254"/>
                    <a:pt x="5511" y="349"/>
                    <a:pt x="5606" y="349"/>
                  </a:cubicBezTo>
                  <a:lnTo>
                    <a:pt x="6113" y="349"/>
                  </a:lnTo>
                  <a:cubicBezTo>
                    <a:pt x="4466" y="1426"/>
                    <a:pt x="3009" y="1964"/>
                    <a:pt x="2059" y="2218"/>
                  </a:cubicBezTo>
                  <a:cubicBezTo>
                    <a:pt x="919" y="2503"/>
                    <a:pt x="222" y="2503"/>
                    <a:pt x="191" y="2503"/>
                  </a:cubicBezTo>
                  <a:cubicBezTo>
                    <a:pt x="159" y="2503"/>
                    <a:pt x="96" y="2534"/>
                    <a:pt x="64" y="2534"/>
                  </a:cubicBezTo>
                  <a:cubicBezTo>
                    <a:pt x="1" y="2566"/>
                    <a:pt x="1" y="2629"/>
                    <a:pt x="1" y="2661"/>
                  </a:cubicBezTo>
                  <a:cubicBezTo>
                    <a:pt x="1" y="2725"/>
                    <a:pt x="1" y="2756"/>
                    <a:pt x="32" y="2788"/>
                  </a:cubicBezTo>
                  <a:cubicBezTo>
                    <a:pt x="96" y="2820"/>
                    <a:pt x="127" y="2851"/>
                    <a:pt x="191" y="2851"/>
                  </a:cubicBezTo>
                  <a:lnTo>
                    <a:pt x="222" y="2851"/>
                  </a:lnTo>
                  <a:cubicBezTo>
                    <a:pt x="507" y="2851"/>
                    <a:pt x="3104" y="2788"/>
                    <a:pt x="6334" y="634"/>
                  </a:cubicBezTo>
                  <a:lnTo>
                    <a:pt x="6334" y="634"/>
                  </a:lnTo>
                  <a:lnTo>
                    <a:pt x="6208" y="1078"/>
                  </a:lnTo>
                  <a:cubicBezTo>
                    <a:pt x="6208" y="1141"/>
                    <a:pt x="6208" y="1173"/>
                    <a:pt x="6239" y="1236"/>
                  </a:cubicBezTo>
                  <a:cubicBezTo>
                    <a:pt x="6271" y="1268"/>
                    <a:pt x="6334" y="1299"/>
                    <a:pt x="6366" y="1299"/>
                  </a:cubicBezTo>
                  <a:lnTo>
                    <a:pt x="6429" y="1299"/>
                  </a:lnTo>
                  <a:cubicBezTo>
                    <a:pt x="6524" y="1299"/>
                    <a:pt x="6620" y="1236"/>
                    <a:pt x="6620" y="1173"/>
                  </a:cubicBezTo>
                  <a:lnTo>
                    <a:pt x="6905" y="223"/>
                  </a:lnTo>
                  <a:lnTo>
                    <a:pt x="6905" y="191"/>
                  </a:lnTo>
                  <a:cubicBezTo>
                    <a:pt x="6905" y="191"/>
                    <a:pt x="6905" y="159"/>
                    <a:pt x="6905" y="159"/>
                  </a:cubicBezTo>
                  <a:cubicBezTo>
                    <a:pt x="6905" y="159"/>
                    <a:pt x="6873" y="128"/>
                    <a:pt x="6873" y="128"/>
                  </a:cubicBezTo>
                  <a:cubicBezTo>
                    <a:pt x="6873" y="96"/>
                    <a:pt x="6873" y="96"/>
                    <a:pt x="6873" y="96"/>
                  </a:cubicBezTo>
                  <a:cubicBezTo>
                    <a:pt x="6873" y="96"/>
                    <a:pt x="6873" y="96"/>
                    <a:pt x="6841" y="64"/>
                  </a:cubicBezTo>
                  <a:cubicBezTo>
                    <a:pt x="6841" y="64"/>
                    <a:pt x="6841" y="64"/>
                    <a:pt x="6810" y="33"/>
                  </a:cubicBezTo>
                  <a:cubicBezTo>
                    <a:pt x="6778" y="33"/>
                    <a:pt x="6746" y="1"/>
                    <a:pt x="674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4222875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1" y="602"/>
                  </a:lnTo>
                  <a:cubicBezTo>
                    <a:pt x="1489" y="602"/>
                    <a:pt x="1616" y="475"/>
                    <a:pt x="1616" y="317"/>
                  </a:cubicBezTo>
                  <a:cubicBezTo>
                    <a:pt x="1616" y="127"/>
                    <a:pt x="1489" y="0"/>
                    <a:pt x="133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8"/>
            <p:cNvSpPr/>
            <p:nvPr/>
          </p:nvSpPr>
          <p:spPr>
            <a:xfrm>
              <a:off x="4224450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8" y="1"/>
                  </a:moveTo>
                  <a:cubicBezTo>
                    <a:pt x="196" y="1"/>
                    <a:pt x="79" y="66"/>
                    <a:pt x="32" y="184"/>
                  </a:cubicBezTo>
                  <a:cubicBezTo>
                    <a:pt x="1" y="247"/>
                    <a:pt x="1" y="310"/>
                    <a:pt x="1" y="405"/>
                  </a:cubicBezTo>
                  <a:cubicBezTo>
                    <a:pt x="32" y="469"/>
                    <a:pt x="96" y="532"/>
                    <a:pt x="159" y="564"/>
                  </a:cubicBezTo>
                  <a:lnTo>
                    <a:pt x="1078" y="1039"/>
                  </a:lnTo>
                  <a:cubicBezTo>
                    <a:pt x="1109" y="1070"/>
                    <a:pt x="1173" y="1070"/>
                    <a:pt x="1204" y="1070"/>
                  </a:cubicBezTo>
                  <a:cubicBezTo>
                    <a:pt x="1331" y="1070"/>
                    <a:pt x="1426" y="1007"/>
                    <a:pt x="1489" y="912"/>
                  </a:cubicBezTo>
                  <a:cubicBezTo>
                    <a:pt x="1521" y="849"/>
                    <a:pt x="1521" y="754"/>
                    <a:pt x="1489" y="690"/>
                  </a:cubicBezTo>
                  <a:cubicBezTo>
                    <a:pt x="1458" y="595"/>
                    <a:pt x="1426" y="532"/>
                    <a:pt x="1331" y="500"/>
                  </a:cubicBezTo>
                  <a:lnTo>
                    <a:pt x="444" y="25"/>
                  </a:lnTo>
                  <a:cubicBezTo>
                    <a:pt x="403" y="9"/>
                    <a:pt x="360" y="1"/>
                    <a:pt x="318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8"/>
            <p:cNvSpPr/>
            <p:nvPr/>
          </p:nvSpPr>
          <p:spPr>
            <a:xfrm>
              <a:off x="423317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8" y="0"/>
                  </a:moveTo>
                  <a:cubicBezTo>
                    <a:pt x="1164" y="0"/>
                    <a:pt x="1119" y="8"/>
                    <a:pt x="1077" y="25"/>
                  </a:cubicBezTo>
                  <a:lnTo>
                    <a:pt x="158" y="500"/>
                  </a:lnTo>
                  <a:cubicBezTo>
                    <a:pt x="95" y="532"/>
                    <a:pt x="32" y="595"/>
                    <a:pt x="32" y="659"/>
                  </a:cubicBezTo>
                  <a:cubicBezTo>
                    <a:pt x="0" y="754"/>
                    <a:pt x="0" y="817"/>
                    <a:pt x="32" y="912"/>
                  </a:cubicBezTo>
                  <a:cubicBezTo>
                    <a:pt x="95" y="1007"/>
                    <a:pt x="190" y="1070"/>
                    <a:pt x="317" y="1070"/>
                  </a:cubicBezTo>
                  <a:cubicBezTo>
                    <a:pt x="348" y="1070"/>
                    <a:pt x="412" y="1039"/>
                    <a:pt x="443" y="1039"/>
                  </a:cubicBezTo>
                  <a:lnTo>
                    <a:pt x="1362" y="564"/>
                  </a:lnTo>
                  <a:cubicBezTo>
                    <a:pt x="1425" y="532"/>
                    <a:pt x="1489" y="468"/>
                    <a:pt x="1489" y="405"/>
                  </a:cubicBezTo>
                  <a:cubicBezTo>
                    <a:pt x="1520" y="310"/>
                    <a:pt x="1520" y="247"/>
                    <a:pt x="1489" y="152"/>
                  </a:cubicBezTo>
                  <a:cubicBezTo>
                    <a:pt x="1442" y="59"/>
                    <a:pt x="1328" y="0"/>
                    <a:pt x="120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8"/>
            <p:cNvSpPr/>
            <p:nvPr/>
          </p:nvSpPr>
          <p:spPr>
            <a:xfrm>
              <a:off x="4436650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0" y="602"/>
                  </a:lnTo>
                  <a:cubicBezTo>
                    <a:pt x="1489" y="602"/>
                    <a:pt x="1615" y="475"/>
                    <a:pt x="1615" y="317"/>
                  </a:cubicBezTo>
                  <a:cubicBezTo>
                    <a:pt x="1615" y="127"/>
                    <a:pt x="1489" y="0"/>
                    <a:pt x="133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8"/>
            <p:cNvSpPr/>
            <p:nvPr/>
          </p:nvSpPr>
          <p:spPr>
            <a:xfrm>
              <a:off x="4437425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4" y="1"/>
                  </a:moveTo>
                  <a:cubicBezTo>
                    <a:pt x="1161" y="1"/>
                    <a:pt x="1118" y="9"/>
                    <a:pt x="1077" y="25"/>
                  </a:cubicBezTo>
                  <a:lnTo>
                    <a:pt x="159" y="500"/>
                  </a:lnTo>
                  <a:cubicBezTo>
                    <a:pt x="96" y="532"/>
                    <a:pt x="32" y="595"/>
                    <a:pt x="32" y="690"/>
                  </a:cubicBezTo>
                  <a:cubicBezTo>
                    <a:pt x="1" y="754"/>
                    <a:pt x="1" y="849"/>
                    <a:pt x="32" y="912"/>
                  </a:cubicBezTo>
                  <a:cubicBezTo>
                    <a:pt x="96" y="1007"/>
                    <a:pt x="191" y="1070"/>
                    <a:pt x="317" y="1070"/>
                  </a:cubicBezTo>
                  <a:cubicBezTo>
                    <a:pt x="349" y="1070"/>
                    <a:pt x="412" y="1070"/>
                    <a:pt x="444" y="1039"/>
                  </a:cubicBezTo>
                  <a:lnTo>
                    <a:pt x="1363" y="564"/>
                  </a:lnTo>
                  <a:cubicBezTo>
                    <a:pt x="1426" y="532"/>
                    <a:pt x="1489" y="469"/>
                    <a:pt x="1489" y="405"/>
                  </a:cubicBezTo>
                  <a:cubicBezTo>
                    <a:pt x="1521" y="310"/>
                    <a:pt x="1521" y="247"/>
                    <a:pt x="1489" y="184"/>
                  </a:cubicBezTo>
                  <a:cubicBezTo>
                    <a:pt x="1442" y="66"/>
                    <a:pt x="1326" y="1"/>
                    <a:pt x="120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8"/>
            <p:cNvSpPr/>
            <p:nvPr/>
          </p:nvSpPr>
          <p:spPr>
            <a:xfrm>
              <a:off x="442872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3" y="0"/>
                  </a:moveTo>
                  <a:cubicBezTo>
                    <a:pt x="193" y="0"/>
                    <a:pt x="78" y="59"/>
                    <a:pt x="32" y="152"/>
                  </a:cubicBezTo>
                  <a:cubicBezTo>
                    <a:pt x="0" y="247"/>
                    <a:pt x="0" y="310"/>
                    <a:pt x="0" y="405"/>
                  </a:cubicBezTo>
                  <a:cubicBezTo>
                    <a:pt x="32" y="468"/>
                    <a:pt x="95" y="532"/>
                    <a:pt x="159" y="564"/>
                  </a:cubicBezTo>
                  <a:lnTo>
                    <a:pt x="1077" y="1039"/>
                  </a:lnTo>
                  <a:cubicBezTo>
                    <a:pt x="1109" y="1039"/>
                    <a:pt x="1172" y="1070"/>
                    <a:pt x="1204" y="1070"/>
                  </a:cubicBezTo>
                  <a:cubicBezTo>
                    <a:pt x="1330" y="1070"/>
                    <a:pt x="1425" y="1007"/>
                    <a:pt x="1489" y="912"/>
                  </a:cubicBezTo>
                  <a:cubicBezTo>
                    <a:pt x="1520" y="817"/>
                    <a:pt x="1520" y="754"/>
                    <a:pt x="1489" y="659"/>
                  </a:cubicBezTo>
                  <a:cubicBezTo>
                    <a:pt x="1457" y="595"/>
                    <a:pt x="1425" y="532"/>
                    <a:pt x="1330" y="500"/>
                  </a:cubicBezTo>
                  <a:lnTo>
                    <a:pt x="444" y="25"/>
                  </a:lnTo>
                  <a:cubicBezTo>
                    <a:pt x="401" y="8"/>
                    <a:pt x="357" y="0"/>
                    <a:pt x="31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8"/>
            <p:cNvSpPr/>
            <p:nvPr/>
          </p:nvSpPr>
          <p:spPr>
            <a:xfrm>
              <a:off x="4317100" y="3095400"/>
              <a:ext cx="67300" cy="12675"/>
            </a:xfrm>
            <a:custGeom>
              <a:avLst/>
              <a:gdLst/>
              <a:ahLst/>
              <a:cxnLst/>
              <a:rect l="l" t="t" r="r" b="b"/>
              <a:pathLst>
                <a:path w="2692" h="507" extrusionOk="0">
                  <a:moveTo>
                    <a:pt x="253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412"/>
                    <a:pt x="127" y="507"/>
                    <a:pt x="253" y="507"/>
                  </a:cubicBezTo>
                  <a:lnTo>
                    <a:pt x="2439" y="507"/>
                  </a:lnTo>
                  <a:cubicBezTo>
                    <a:pt x="2597" y="507"/>
                    <a:pt x="2692" y="412"/>
                    <a:pt x="2692" y="253"/>
                  </a:cubicBezTo>
                  <a:cubicBezTo>
                    <a:pt x="2692" y="127"/>
                    <a:pt x="2597" y="0"/>
                    <a:pt x="24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8"/>
            <p:cNvSpPr/>
            <p:nvPr/>
          </p:nvSpPr>
          <p:spPr>
            <a:xfrm>
              <a:off x="4328175" y="3116775"/>
              <a:ext cx="46725" cy="12675"/>
            </a:xfrm>
            <a:custGeom>
              <a:avLst/>
              <a:gdLst/>
              <a:ahLst/>
              <a:cxnLst/>
              <a:rect l="l" t="t" r="r" b="b"/>
              <a:pathLst>
                <a:path w="1869" h="507" extrusionOk="0">
                  <a:moveTo>
                    <a:pt x="254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380"/>
                    <a:pt x="127" y="507"/>
                    <a:pt x="254" y="507"/>
                  </a:cubicBezTo>
                  <a:lnTo>
                    <a:pt x="1616" y="507"/>
                  </a:lnTo>
                  <a:cubicBezTo>
                    <a:pt x="1774" y="507"/>
                    <a:pt x="1869" y="380"/>
                    <a:pt x="1869" y="253"/>
                  </a:cubicBezTo>
                  <a:cubicBezTo>
                    <a:pt x="1869" y="127"/>
                    <a:pt x="1774" y="0"/>
                    <a:pt x="161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8"/>
            <p:cNvSpPr/>
            <p:nvPr/>
          </p:nvSpPr>
          <p:spPr>
            <a:xfrm>
              <a:off x="4272750" y="2907750"/>
              <a:ext cx="156000" cy="182125"/>
            </a:xfrm>
            <a:custGeom>
              <a:avLst/>
              <a:gdLst/>
              <a:ahLst/>
              <a:cxnLst/>
              <a:rect l="l" t="t" r="r" b="b"/>
              <a:pathLst>
                <a:path w="6240" h="7285" extrusionOk="0">
                  <a:moveTo>
                    <a:pt x="3104" y="381"/>
                  </a:moveTo>
                  <a:cubicBezTo>
                    <a:pt x="4624" y="381"/>
                    <a:pt x="5859" y="1584"/>
                    <a:pt x="5859" y="3104"/>
                  </a:cubicBezTo>
                  <a:cubicBezTo>
                    <a:pt x="5859" y="3864"/>
                    <a:pt x="5543" y="4592"/>
                    <a:pt x="4973" y="5131"/>
                  </a:cubicBezTo>
                  <a:cubicBezTo>
                    <a:pt x="4466" y="5574"/>
                    <a:pt x="4149" y="6239"/>
                    <a:pt x="4118" y="6904"/>
                  </a:cubicBezTo>
                  <a:lnTo>
                    <a:pt x="2154" y="6904"/>
                  </a:lnTo>
                  <a:cubicBezTo>
                    <a:pt x="2091" y="6239"/>
                    <a:pt x="1774" y="5574"/>
                    <a:pt x="1267" y="5131"/>
                  </a:cubicBezTo>
                  <a:cubicBezTo>
                    <a:pt x="697" y="4592"/>
                    <a:pt x="381" y="3864"/>
                    <a:pt x="381" y="3104"/>
                  </a:cubicBezTo>
                  <a:cubicBezTo>
                    <a:pt x="381" y="1584"/>
                    <a:pt x="1616" y="381"/>
                    <a:pt x="3104" y="381"/>
                  </a:cubicBezTo>
                  <a:close/>
                  <a:moveTo>
                    <a:pt x="3136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3991"/>
                    <a:pt x="381" y="4814"/>
                    <a:pt x="1014" y="5416"/>
                  </a:cubicBezTo>
                  <a:cubicBezTo>
                    <a:pt x="1489" y="5828"/>
                    <a:pt x="1774" y="6461"/>
                    <a:pt x="1774" y="7094"/>
                  </a:cubicBezTo>
                  <a:cubicBezTo>
                    <a:pt x="1774" y="7221"/>
                    <a:pt x="1837" y="7284"/>
                    <a:pt x="1964" y="7284"/>
                  </a:cubicBezTo>
                  <a:lnTo>
                    <a:pt x="4276" y="7284"/>
                  </a:lnTo>
                  <a:cubicBezTo>
                    <a:pt x="4403" y="7284"/>
                    <a:pt x="4466" y="7221"/>
                    <a:pt x="4466" y="7094"/>
                  </a:cubicBezTo>
                  <a:cubicBezTo>
                    <a:pt x="4466" y="6461"/>
                    <a:pt x="4751" y="5828"/>
                    <a:pt x="5226" y="5416"/>
                  </a:cubicBezTo>
                  <a:cubicBezTo>
                    <a:pt x="5859" y="4814"/>
                    <a:pt x="6239" y="3991"/>
                    <a:pt x="6239" y="3104"/>
                  </a:cubicBezTo>
                  <a:cubicBezTo>
                    <a:pt x="6239" y="1394"/>
                    <a:pt x="4846" y="0"/>
                    <a:pt x="313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8"/>
            <p:cNvSpPr/>
            <p:nvPr/>
          </p:nvSpPr>
          <p:spPr>
            <a:xfrm>
              <a:off x="4290175" y="2941150"/>
              <a:ext cx="42775" cy="73500"/>
            </a:xfrm>
            <a:custGeom>
              <a:avLst/>
              <a:gdLst/>
              <a:ahLst/>
              <a:cxnLst/>
              <a:rect l="l" t="t" r="r" b="b"/>
              <a:pathLst>
                <a:path w="1711" h="2940" extrusionOk="0">
                  <a:moveTo>
                    <a:pt x="1447" y="1"/>
                  </a:moveTo>
                  <a:cubicBezTo>
                    <a:pt x="1418" y="1"/>
                    <a:pt x="1389" y="9"/>
                    <a:pt x="1362" y="26"/>
                  </a:cubicBezTo>
                  <a:cubicBezTo>
                    <a:pt x="349" y="565"/>
                    <a:pt x="0" y="1831"/>
                    <a:pt x="570" y="2813"/>
                  </a:cubicBezTo>
                  <a:cubicBezTo>
                    <a:pt x="602" y="2908"/>
                    <a:pt x="665" y="2940"/>
                    <a:pt x="760" y="2940"/>
                  </a:cubicBezTo>
                  <a:cubicBezTo>
                    <a:pt x="792" y="2940"/>
                    <a:pt x="824" y="2940"/>
                    <a:pt x="855" y="2908"/>
                  </a:cubicBezTo>
                  <a:cubicBezTo>
                    <a:pt x="950" y="2845"/>
                    <a:pt x="982" y="2718"/>
                    <a:pt x="950" y="2623"/>
                  </a:cubicBezTo>
                  <a:cubicBezTo>
                    <a:pt x="507" y="1831"/>
                    <a:pt x="792" y="850"/>
                    <a:pt x="1552" y="406"/>
                  </a:cubicBezTo>
                  <a:cubicBezTo>
                    <a:pt x="1679" y="343"/>
                    <a:pt x="1710" y="216"/>
                    <a:pt x="1647" y="121"/>
                  </a:cubicBezTo>
                  <a:cubicBezTo>
                    <a:pt x="1601" y="53"/>
                    <a:pt x="1523" y="1"/>
                    <a:pt x="144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8"/>
            <p:cNvSpPr/>
            <p:nvPr/>
          </p:nvSpPr>
          <p:spPr>
            <a:xfrm>
              <a:off x="3811975" y="3326575"/>
              <a:ext cx="247025" cy="247050"/>
            </a:xfrm>
            <a:custGeom>
              <a:avLst/>
              <a:gdLst/>
              <a:ahLst/>
              <a:cxnLst/>
              <a:rect l="l" t="t" r="r" b="b"/>
              <a:pathLst>
                <a:path w="9881" h="9882" extrusionOk="0">
                  <a:moveTo>
                    <a:pt x="4941" y="539"/>
                  </a:moveTo>
                  <a:cubicBezTo>
                    <a:pt x="7379" y="539"/>
                    <a:pt x="9374" y="2502"/>
                    <a:pt x="9374" y="4941"/>
                  </a:cubicBezTo>
                  <a:cubicBezTo>
                    <a:pt x="9374" y="7379"/>
                    <a:pt x="7379" y="9374"/>
                    <a:pt x="4941" y="9374"/>
                  </a:cubicBezTo>
                  <a:cubicBezTo>
                    <a:pt x="2502" y="9374"/>
                    <a:pt x="539" y="7379"/>
                    <a:pt x="539" y="4941"/>
                  </a:cubicBezTo>
                  <a:cubicBezTo>
                    <a:pt x="539" y="2502"/>
                    <a:pt x="2502" y="539"/>
                    <a:pt x="4941" y="539"/>
                  </a:cubicBezTo>
                  <a:close/>
                  <a:moveTo>
                    <a:pt x="4941" y="0"/>
                  </a:moveTo>
                  <a:cubicBezTo>
                    <a:pt x="2217" y="0"/>
                    <a:pt x="0" y="2217"/>
                    <a:pt x="0" y="4941"/>
                  </a:cubicBezTo>
                  <a:cubicBezTo>
                    <a:pt x="0" y="7664"/>
                    <a:pt x="2217" y="9881"/>
                    <a:pt x="4941" y="9881"/>
                  </a:cubicBezTo>
                  <a:cubicBezTo>
                    <a:pt x="7664" y="9881"/>
                    <a:pt x="9881" y="7664"/>
                    <a:pt x="9881" y="4941"/>
                  </a:cubicBezTo>
                  <a:cubicBezTo>
                    <a:pt x="9881" y="2217"/>
                    <a:pt x="7664" y="0"/>
                    <a:pt x="49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8"/>
            <p:cNvSpPr/>
            <p:nvPr/>
          </p:nvSpPr>
          <p:spPr>
            <a:xfrm>
              <a:off x="3890350" y="3358250"/>
              <a:ext cx="93450" cy="178950"/>
            </a:xfrm>
            <a:custGeom>
              <a:avLst/>
              <a:gdLst/>
              <a:ahLst/>
              <a:cxnLst/>
              <a:rect l="l" t="t" r="r" b="b"/>
              <a:pathLst>
                <a:path w="3738" h="7158" extrusionOk="0">
                  <a:moveTo>
                    <a:pt x="1521" y="2090"/>
                  </a:moveTo>
                  <a:lnTo>
                    <a:pt x="1521" y="2977"/>
                  </a:lnTo>
                  <a:cubicBezTo>
                    <a:pt x="1394" y="2945"/>
                    <a:pt x="1299" y="2914"/>
                    <a:pt x="1236" y="2850"/>
                  </a:cubicBezTo>
                  <a:cubicBezTo>
                    <a:pt x="1141" y="2787"/>
                    <a:pt x="1109" y="2692"/>
                    <a:pt x="1109" y="2565"/>
                  </a:cubicBezTo>
                  <a:cubicBezTo>
                    <a:pt x="1109" y="2375"/>
                    <a:pt x="1172" y="2249"/>
                    <a:pt x="1299" y="2185"/>
                  </a:cubicBezTo>
                  <a:cubicBezTo>
                    <a:pt x="1362" y="2154"/>
                    <a:pt x="1457" y="2122"/>
                    <a:pt x="1521" y="2090"/>
                  </a:cubicBezTo>
                  <a:close/>
                  <a:moveTo>
                    <a:pt x="2249" y="4275"/>
                  </a:moveTo>
                  <a:cubicBezTo>
                    <a:pt x="2344" y="4307"/>
                    <a:pt x="2376" y="4339"/>
                    <a:pt x="2407" y="4370"/>
                  </a:cubicBezTo>
                  <a:cubicBezTo>
                    <a:pt x="2502" y="4434"/>
                    <a:pt x="2566" y="4560"/>
                    <a:pt x="2566" y="4719"/>
                  </a:cubicBezTo>
                  <a:cubicBezTo>
                    <a:pt x="2566" y="4877"/>
                    <a:pt x="2502" y="5004"/>
                    <a:pt x="2344" y="5099"/>
                  </a:cubicBezTo>
                  <a:cubicBezTo>
                    <a:pt x="2312" y="5099"/>
                    <a:pt x="2281" y="5130"/>
                    <a:pt x="2249" y="5130"/>
                  </a:cubicBezTo>
                  <a:lnTo>
                    <a:pt x="2249" y="4275"/>
                  </a:lnTo>
                  <a:close/>
                  <a:moveTo>
                    <a:pt x="1901" y="0"/>
                  </a:moveTo>
                  <a:cubicBezTo>
                    <a:pt x="1679" y="0"/>
                    <a:pt x="1521" y="127"/>
                    <a:pt x="1521" y="317"/>
                  </a:cubicBezTo>
                  <a:lnTo>
                    <a:pt x="1521" y="1172"/>
                  </a:lnTo>
                  <a:cubicBezTo>
                    <a:pt x="1077" y="1203"/>
                    <a:pt x="697" y="1330"/>
                    <a:pt x="444" y="1552"/>
                  </a:cubicBezTo>
                  <a:cubicBezTo>
                    <a:pt x="127" y="1805"/>
                    <a:pt x="0" y="2185"/>
                    <a:pt x="0" y="2660"/>
                  </a:cubicBezTo>
                  <a:cubicBezTo>
                    <a:pt x="0" y="3009"/>
                    <a:pt x="95" y="3325"/>
                    <a:pt x="317" y="3547"/>
                  </a:cubicBezTo>
                  <a:cubicBezTo>
                    <a:pt x="539" y="3769"/>
                    <a:pt x="887" y="3927"/>
                    <a:pt x="1362" y="4022"/>
                  </a:cubicBezTo>
                  <a:lnTo>
                    <a:pt x="1521" y="4054"/>
                  </a:lnTo>
                  <a:lnTo>
                    <a:pt x="1521" y="5194"/>
                  </a:lnTo>
                  <a:cubicBezTo>
                    <a:pt x="1331" y="5194"/>
                    <a:pt x="1141" y="5162"/>
                    <a:pt x="919" y="5099"/>
                  </a:cubicBezTo>
                  <a:cubicBezTo>
                    <a:pt x="634" y="5004"/>
                    <a:pt x="349" y="4909"/>
                    <a:pt x="32" y="4719"/>
                  </a:cubicBezTo>
                  <a:lnTo>
                    <a:pt x="32" y="5764"/>
                  </a:lnTo>
                  <a:cubicBezTo>
                    <a:pt x="349" y="5890"/>
                    <a:pt x="634" y="5954"/>
                    <a:pt x="950" y="6017"/>
                  </a:cubicBezTo>
                  <a:cubicBezTo>
                    <a:pt x="1141" y="6049"/>
                    <a:pt x="1331" y="6081"/>
                    <a:pt x="1521" y="6081"/>
                  </a:cubicBezTo>
                  <a:lnTo>
                    <a:pt x="1521" y="6841"/>
                  </a:lnTo>
                  <a:cubicBezTo>
                    <a:pt x="1521" y="7031"/>
                    <a:pt x="1711" y="7157"/>
                    <a:pt x="1901" y="7157"/>
                  </a:cubicBezTo>
                  <a:cubicBezTo>
                    <a:pt x="2091" y="7157"/>
                    <a:pt x="2249" y="7031"/>
                    <a:pt x="2249" y="6841"/>
                  </a:cubicBezTo>
                  <a:lnTo>
                    <a:pt x="2249" y="6081"/>
                  </a:lnTo>
                  <a:cubicBezTo>
                    <a:pt x="2692" y="6049"/>
                    <a:pt x="3041" y="5922"/>
                    <a:pt x="3294" y="5732"/>
                  </a:cubicBezTo>
                  <a:cubicBezTo>
                    <a:pt x="3611" y="5479"/>
                    <a:pt x="3737" y="5099"/>
                    <a:pt x="3737" y="4560"/>
                  </a:cubicBezTo>
                  <a:cubicBezTo>
                    <a:pt x="3737" y="4149"/>
                    <a:pt x="3642" y="3832"/>
                    <a:pt x="3421" y="3642"/>
                  </a:cubicBezTo>
                  <a:cubicBezTo>
                    <a:pt x="3199" y="3420"/>
                    <a:pt x="2819" y="3262"/>
                    <a:pt x="2281" y="3135"/>
                  </a:cubicBezTo>
                  <a:lnTo>
                    <a:pt x="2249" y="3135"/>
                  </a:lnTo>
                  <a:lnTo>
                    <a:pt x="2249" y="2090"/>
                  </a:lnTo>
                  <a:cubicBezTo>
                    <a:pt x="2376" y="2090"/>
                    <a:pt x="2534" y="2122"/>
                    <a:pt x="2661" y="2154"/>
                  </a:cubicBezTo>
                  <a:cubicBezTo>
                    <a:pt x="2914" y="2217"/>
                    <a:pt x="3167" y="2312"/>
                    <a:pt x="3452" y="2407"/>
                  </a:cubicBezTo>
                  <a:lnTo>
                    <a:pt x="3452" y="1394"/>
                  </a:lnTo>
                  <a:cubicBezTo>
                    <a:pt x="3136" y="1330"/>
                    <a:pt x="2851" y="1267"/>
                    <a:pt x="2566" y="1235"/>
                  </a:cubicBezTo>
                  <a:cubicBezTo>
                    <a:pt x="2471" y="1203"/>
                    <a:pt x="2376" y="1203"/>
                    <a:pt x="2249" y="1203"/>
                  </a:cubicBezTo>
                  <a:lnTo>
                    <a:pt x="2249" y="317"/>
                  </a:lnTo>
                  <a:cubicBezTo>
                    <a:pt x="2249" y="127"/>
                    <a:pt x="2091" y="0"/>
                    <a:pt x="1901" y="0"/>
                  </a:cubicBezTo>
                  <a:close/>
                </a:path>
              </a:pathLst>
            </a:custGeom>
            <a:solidFill>
              <a:srgbClr val="C4C4C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8"/>
            <p:cNvSpPr/>
            <p:nvPr/>
          </p:nvSpPr>
          <p:spPr>
            <a:xfrm>
              <a:off x="3298125" y="2488125"/>
              <a:ext cx="659550" cy="393525"/>
            </a:xfrm>
            <a:custGeom>
              <a:avLst/>
              <a:gdLst/>
              <a:ahLst/>
              <a:cxnLst/>
              <a:rect l="l" t="t" r="r" b="b"/>
              <a:pathLst>
                <a:path w="26382" h="15741" extrusionOk="0">
                  <a:moveTo>
                    <a:pt x="23499" y="983"/>
                  </a:moveTo>
                  <a:cubicBezTo>
                    <a:pt x="24544" y="983"/>
                    <a:pt x="25400" y="1838"/>
                    <a:pt x="25400" y="2883"/>
                  </a:cubicBezTo>
                  <a:lnTo>
                    <a:pt x="25400" y="12859"/>
                  </a:lnTo>
                  <a:cubicBezTo>
                    <a:pt x="25400" y="13904"/>
                    <a:pt x="24544" y="14759"/>
                    <a:pt x="23499" y="14759"/>
                  </a:cubicBezTo>
                  <a:lnTo>
                    <a:pt x="2883" y="14759"/>
                  </a:lnTo>
                  <a:cubicBezTo>
                    <a:pt x="1838" y="14759"/>
                    <a:pt x="983" y="13904"/>
                    <a:pt x="983" y="12859"/>
                  </a:cubicBezTo>
                  <a:lnTo>
                    <a:pt x="983" y="2883"/>
                  </a:lnTo>
                  <a:cubicBezTo>
                    <a:pt x="983" y="1838"/>
                    <a:pt x="1838" y="983"/>
                    <a:pt x="2883" y="983"/>
                  </a:cubicBezTo>
                  <a:close/>
                  <a:moveTo>
                    <a:pt x="2883" y="1"/>
                  </a:moveTo>
                  <a:cubicBezTo>
                    <a:pt x="1299" y="1"/>
                    <a:pt x="1" y="1299"/>
                    <a:pt x="1" y="2883"/>
                  </a:cubicBezTo>
                  <a:lnTo>
                    <a:pt x="1" y="12859"/>
                  </a:lnTo>
                  <a:cubicBezTo>
                    <a:pt x="1" y="14442"/>
                    <a:pt x="1299" y="15740"/>
                    <a:pt x="2883" y="15740"/>
                  </a:cubicBezTo>
                  <a:lnTo>
                    <a:pt x="23499" y="15740"/>
                  </a:lnTo>
                  <a:cubicBezTo>
                    <a:pt x="25083" y="15740"/>
                    <a:pt x="26381" y="14442"/>
                    <a:pt x="26381" y="12859"/>
                  </a:cubicBezTo>
                  <a:lnTo>
                    <a:pt x="26381" y="2883"/>
                  </a:lnTo>
                  <a:cubicBezTo>
                    <a:pt x="26381" y="1299"/>
                    <a:pt x="25083" y="1"/>
                    <a:pt x="234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8"/>
            <p:cNvSpPr/>
            <p:nvPr/>
          </p:nvSpPr>
          <p:spPr>
            <a:xfrm>
              <a:off x="3313975" y="2815125"/>
              <a:ext cx="631825" cy="54650"/>
            </a:xfrm>
            <a:custGeom>
              <a:avLst/>
              <a:gdLst/>
              <a:ahLst/>
              <a:cxnLst/>
              <a:rect l="l" t="t" r="r" b="b"/>
              <a:pathLst>
                <a:path w="25273" h="2186" extrusionOk="0">
                  <a:moveTo>
                    <a:pt x="0" y="0"/>
                  </a:moveTo>
                  <a:lnTo>
                    <a:pt x="0" y="285"/>
                  </a:lnTo>
                  <a:cubicBezTo>
                    <a:pt x="0" y="1330"/>
                    <a:pt x="855" y="2185"/>
                    <a:pt x="1900" y="2185"/>
                  </a:cubicBezTo>
                  <a:lnTo>
                    <a:pt x="23372" y="2185"/>
                  </a:lnTo>
                  <a:cubicBezTo>
                    <a:pt x="24417" y="2185"/>
                    <a:pt x="25272" y="1330"/>
                    <a:pt x="25272" y="285"/>
                  </a:cubicBezTo>
                  <a:lnTo>
                    <a:pt x="2527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8"/>
            <p:cNvSpPr/>
            <p:nvPr/>
          </p:nvSpPr>
          <p:spPr>
            <a:xfrm>
              <a:off x="3583950" y="2820650"/>
              <a:ext cx="111650" cy="111675"/>
            </a:xfrm>
            <a:custGeom>
              <a:avLst/>
              <a:gdLst/>
              <a:ahLst/>
              <a:cxnLst/>
              <a:rect l="l" t="t" r="r" b="b"/>
              <a:pathLst>
                <a:path w="4466" h="4467" extrusionOk="0">
                  <a:moveTo>
                    <a:pt x="0" y="1"/>
                  </a:moveTo>
                  <a:lnTo>
                    <a:pt x="0" y="4466"/>
                  </a:lnTo>
                  <a:lnTo>
                    <a:pt x="4466" y="4466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8"/>
            <p:cNvSpPr/>
            <p:nvPr/>
          </p:nvSpPr>
          <p:spPr>
            <a:xfrm>
              <a:off x="3487350" y="2915675"/>
              <a:ext cx="311175" cy="28525"/>
            </a:xfrm>
            <a:custGeom>
              <a:avLst/>
              <a:gdLst/>
              <a:ahLst/>
              <a:cxnLst/>
              <a:rect l="l" t="t" r="r" b="b"/>
              <a:pathLst>
                <a:path w="12447" h="1141" extrusionOk="0">
                  <a:moveTo>
                    <a:pt x="1" y="0"/>
                  </a:moveTo>
                  <a:lnTo>
                    <a:pt x="1" y="1140"/>
                  </a:lnTo>
                  <a:lnTo>
                    <a:pt x="12447" y="1140"/>
                  </a:lnTo>
                  <a:lnTo>
                    <a:pt x="12447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8"/>
            <p:cNvSpPr/>
            <p:nvPr/>
          </p:nvSpPr>
          <p:spPr>
            <a:xfrm>
              <a:off x="3440650" y="2667075"/>
              <a:ext cx="95025" cy="95825"/>
            </a:xfrm>
            <a:custGeom>
              <a:avLst/>
              <a:gdLst/>
              <a:ahLst/>
              <a:cxnLst/>
              <a:rect l="l" t="t" r="r" b="b"/>
              <a:pathLst>
                <a:path w="3801" h="3833" extrusionOk="0">
                  <a:moveTo>
                    <a:pt x="0" y="0"/>
                  </a:moveTo>
                  <a:lnTo>
                    <a:pt x="0" y="3832"/>
                  </a:lnTo>
                  <a:lnTo>
                    <a:pt x="3801" y="3832"/>
                  </a:lnTo>
                  <a:lnTo>
                    <a:pt x="380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8"/>
            <p:cNvSpPr/>
            <p:nvPr/>
          </p:nvSpPr>
          <p:spPr>
            <a:xfrm>
              <a:off x="3575250" y="2621150"/>
              <a:ext cx="95025" cy="140950"/>
            </a:xfrm>
            <a:custGeom>
              <a:avLst/>
              <a:gdLst/>
              <a:ahLst/>
              <a:cxnLst/>
              <a:rect l="l" t="t" r="r" b="b"/>
              <a:pathLst>
                <a:path w="3801" h="5638" extrusionOk="0">
                  <a:moveTo>
                    <a:pt x="0" y="0"/>
                  </a:moveTo>
                  <a:lnTo>
                    <a:pt x="0" y="5637"/>
                  </a:lnTo>
                  <a:lnTo>
                    <a:pt x="3800" y="5637"/>
                  </a:lnTo>
                  <a:lnTo>
                    <a:pt x="380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8"/>
            <p:cNvSpPr/>
            <p:nvPr/>
          </p:nvSpPr>
          <p:spPr>
            <a:xfrm>
              <a:off x="3709050" y="2572850"/>
              <a:ext cx="95025" cy="189250"/>
            </a:xfrm>
            <a:custGeom>
              <a:avLst/>
              <a:gdLst/>
              <a:ahLst/>
              <a:cxnLst/>
              <a:rect l="l" t="t" r="r" b="b"/>
              <a:pathLst>
                <a:path w="3801" h="7570" extrusionOk="0">
                  <a:moveTo>
                    <a:pt x="0" y="1"/>
                  </a:moveTo>
                  <a:lnTo>
                    <a:pt x="0" y="7569"/>
                  </a:lnTo>
                  <a:lnTo>
                    <a:pt x="3800" y="7569"/>
                  </a:lnTo>
                  <a:lnTo>
                    <a:pt x="3800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8"/>
            <p:cNvSpPr/>
            <p:nvPr/>
          </p:nvSpPr>
          <p:spPr>
            <a:xfrm>
              <a:off x="3633025" y="3284600"/>
              <a:ext cx="25" cy="467150"/>
            </a:xfrm>
            <a:custGeom>
              <a:avLst/>
              <a:gdLst/>
              <a:ahLst/>
              <a:cxnLst/>
              <a:rect l="l" t="t" r="r" b="b"/>
              <a:pathLst>
                <a:path w="1" h="18686" fill="none" extrusionOk="0">
                  <a:moveTo>
                    <a:pt x="1" y="18686"/>
                  </a:moveTo>
                  <a:lnTo>
                    <a:pt x="1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8"/>
            <p:cNvSpPr/>
            <p:nvPr/>
          </p:nvSpPr>
          <p:spPr>
            <a:xfrm>
              <a:off x="4182500" y="2716950"/>
              <a:ext cx="467150" cy="25"/>
            </a:xfrm>
            <a:custGeom>
              <a:avLst/>
              <a:gdLst/>
              <a:ahLst/>
              <a:cxnLst/>
              <a:rect l="l" t="t" r="r" b="b"/>
              <a:pathLst>
                <a:path w="18686" h="1" fill="none" extrusionOk="0">
                  <a:moveTo>
                    <a:pt x="18685" y="0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8"/>
            <p:cNvSpPr/>
            <p:nvPr/>
          </p:nvSpPr>
          <p:spPr>
            <a:xfrm>
              <a:off x="3633025" y="1694050"/>
              <a:ext cx="25" cy="467125"/>
            </a:xfrm>
            <a:custGeom>
              <a:avLst/>
              <a:gdLst/>
              <a:ahLst/>
              <a:cxnLst/>
              <a:rect l="l" t="t" r="r" b="b"/>
              <a:pathLst>
                <a:path w="1" h="18685" fill="none" extrusionOk="0">
                  <a:moveTo>
                    <a:pt x="1" y="18685"/>
                  </a:moveTo>
                  <a:lnTo>
                    <a:pt x="1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8"/>
            <p:cNvSpPr/>
            <p:nvPr/>
          </p:nvSpPr>
          <p:spPr>
            <a:xfrm>
              <a:off x="4025725" y="2005975"/>
              <a:ext cx="311975" cy="311975"/>
            </a:xfrm>
            <a:custGeom>
              <a:avLst/>
              <a:gdLst/>
              <a:ahLst/>
              <a:cxnLst/>
              <a:rect l="l" t="t" r="r" b="b"/>
              <a:pathLst>
                <a:path w="12479" h="12479" fill="none" extrusionOk="0">
                  <a:moveTo>
                    <a:pt x="1" y="12478"/>
                  </a:moveTo>
                  <a:lnTo>
                    <a:pt x="12478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8"/>
            <p:cNvSpPr/>
            <p:nvPr/>
          </p:nvSpPr>
          <p:spPr>
            <a:xfrm>
              <a:off x="4021775" y="3109650"/>
              <a:ext cx="311975" cy="311950"/>
            </a:xfrm>
            <a:custGeom>
              <a:avLst/>
              <a:gdLst/>
              <a:ahLst/>
              <a:cxnLst/>
              <a:rect l="l" t="t" r="r" b="b"/>
              <a:pathLst>
                <a:path w="12479" h="12478" fill="none" extrusionOk="0">
                  <a:moveTo>
                    <a:pt x="12478" y="12478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8"/>
            <p:cNvSpPr/>
            <p:nvPr/>
          </p:nvSpPr>
          <p:spPr>
            <a:xfrm>
              <a:off x="4332925" y="2716150"/>
              <a:ext cx="441025" cy="809950"/>
            </a:xfrm>
            <a:custGeom>
              <a:avLst/>
              <a:gdLst/>
              <a:ahLst/>
              <a:cxnLst/>
              <a:rect l="l" t="t" r="r" b="b"/>
              <a:pathLst>
                <a:path w="17641" h="32398" extrusionOk="0">
                  <a:moveTo>
                    <a:pt x="11686" y="1"/>
                  </a:moveTo>
                  <a:cubicBezTo>
                    <a:pt x="11686" y="10990"/>
                    <a:pt x="7221" y="20965"/>
                    <a:pt x="0" y="28186"/>
                  </a:cubicBezTo>
                  <a:lnTo>
                    <a:pt x="4212" y="32398"/>
                  </a:lnTo>
                  <a:cubicBezTo>
                    <a:pt x="12510" y="24101"/>
                    <a:pt x="17640" y="12636"/>
                    <a:pt x="1764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8"/>
            <p:cNvSpPr/>
            <p:nvPr/>
          </p:nvSpPr>
          <p:spPr>
            <a:xfrm>
              <a:off x="4332125" y="1906225"/>
              <a:ext cx="441825" cy="809950"/>
            </a:xfrm>
            <a:custGeom>
              <a:avLst/>
              <a:gdLst/>
              <a:ahLst/>
              <a:cxnLst/>
              <a:rect l="l" t="t" r="r" b="b"/>
              <a:pathLst>
                <a:path w="17673" h="32398" extrusionOk="0">
                  <a:moveTo>
                    <a:pt x="4244" y="0"/>
                  </a:moveTo>
                  <a:lnTo>
                    <a:pt x="1" y="4212"/>
                  </a:lnTo>
                  <a:cubicBezTo>
                    <a:pt x="7253" y="11433"/>
                    <a:pt x="11718" y="21409"/>
                    <a:pt x="11718" y="32398"/>
                  </a:cubicBezTo>
                  <a:lnTo>
                    <a:pt x="17672" y="32398"/>
                  </a:lnTo>
                  <a:cubicBezTo>
                    <a:pt x="17672" y="19762"/>
                    <a:pt x="12542" y="8298"/>
                    <a:pt x="42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8"/>
            <p:cNvSpPr/>
            <p:nvPr/>
          </p:nvSpPr>
          <p:spPr>
            <a:xfrm>
              <a:off x="3628275" y="3420775"/>
              <a:ext cx="809975" cy="441825"/>
            </a:xfrm>
            <a:custGeom>
              <a:avLst/>
              <a:gdLst/>
              <a:ahLst/>
              <a:cxnLst/>
              <a:rect l="l" t="t" r="r" b="b"/>
              <a:pathLst>
                <a:path w="32399" h="17673" extrusionOk="0">
                  <a:moveTo>
                    <a:pt x="28186" y="1"/>
                  </a:moveTo>
                  <a:cubicBezTo>
                    <a:pt x="20966" y="7221"/>
                    <a:pt x="10990" y="11687"/>
                    <a:pt x="1" y="11687"/>
                  </a:cubicBezTo>
                  <a:lnTo>
                    <a:pt x="1" y="17672"/>
                  </a:lnTo>
                  <a:cubicBezTo>
                    <a:pt x="12637" y="17672"/>
                    <a:pt x="24101" y="12510"/>
                    <a:pt x="32398" y="4213"/>
                  </a:cubicBezTo>
                  <a:lnTo>
                    <a:pt x="2818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1" name="Google Shape;1541;p18"/>
          <p:cNvSpPr txBox="1"/>
          <p:nvPr/>
        </p:nvSpPr>
        <p:spPr>
          <a:xfrm>
            <a:off x="457200" y="1334275"/>
            <a:ext cx="2228100" cy="24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800" dirty="0">
                <a:latin typeface="Fira Sans Medium"/>
                <a:ea typeface="Fira Sans Medium"/>
                <a:cs typeface="Fira Sans Medium"/>
                <a:sym typeface="Fira Sans Medium"/>
              </a:rPr>
              <a:t>C</a:t>
            </a: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onclusion 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42" name="Google Shape;1542;p18"/>
          <p:cNvSpPr txBox="1"/>
          <p:nvPr/>
        </p:nvSpPr>
        <p:spPr>
          <a:xfrm>
            <a:off x="6008575" y="744725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300">
              <a:solidFill>
                <a:srgbClr val="CCCCCC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3" name="Google Shape;1543;p18"/>
          <p:cNvSpPr txBox="1"/>
          <p:nvPr/>
        </p:nvSpPr>
        <p:spPr>
          <a:xfrm>
            <a:off x="6008582" y="1088125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200" dirty="0">
                <a:latin typeface="Fira Sans"/>
                <a:ea typeface="Fira Sans"/>
                <a:cs typeface="Fira Sans"/>
                <a:sym typeface="Fira Sans"/>
              </a:rPr>
              <a:t>U</a:t>
            </a: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tilisation efficace de Power Automate.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4" name="Google Shape;1544;p18"/>
          <p:cNvSpPr txBox="1"/>
          <p:nvPr/>
        </p:nvSpPr>
        <p:spPr>
          <a:xfrm>
            <a:off x="6008582" y="1764100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30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5" name="Google Shape;1545;p18"/>
          <p:cNvSpPr txBox="1"/>
          <p:nvPr/>
        </p:nvSpPr>
        <p:spPr>
          <a:xfrm>
            <a:off x="6008582" y="2119304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200" dirty="0">
                <a:latin typeface="Fira Sans"/>
                <a:ea typeface="Fira Sans"/>
                <a:cs typeface="Fira Sans"/>
                <a:sym typeface="Fira Sans"/>
              </a:rPr>
              <a:t>S</a:t>
            </a: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tockage des élémetnts nécessaires au projet sur GitHub.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6" name="Google Shape;1546;p18"/>
          <p:cNvSpPr txBox="1"/>
          <p:nvPr/>
        </p:nvSpPr>
        <p:spPr>
          <a:xfrm>
            <a:off x="6008582" y="2761600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300">
              <a:solidFill>
                <a:srgbClr val="F2A3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7" name="Google Shape;1547;p18"/>
          <p:cNvSpPr txBox="1"/>
          <p:nvPr/>
        </p:nvSpPr>
        <p:spPr>
          <a:xfrm>
            <a:off x="6008582" y="3116800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200" dirty="0">
                <a:latin typeface="Fira Sans"/>
                <a:ea typeface="Fira Sans"/>
                <a:cs typeface="Fira Sans"/>
                <a:sym typeface="Fira Sans"/>
              </a:rPr>
              <a:t>E</a:t>
            </a: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laboration d’un flux automatisé face à la demande du client.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8" name="Google Shape;1548;p18"/>
          <p:cNvSpPr txBox="1"/>
          <p:nvPr/>
        </p:nvSpPr>
        <p:spPr>
          <a:xfrm>
            <a:off x="6008575" y="3759100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300">
              <a:solidFill>
                <a:srgbClr val="22283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9" name="Google Shape;1549;p18"/>
          <p:cNvSpPr txBox="1"/>
          <p:nvPr/>
        </p:nvSpPr>
        <p:spPr>
          <a:xfrm>
            <a:off x="6008582" y="4114325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200" dirty="0">
                <a:latin typeface="Fira Sans"/>
                <a:ea typeface="Fira Sans"/>
                <a:cs typeface="Fira Sans"/>
                <a:sym typeface="Fira Sans"/>
              </a:rPr>
              <a:t>G</a:t>
            </a: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estion du temps et du travail.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550" name="Google Shape;1550;p18"/>
          <p:cNvCxnSpPr/>
          <p:nvPr/>
        </p:nvCxnSpPr>
        <p:spPr>
          <a:xfrm>
            <a:off x="6079325" y="1088125"/>
            <a:ext cx="297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1" name="Google Shape;1551;p18"/>
          <p:cNvCxnSpPr/>
          <p:nvPr/>
        </p:nvCxnSpPr>
        <p:spPr>
          <a:xfrm>
            <a:off x="6079325" y="2119300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2" name="Google Shape;1552;p18"/>
          <p:cNvCxnSpPr/>
          <p:nvPr/>
        </p:nvCxnSpPr>
        <p:spPr>
          <a:xfrm>
            <a:off x="6079325" y="3116800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3" name="Google Shape;1553;p18"/>
          <p:cNvCxnSpPr/>
          <p:nvPr/>
        </p:nvCxnSpPr>
        <p:spPr>
          <a:xfrm>
            <a:off x="6079325" y="4114300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Google Shape;5155;p43"/>
          <p:cNvSpPr/>
          <p:nvPr/>
        </p:nvSpPr>
        <p:spPr>
          <a:xfrm>
            <a:off x="3432680" y="1795111"/>
            <a:ext cx="2273374" cy="2071100"/>
          </a:xfrm>
          <a:custGeom>
            <a:avLst/>
            <a:gdLst/>
            <a:ahLst/>
            <a:cxnLst/>
            <a:rect l="l" t="t" r="r" b="b"/>
            <a:pathLst>
              <a:path w="70750" h="64455" extrusionOk="0">
                <a:moveTo>
                  <a:pt x="35375" y="1"/>
                </a:moveTo>
                <a:cubicBezTo>
                  <a:pt x="27125" y="1"/>
                  <a:pt x="18875" y="3144"/>
                  <a:pt x="12573" y="9430"/>
                </a:cubicBezTo>
                <a:cubicBezTo>
                  <a:pt x="0" y="22034"/>
                  <a:pt x="0" y="42429"/>
                  <a:pt x="12573" y="55001"/>
                </a:cubicBezTo>
                <a:cubicBezTo>
                  <a:pt x="18875" y="61304"/>
                  <a:pt x="27125" y="64455"/>
                  <a:pt x="35375" y="64455"/>
                </a:cubicBezTo>
                <a:cubicBezTo>
                  <a:pt x="43625" y="64455"/>
                  <a:pt x="51874" y="61304"/>
                  <a:pt x="58177" y="55001"/>
                </a:cubicBezTo>
                <a:cubicBezTo>
                  <a:pt x="70749" y="42429"/>
                  <a:pt x="70749" y="22034"/>
                  <a:pt x="58177" y="9430"/>
                </a:cubicBezTo>
                <a:cubicBezTo>
                  <a:pt x="51874" y="3144"/>
                  <a:pt x="43625" y="1"/>
                  <a:pt x="35375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6" name="Google Shape;5156;p43"/>
          <p:cNvSpPr/>
          <p:nvPr/>
        </p:nvSpPr>
        <p:spPr>
          <a:xfrm>
            <a:off x="3402154" y="1663593"/>
            <a:ext cx="2334426" cy="2334394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349"/>
                </a:moveTo>
                <a:cubicBezTo>
                  <a:pt x="56150" y="349"/>
                  <a:pt x="72301" y="16500"/>
                  <a:pt x="72301" y="36325"/>
                </a:cubicBezTo>
                <a:cubicBezTo>
                  <a:pt x="72301" y="56149"/>
                  <a:pt x="56150" y="72300"/>
                  <a:pt x="36325" y="72300"/>
                </a:cubicBezTo>
                <a:cubicBezTo>
                  <a:pt x="16500" y="72300"/>
                  <a:pt x="349" y="56149"/>
                  <a:pt x="349" y="36325"/>
                </a:cubicBezTo>
                <a:cubicBezTo>
                  <a:pt x="349" y="16500"/>
                  <a:pt x="16500" y="349"/>
                  <a:pt x="36325" y="349"/>
                </a:cubicBezTo>
                <a:close/>
                <a:moveTo>
                  <a:pt x="36325" y="0"/>
                </a:moveTo>
                <a:cubicBezTo>
                  <a:pt x="31416" y="0"/>
                  <a:pt x="26666" y="982"/>
                  <a:pt x="22200" y="2851"/>
                </a:cubicBezTo>
                <a:cubicBezTo>
                  <a:pt x="17862" y="4687"/>
                  <a:pt x="13998" y="7316"/>
                  <a:pt x="10641" y="10641"/>
                </a:cubicBezTo>
                <a:cubicBezTo>
                  <a:pt x="7316" y="13966"/>
                  <a:pt x="4687" y="17862"/>
                  <a:pt x="2851" y="22200"/>
                </a:cubicBezTo>
                <a:cubicBezTo>
                  <a:pt x="982" y="26666"/>
                  <a:pt x="0" y="31416"/>
                  <a:pt x="0" y="36325"/>
                </a:cubicBezTo>
                <a:cubicBezTo>
                  <a:pt x="0" y="41233"/>
                  <a:pt x="982" y="45984"/>
                  <a:pt x="2851" y="50449"/>
                </a:cubicBezTo>
                <a:cubicBezTo>
                  <a:pt x="4687" y="54787"/>
                  <a:pt x="7316" y="58683"/>
                  <a:pt x="10641" y="62008"/>
                </a:cubicBezTo>
                <a:cubicBezTo>
                  <a:pt x="13966" y="65333"/>
                  <a:pt x="17862" y="67962"/>
                  <a:pt x="22200" y="69799"/>
                </a:cubicBezTo>
                <a:cubicBezTo>
                  <a:pt x="26666" y="71667"/>
                  <a:pt x="31416" y="72649"/>
                  <a:pt x="36325" y="72649"/>
                </a:cubicBezTo>
                <a:cubicBezTo>
                  <a:pt x="41234" y="72649"/>
                  <a:pt x="45984" y="71667"/>
                  <a:pt x="50449" y="69799"/>
                </a:cubicBezTo>
                <a:cubicBezTo>
                  <a:pt x="54788" y="67962"/>
                  <a:pt x="58683" y="65333"/>
                  <a:pt x="62008" y="62008"/>
                </a:cubicBezTo>
                <a:cubicBezTo>
                  <a:pt x="65334" y="58683"/>
                  <a:pt x="67962" y="54787"/>
                  <a:pt x="69799" y="50449"/>
                </a:cubicBezTo>
                <a:cubicBezTo>
                  <a:pt x="71667" y="45984"/>
                  <a:pt x="72649" y="41233"/>
                  <a:pt x="72649" y="36325"/>
                </a:cubicBezTo>
                <a:cubicBezTo>
                  <a:pt x="72649" y="31416"/>
                  <a:pt x="71667" y="26666"/>
                  <a:pt x="69799" y="22200"/>
                </a:cubicBezTo>
                <a:cubicBezTo>
                  <a:pt x="67962" y="17862"/>
                  <a:pt x="65334" y="13966"/>
                  <a:pt x="62008" y="10641"/>
                </a:cubicBezTo>
                <a:cubicBezTo>
                  <a:pt x="58683" y="7316"/>
                  <a:pt x="54788" y="4687"/>
                  <a:pt x="50449" y="2851"/>
                </a:cubicBezTo>
                <a:cubicBezTo>
                  <a:pt x="45984" y="982"/>
                  <a:pt x="41234" y="0"/>
                  <a:pt x="3632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7" name="Google Shape;5157;p43"/>
          <p:cNvSpPr/>
          <p:nvPr/>
        </p:nvSpPr>
        <p:spPr>
          <a:xfrm>
            <a:off x="3043941" y="3236736"/>
            <a:ext cx="3080350" cy="895758"/>
          </a:xfrm>
          <a:custGeom>
            <a:avLst/>
            <a:gdLst/>
            <a:ahLst/>
            <a:cxnLst/>
            <a:rect l="l" t="t" r="r" b="b"/>
            <a:pathLst>
              <a:path w="95864" h="27877" extrusionOk="0">
                <a:moveTo>
                  <a:pt x="34067" y="0"/>
                </a:moveTo>
                <a:cubicBezTo>
                  <a:pt x="32123" y="0"/>
                  <a:pt x="30166" y="426"/>
                  <a:pt x="28535" y="1459"/>
                </a:cubicBezTo>
                <a:cubicBezTo>
                  <a:pt x="26286" y="2948"/>
                  <a:pt x="24956" y="5386"/>
                  <a:pt x="22993" y="7223"/>
                </a:cubicBezTo>
                <a:cubicBezTo>
                  <a:pt x="22074" y="8046"/>
                  <a:pt x="20934" y="8490"/>
                  <a:pt x="20079" y="9313"/>
                </a:cubicBezTo>
                <a:cubicBezTo>
                  <a:pt x="19161" y="10168"/>
                  <a:pt x="18749" y="11308"/>
                  <a:pt x="17482" y="11815"/>
                </a:cubicBezTo>
                <a:cubicBezTo>
                  <a:pt x="15329" y="12638"/>
                  <a:pt x="12827" y="12543"/>
                  <a:pt x="10547" y="12797"/>
                </a:cubicBezTo>
                <a:cubicBezTo>
                  <a:pt x="8457" y="13050"/>
                  <a:pt x="6335" y="13620"/>
                  <a:pt x="4561" y="14792"/>
                </a:cubicBezTo>
                <a:cubicBezTo>
                  <a:pt x="1743" y="16724"/>
                  <a:pt x="1" y="20429"/>
                  <a:pt x="2503" y="23374"/>
                </a:cubicBezTo>
                <a:cubicBezTo>
                  <a:pt x="3548" y="24546"/>
                  <a:pt x="5036" y="25211"/>
                  <a:pt x="6556" y="25749"/>
                </a:cubicBezTo>
                <a:cubicBezTo>
                  <a:pt x="12215" y="27664"/>
                  <a:pt x="18312" y="27877"/>
                  <a:pt x="24312" y="27877"/>
                </a:cubicBezTo>
                <a:cubicBezTo>
                  <a:pt x="24961" y="27877"/>
                  <a:pt x="25609" y="27874"/>
                  <a:pt x="26255" y="27871"/>
                </a:cubicBezTo>
                <a:cubicBezTo>
                  <a:pt x="40474" y="27871"/>
                  <a:pt x="54693" y="27839"/>
                  <a:pt x="68913" y="27808"/>
                </a:cubicBezTo>
                <a:cubicBezTo>
                  <a:pt x="75722" y="27808"/>
                  <a:pt x="82689" y="27744"/>
                  <a:pt x="89023" y="25338"/>
                </a:cubicBezTo>
                <a:cubicBezTo>
                  <a:pt x="92728" y="23881"/>
                  <a:pt x="95863" y="19954"/>
                  <a:pt x="91588" y="16819"/>
                </a:cubicBezTo>
                <a:cubicBezTo>
                  <a:pt x="90226" y="15805"/>
                  <a:pt x="88548" y="15393"/>
                  <a:pt x="86901" y="14918"/>
                </a:cubicBezTo>
                <a:cubicBezTo>
                  <a:pt x="85286" y="14475"/>
                  <a:pt x="83607" y="13937"/>
                  <a:pt x="82372" y="12765"/>
                </a:cubicBezTo>
                <a:cubicBezTo>
                  <a:pt x="81074" y="11530"/>
                  <a:pt x="80345" y="9693"/>
                  <a:pt x="78762" y="8806"/>
                </a:cubicBezTo>
                <a:cubicBezTo>
                  <a:pt x="78023" y="8382"/>
                  <a:pt x="77228" y="8246"/>
                  <a:pt x="76413" y="8246"/>
                </a:cubicBezTo>
                <a:cubicBezTo>
                  <a:pt x="75098" y="8246"/>
                  <a:pt x="73731" y="8601"/>
                  <a:pt x="72460" y="8680"/>
                </a:cubicBezTo>
                <a:cubicBezTo>
                  <a:pt x="72289" y="8689"/>
                  <a:pt x="72116" y="8693"/>
                  <a:pt x="71940" y="8693"/>
                </a:cubicBezTo>
                <a:cubicBezTo>
                  <a:pt x="70228" y="8693"/>
                  <a:pt x="68325" y="8269"/>
                  <a:pt x="66918" y="7350"/>
                </a:cubicBezTo>
                <a:cubicBezTo>
                  <a:pt x="64004" y="5418"/>
                  <a:pt x="62927" y="1047"/>
                  <a:pt x="59539" y="224"/>
                </a:cubicBezTo>
                <a:cubicBezTo>
                  <a:pt x="59176" y="136"/>
                  <a:pt x="58816" y="97"/>
                  <a:pt x="58459" y="97"/>
                </a:cubicBezTo>
                <a:cubicBezTo>
                  <a:pt x="56379" y="97"/>
                  <a:pt x="54372" y="1422"/>
                  <a:pt x="52318" y="2124"/>
                </a:cubicBezTo>
                <a:cubicBezTo>
                  <a:pt x="51215" y="2512"/>
                  <a:pt x="50205" y="2666"/>
                  <a:pt x="49236" y="2666"/>
                </a:cubicBezTo>
                <a:cubicBezTo>
                  <a:pt x="47118" y="2666"/>
                  <a:pt x="45194" y="1931"/>
                  <a:pt x="42912" y="1301"/>
                </a:cubicBezTo>
                <a:cubicBezTo>
                  <a:pt x="40506" y="636"/>
                  <a:pt x="37497" y="192"/>
                  <a:pt x="35027" y="34"/>
                </a:cubicBezTo>
                <a:cubicBezTo>
                  <a:pt x="34708" y="12"/>
                  <a:pt x="34388" y="0"/>
                  <a:pt x="34067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8" name="Google Shape;5158;p43"/>
          <p:cNvSpPr/>
          <p:nvPr/>
        </p:nvSpPr>
        <p:spPr>
          <a:xfrm>
            <a:off x="3657575" y="3353827"/>
            <a:ext cx="2056" cy="14267"/>
          </a:xfrm>
          <a:custGeom>
            <a:avLst/>
            <a:gdLst/>
            <a:ahLst/>
            <a:cxnLst/>
            <a:rect l="l" t="t" r="r" b="b"/>
            <a:pathLst>
              <a:path w="64" h="444" extrusionOk="0">
                <a:moveTo>
                  <a:pt x="32" y="0"/>
                </a:moveTo>
                <a:lnTo>
                  <a:pt x="32" y="0"/>
                </a:lnTo>
                <a:cubicBezTo>
                  <a:pt x="0" y="159"/>
                  <a:pt x="32" y="317"/>
                  <a:pt x="64" y="444"/>
                </a:cubicBezTo>
                <a:cubicBezTo>
                  <a:pt x="64" y="285"/>
                  <a:pt x="32" y="159"/>
                  <a:pt x="32" y="0"/>
                </a:cubicBezTo>
                <a:close/>
              </a:path>
            </a:pathLst>
          </a:custGeom>
          <a:solidFill>
            <a:srgbClr val="63A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9" name="Google Shape;5159;p43"/>
          <p:cNvSpPr/>
          <p:nvPr/>
        </p:nvSpPr>
        <p:spPr>
          <a:xfrm>
            <a:off x="3647389" y="3355851"/>
            <a:ext cx="16323" cy="79399"/>
          </a:xfrm>
          <a:custGeom>
            <a:avLst/>
            <a:gdLst/>
            <a:ahLst/>
            <a:cxnLst/>
            <a:rect l="l" t="t" r="r" b="b"/>
            <a:pathLst>
              <a:path w="508" h="2471" extrusionOk="0">
                <a:moveTo>
                  <a:pt x="1" y="1"/>
                </a:moveTo>
                <a:lnTo>
                  <a:pt x="1" y="1"/>
                </a:lnTo>
                <a:cubicBezTo>
                  <a:pt x="32" y="824"/>
                  <a:pt x="96" y="1647"/>
                  <a:pt x="159" y="2471"/>
                </a:cubicBezTo>
                <a:lnTo>
                  <a:pt x="507" y="2439"/>
                </a:lnTo>
                <a:cubicBezTo>
                  <a:pt x="444" y="1806"/>
                  <a:pt x="412" y="1141"/>
                  <a:pt x="381" y="476"/>
                </a:cubicBezTo>
                <a:cubicBezTo>
                  <a:pt x="254" y="317"/>
                  <a:pt x="127" y="159"/>
                  <a:pt x="1" y="1"/>
                </a:cubicBezTo>
                <a:close/>
              </a:path>
            </a:pathLst>
          </a:custGeom>
          <a:solidFill>
            <a:srgbClr val="63A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0" name="Google Shape;5160;p43"/>
          <p:cNvSpPr/>
          <p:nvPr/>
        </p:nvSpPr>
        <p:spPr>
          <a:xfrm>
            <a:off x="4012704" y="2650671"/>
            <a:ext cx="4113" cy="9190"/>
          </a:xfrm>
          <a:custGeom>
            <a:avLst/>
            <a:gdLst/>
            <a:ahLst/>
            <a:cxnLst/>
            <a:rect l="l" t="t" r="r" b="b"/>
            <a:pathLst>
              <a:path w="128" h="286" extrusionOk="0">
                <a:moveTo>
                  <a:pt x="96" y="0"/>
                </a:moveTo>
                <a:cubicBezTo>
                  <a:pt x="64" y="95"/>
                  <a:pt x="33" y="190"/>
                  <a:pt x="1" y="285"/>
                </a:cubicBezTo>
                <a:cubicBezTo>
                  <a:pt x="64" y="285"/>
                  <a:pt x="96" y="285"/>
                  <a:pt x="128" y="253"/>
                </a:cubicBezTo>
                <a:lnTo>
                  <a:pt x="96" y="0"/>
                </a:lnTo>
                <a:close/>
              </a:path>
            </a:pathLst>
          </a:custGeom>
          <a:solidFill>
            <a:srgbClr val="63A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1" name="Google Shape;5161;p43"/>
          <p:cNvSpPr/>
          <p:nvPr/>
        </p:nvSpPr>
        <p:spPr>
          <a:xfrm>
            <a:off x="3659600" y="3368061"/>
            <a:ext cx="4113" cy="8194"/>
          </a:xfrm>
          <a:custGeom>
            <a:avLst/>
            <a:gdLst/>
            <a:ahLst/>
            <a:cxnLst/>
            <a:rect l="l" t="t" r="r" b="b"/>
            <a:pathLst>
              <a:path w="128" h="255" extrusionOk="0">
                <a:moveTo>
                  <a:pt x="1" y="1"/>
                </a:moveTo>
                <a:cubicBezTo>
                  <a:pt x="1" y="32"/>
                  <a:pt x="1" y="64"/>
                  <a:pt x="1" y="96"/>
                </a:cubicBezTo>
                <a:cubicBezTo>
                  <a:pt x="32" y="127"/>
                  <a:pt x="64" y="191"/>
                  <a:pt x="127" y="254"/>
                </a:cubicBezTo>
                <a:cubicBezTo>
                  <a:pt x="64" y="159"/>
                  <a:pt x="32" y="64"/>
                  <a:pt x="1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2" name="Google Shape;5162;p43"/>
          <p:cNvSpPr/>
          <p:nvPr/>
        </p:nvSpPr>
        <p:spPr>
          <a:xfrm>
            <a:off x="3767468" y="2159172"/>
            <a:ext cx="271745" cy="379581"/>
          </a:xfrm>
          <a:custGeom>
            <a:avLst/>
            <a:gdLst/>
            <a:ahLst/>
            <a:cxnLst/>
            <a:rect l="l" t="t" r="r" b="b"/>
            <a:pathLst>
              <a:path w="8457" h="11813" extrusionOk="0">
                <a:moveTo>
                  <a:pt x="4339" y="0"/>
                </a:moveTo>
                <a:cubicBezTo>
                  <a:pt x="3706" y="1267"/>
                  <a:pt x="3104" y="2597"/>
                  <a:pt x="2566" y="3990"/>
                </a:cubicBezTo>
                <a:cubicBezTo>
                  <a:pt x="1616" y="6429"/>
                  <a:pt x="761" y="8994"/>
                  <a:pt x="1" y="11813"/>
                </a:cubicBezTo>
                <a:cubicBezTo>
                  <a:pt x="159" y="11686"/>
                  <a:pt x="317" y="11591"/>
                  <a:pt x="507" y="11464"/>
                </a:cubicBezTo>
                <a:cubicBezTo>
                  <a:pt x="666" y="11369"/>
                  <a:pt x="824" y="11274"/>
                  <a:pt x="1014" y="11148"/>
                </a:cubicBezTo>
                <a:cubicBezTo>
                  <a:pt x="3294" y="9564"/>
                  <a:pt x="5764" y="8266"/>
                  <a:pt x="8330" y="7252"/>
                </a:cubicBezTo>
                <a:cubicBezTo>
                  <a:pt x="8425" y="6809"/>
                  <a:pt x="8456" y="6366"/>
                  <a:pt x="8298" y="5890"/>
                </a:cubicBezTo>
                <a:cubicBezTo>
                  <a:pt x="7886" y="4624"/>
                  <a:pt x="6904" y="4750"/>
                  <a:pt x="6144" y="3990"/>
                </a:cubicBezTo>
                <a:cubicBezTo>
                  <a:pt x="5258" y="3104"/>
                  <a:pt x="6018" y="1330"/>
                  <a:pt x="5004" y="443"/>
                </a:cubicBezTo>
                <a:cubicBezTo>
                  <a:pt x="4783" y="253"/>
                  <a:pt x="4529" y="127"/>
                  <a:pt x="4339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3" name="Google Shape;5163;p43"/>
          <p:cNvSpPr/>
          <p:nvPr/>
        </p:nvSpPr>
        <p:spPr>
          <a:xfrm>
            <a:off x="3530363" y="2152264"/>
            <a:ext cx="365347" cy="599175"/>
          </a:xfrm>
          <a:custGeom>
            <a:avLst/>
            <a:gdLst/>
            <a:ahLst/>
            <a:cxnLst/>
            <a:rect l="l" t="t" r="r" b="b"/>
            <a:pathLst>
              <a:path w="11370" h="18647" extrusionOk="0">
                <a:moveTo>
                  <a:pt x="10786" y="1"/>
                </a:moveTo>
                <a:cubicBezTo>
                  <a:pt x="9666" y="1"/>
                  <a:pt x="8685" y="956"/>
                  <a:pt x="7981" y="1957"/>
                </a:cubicBezTo>
                <a:cubicBezTo>
                  <a:pt x="7443" y="2717"/>
                  <a:pt x="6715" y="2812"/>
                  <a:pt x="5923" y="2844"/>
                </a:cubicBezTo>
                <a:cubicBezTo>
                  <a:pt x="5670" y="2844"/>
                  <a:pt x="5415" y="2833"/>
                  <a:pt x="5164" y="2833"/>
                </a:cubicBezTo>
                <a:cubicBezTo>
                  <a:pt x="4250" y="2833"/>
                  <a:pt x="3393" y="2970"/>
                  <a:pt x="2946" y="4237"/>
                </a:cubicBezTo>
                <a:cubicBezTo>
                  <a:pt x="2281" y="6042"/>
                  <a:pt x="3073" y="7879"/>
                  <a:pt x="1616" y="9431"/>
                </a:cubicBezTo>
                <a:cubicBezTo>
                  <a:pt x="1014" y="10032"/>
                  <a:pt x="254" y="10539"/>
                  <a:pt x="1" y="11363"/>
                </a:cubicBezTo>
                <a:cubicBezTo>
                  <a:pt x="2218" y="13421"/>
                  <a:pt x="4118" y="15923"/>
                  <a:pt x="5448" y="18646"/>
                </a:cubicBezTo>
                <a:cubicBezTo>
                  <a:pt x="5891" y="16525"/>
                  <a:pt x="6335" y="14561"/>
                  <a:pt x="6841" y="12661"/>
                </a:cubicBezTo>
                <a:lnTo>
                  <a:pt x="6746" y="12566"/>
                </a:lnTo>
                <a:lnTo>
                  <a:pt x="6841" y="12471"/>
                </a:lnTo>
                <a:cubicBezTo>
                  <a:pt x="6620" y="9209"/>
                  <a:pt x="5828" y="6042"/>
                  <a:pt x="4466" y="3065"/>
                </a:cubicBezTo>
                <a:lnTo>
                  <a:pt x="4783" y="2907"/>
                </a:lnTo>
                <a:cubicBezTo>
                  <a:pt x="6049" y="5694"/>
                  <a:pt x="6841" y="8607"/>
                  <a:pt x="7126" y="11648"/>
                </a:cubicBezTo>
                <a:cubicBezTo>
                  <a:pt x="7886" y="8924"/>
                  <a:pt x="8710" y="6454"/>
                  <a:pt x="9628" y="4079"/>
                </a:cubicBezTo>
                <a:cubicBezTo>
                  <a:pt x="10166" y="2685"/>
                  <a:pt x="10768" y="1355"/>
                  <a:pt x="11370" y="88"/>
                </a:cubicBezTo>
                <a:cubicBezTo>
                  <a:pt x="11172" y="28"/>
                  <a:pt x="10977" y="1"/>
                  <a:pt x="10786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4" name="Google Shape;5164;p43"/>
          <p:cNvSpPr/>
          <p:nvPr/>
        </p:nvSpPr>
        <p:spPr>
          <a:xfrm>
            <a:off x="3654523" y="2889801"/>
            <a:ext cx="292084" cy="464058"/>
          </a:xfrm>
          <a:custGeom>
            <a:avLst/>
            <a:gdLst/>
            <a:ahLst/>
            <a:cxnLst/>
            <a:rect l="l" t="t" r="r" b="b"/>
            <a:pathLst>
              <a:path w="9090" h="14442" extrusionOk="0">
                <a:moveTo>
                  <a:pt x="9089" y="0"/>
                </a:moveTo>
                <a:cubicBezTo>
                  <a:pt x="5922" y="855"/>
                  <a:pt x="2977" y="2407"/>
                  <a:pt x="507" y="4529"/>
                </a:cubicBezTo>
                <a:cubicBezTo>
                  <a:pt x="127" y="7949"/>
                  <a:pt x="0" y="11274"/>
                  <a:pt x="127" y="14441"/>
                </a:cubicBezTo>
                <a:cubicBezTo>
                  <a:pt x="285" y="13618"/>
                  <a:pt x="1394" y="12605"/>
                  <a:pt x="1742" y="12066"/>
                </a:cubicBezTo>
                <a:cubicBezTo>
                  <a:pt x="2756" y="10546"/>
                  <a:pt x="3927" y="9374"/>
                  <a:pt x="5257" y="8171"/>
                </a:cubicBezTo>
                <a:cubicBezTo>
                  <a:pt x="5859" y="7633"/>
                  <a:pt x="6366" y="6872"/>
                  <a:pt x="6207" y="6081"/>
                </a:cubicBezTo>
                <a:cubicBezTo>
                  <a:pt x="6112" y="5574"/>
                  <a:pt x="5764" y="5162"/>
                  <a:pt x="5732" y="4656"/>
                </a:cubicBezTo>
                <a:cubicBezTo>
                  <a:pt x="5606" y="3231"/>
                  <a:pt x="7253" y="2534"/>
                  <a:pt x="8139" y="1774"/>
                </a:cubicBezTo>
                <a:cubicBezTo>
                  <a:pt x="8773" y="1235"/>
                  <a:pt x="9026" y="634"/>
                  <a:pt x="9089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5" name="Google Shape;5165;p43"/>
          <p:cNvSpPr/>
          <p:nvPr/>
        </p:nvSpPr>
        <p:spPr>
          <a:xfrm>
            <a:off x="3671810" y="2659829"/>
            <a:ext cx="340926" cy="360237"/>
          </a:xfrm>
          <a:custGeom>
            <a:avLst/>
            <a:gdLst/>
            <a:ahLst/>
            <a:cxnLst/>
            <a:rect l="l" t="t" r="r" b="b"/>
            <a:pathLst>
              <a:path w="10610" h="11211" extrusionOk="0">
                <a:moveTo>
                  <a:pt x="10610" y="0"/>
                </a:moveTo>
                <a:lnTo>
                  <a:pt x="10610" y="0"/>
                </a:lnTo>
                <a:cubicBezTo>
                  <a:pt x="7316" y="570"/>
                  <a:pt x="4054" y="1805"/>
                  <a:pt x="1236" y="3610"/>
                </a:cubicBezTo>
                <a:cubicBezTo>
                  <a:pt x="1109" y="4275"/>
                  <a:pt x="982" y="4909"/>
                  <a:pt x="856" y="5606"/>
                </a:cubicBezTo>
                <a:cubicBezTo>
                  <a:pt x="507" y="7506"/>
                  <a:pt x="222" y="9374"/>
                  <a:pt x="1" y="11211"/>
                </a:cubicBezTo>
                <a:cubicBezTo>
                  <a:pt x="2503" y="9121"/>
                  <a:pt x="5416" y="7601"/>
                  <a:pt x="8583" y="6777"/>
                </a:cubicBezTo>
                <a:cubicBezTo>
                  <a:pt x="8551" y="6239"/>
                  <a:pt x="8425" y="5637"/>
                  <a:pt x="8298" y="5004"/>
                </a:cubicBezTo>
                <a:cubicBezTo>
                  <a:pt x="7918" y="3230"/>
                  <a:pt x="9565" y="2122"/>
                  <a:pt x="10293" y="760"/>
                </a:cubicBezTo>
                <a:cubicBezTo>
                  <a:pt x="10451" y="507"/>
                  <a:pt x="10546" y="253"/>
                  <a:pt x="10610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6" name="Google Shape;5166;p43"/>
          <p:cNvSpPr/>
          <p:nvPr/>
        </p:nvSpPr>
        <p:spPr>
          <a:xfrm>
            <a:off x="3714546" y="2406432"/>
            <a:ext cx="316505" cy="355193"/>
          </a:xfrm>
          <a:custGeom>
            <a:avLst/>
            <a:gdLst/>
            <a:ahLst/>
            <a:cxnLst/>
            <a:rect l="l" t="t" r="r" b="b"/>
            <a:pathLst>
              <a:path w="9850" h="11054" extrusionOk="0">
                <a:moveTo>
                  <a:pt x="9850" y="1"/>
                </a:moveTo>
                <a:lnTo>
                  <a:pt x="9850" y="1"/>
                </a:lnTo>
                <a:cubicBezTo>
                  <a:pt x="7380" y="982"/>
                  <a:pt x="5036" y="2249"/>
                  <a:pt x="2851" y="3738"/>
                </a:cubicBezTo>
                <a:cubicBezTo>
                  <a:pt x="2661" y="3864"/>
                  <a:pt x="2471" y="3991"/>
                  <a:pt x="2344" y="4086"/>
                </a:cubicBezTo>
                <a:cubicBezTo>
                  <a:pt x="2028" y="4276"/>
                  <a:pt x="1774" y="4434"/>
                  <a:pt x="1489" y="4688"/>
                </a:cubicBezTo>
                <a:cubicBezTo>
                  <a:pt x="951" y="6683"/>
                  <a:pt x="476" y="8773"/>
                  <a:pt x="1" y="11053"/>
                </a:cubicBezTo>
                <a:cubicBezTo>
                  <a:pt x="2851" y="9280"/>
                  <a:pt x="6050" y="8076"/>
                  <a:pt x="9343" y="7506"/>
                </a:cubicBezTo>
                <a:lnTo>
                  <a:pt x="9375" y="7601"/>
                </a:lnTo>
                <a:cubicBezTo>
                  <a:pt x="9470" y="7126"/>
                  <a:pt x="9438" y="6651"/>
                  <a:pt x="9216" y="6208"/>
                </a:cubicBezTo>
                <a:cubicBezTo>
                  <a:pt x="8710" y="5131"/>
                  <a:pt x="7570" y="4624"/>
                  <a:pt x="8076" y="3294"/>
                </a:cubicBezTo>
                <a:cubicBezTo>
                  <a:pt x="8488" y="2217"/>
                  <a:pt x="9407" y="1141"/>
                  <a:pt x="9850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7" name="Google Shape;5167;p43"/>
          <p:cNvSpPr/>
          <p:nvPr/>
        </p:nvSpPr>
        <p:spPr>
          <a:xfrm>
            <a:off x="3468283" y="2530592"/>
            <a:ext cx="234085" cy="825291"/>
          </a:xfrm>
          <a:custGeom>
            <a:avLst/>
            <a:gdLst/>
            <a:ahLst/>
            <a:cxnLst/>
            <a:rect l="l" t="t" r="r" b="b"/>
            <a:pathLst>
              <a:path w="7285" h="25684" extrusionOk="0">
                <a:moveTo>
                  <a:pt x="1838" y="0"/>
                </a:moveTo>
                <a:cubicBezTo>
                  <a:pt x="1774" y="380"/>
                  <a:pt x="1774" y="792"/>
                  <a:pt x="1838" y="1204"/>
                </a:cubicBezTo>
                <a:cubicBezTo>
                  <a:pt x="1901" y="1900"/>
                  <a:pt x="2028" y="2629"/>
                  <a:pt x="2249" y="3294"/>
                </a:cubicBezTo>
                <a:cubicBezTo>
                  <a:pt x="2471" y="4022"/>
                  <a:pt x="2978" y="4782"/>
                  <a:pt x="2883" y="5574"/>
                </a:cubicBezTo>
                <a:cubicBezTo>
                  <a:pt x="2819" y="6302"/>
                  <a:pt x="2249" y="6841"/>
                  <a:pt x="1711" y="7379"/>
                </a:cubicBezTo>
                <a:cubicBezTo>
                  <a:pt x="634" y="8456"/>
                  <a:pt x="191" y="10134"/>
                  <a:pt x="793" y="11591"/>
                </a:cubicBezTo>
                <a:cubicBezTo>
                  <a:pt x="1204" y="12509"/>
                  <a:pt x="2249" y="13491"/>
                  <a:pt x="1964" y="14600"/>
                </a:cubicBezTo>
                <a:cubicBezTo>
                  <a:pt x="1838" y="15201"/>
                  <a:pt x="1268" y="15581"/>
                  <a:pt x="983" y="16120"/>
                </a:cubicBezTo>
                <a:cubicBezTo>
                  <a:pt x="1" y="17861"/>
                  <a:pt x="1426" y="19952"/>
                  <a:pt x="2344" y="21345"/>
                </a:cubicBezTo>
                <a:cubicBezTo>
                  <a:pt x="3358" y="22865"/>
                  <a:pt x="4466" y="24259"/>
                  <a:pt x="5575" y="25684"/>
                </a:cubicBezTo>
                <a:cubicBezTo>
                  <a:pt x="5448" y="22517"/>
                  <a:pt x="5575" y="19223"/>
                  <a:pt x="5923" y="15835"/>
                </a:cubicBezTo>
                <a:lnTo>
                  <a:pt x="5828" y="15835"/>
                </a:lnTo>
                <a:cubicBezTo>
                  <a:pt x="5638" y="14948"/>
                  <a:pt x="5321" y="14061"/>
                  <a:pt x="4846" y="13269"/>
                </a:cubicBezTo>
                <a:cubicBezTo>
                  <a:pt x="4308" y="12319"/>
                  <a:pt x="3611" y="11496"/>
                  <a:pt x="2914" y="10704"/>
                </a:cubicBezTo>
                <a:cubicBezTo>
                  <a:pt x="2408" y="10103"/>
                  <a:pt x="1869" y="9533"/>
                  <a:pt x="1331" y="8962"/>
                </a:cubicBezTo>
                <a:lnTo>
                  <a:pt x="1584" y="8741"/>
                </a:lnTo>
                <a:cubicBezTo>
                  <a:pt x="2123" y="9311"/>
                  <a:pt x="2661" y="9881"/>
                  <a:pt x="3168" y="10483"/>
                </a:cubicBezTo>
                <a:cubicBezTo>
                  <a:pt x="3865" y="11274"/>
                  <a:pt x="4593" y="12129"/>
                  <a:pt x="5163" y="13111"/>
                </a:cubicBezTo>
                <a:cubicBezTo>
                  <a:pt x="5511" y="13713"/>
                  <a:pt x="5796" y="14378"/>
                  <a:pt x="6018" y="15075"/>
                </a:cubicBezTo>
                <a:cubicBezTo>
                  <a:pt x="6208" y="13269"/>
                  <a:pt x="6493" y="11433"/>
                  <a:pt x="6841" y="9533"/>
                </a:cubicBezTo>
                <a:cubicBezTo>
                  <a:pt x="6968" y="8836"/>
                  <a:pt x="7126" y="8107"/>
                  <a:pt x="7253" y="7442"/>
                </a:cubicBezTo>
                <a:lnTo>
                  <a:pt x="7253" y="7411"/>
                </a:lnTo>
                <a:cubicBezTo>
                  <a:pt x="7253" y="7411"/>
                  <a:pt x="7253" y="7379"/>
                  <a:pt x="7285" y="7347"/>
                </a:cubicBezTo>
                <a:lnTo>
                  <a:pt x="7285" y="7347"/>
                </a:lnTo>
                <a:lnTo>
                  <a:pt x="7221" y="7379"/>
                </a:lnTo>
                <a:cubicBezTo>
                  <a:pt x="5923" y="4592"/>
                  <a:pt x="4055" y="2059"/>
                  <a:pt x="1838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8" name="Google Shape;5168;p43"/>
          <p:cNvSpPr/>
          <p:nvPr/>
        </p:nvSpPr>
        <p:spPr>
          <a:xfrm>
            <a:off x="3643308" y="3028196"/>
            <a:ext cx="27538" cy="342950"/>
          </a:xfrm>
          <a:custGeom>
            <a:avLst/>
            <a:gdLst/>
            <a:ahLst/>
            <a:cxnLst/>
            <a:rect l="l" t="t" r="r" b="b"/>
            <a:pathLst>
              <a:path w="857" h="10673" extrusionOk="0">
                <a:moveTo>
                  <a:pt x="666" y="0"/>
                </a:moveTo>
                <a:cubicBezTo>
                  <a:pt x="698" y="95"/>
                  <a:pt x="729" y="190"/>
                  <a:pt x="729" y="285"/>
                </a:cubicBezTo>
                <a:lnTo>
                  <a:pt x="476" y="349"/>
                </a:lnTo>
                <a:cubicBezTo>
                  <a:pt x="128" y="3737"/>
                  <a:pt x="1" y="7031"/>
                  <a:pt x="128" y="10198"/>
                </a:cubicBezTo>
                <a:cubicBezTo>
                  <a:pt x="254" y="10356"/>
                  <a:pt x="381" y="10514"/>
                  <a:pt x="508" y="10673"/>
                </a:cubicBezTo>
                <a:cubicBezTo>
                  <a:pt x="508" y="10641"/>
                  <a:pt x="508" y="10609"/>
                  <a:pt x="508" y="10578"/>
                </a:cubicBezTo>
                <a:cubicBezTo>
                  <a:pt x="444" y="10419"/>
                  <a:pt x="444" y="10293"/>
                  <a:pt x="476" y="10134"/>
                </a:cubicBezTo>
                <a:cubicBezTo>
                  <a:pt x="349" y="6967"/>
                  <a:pt x="476" y="3642"/>
                  <a:pt x="856" y="222"/>
                </a:cubicBezTo>
                <a:lnTo>
                  <a:pt x="666" y="0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9" name="Google Shape;5169;p43"/>
          <p:cNvSpPr/>
          <p:nvPr/>
        </p:nvSpPr>
        <p:spPr>
          <a:xfrm>
            <a:off x="3747128" y="2552956"/>
            <a:ext cx="4081" cy="6137"/>
          </a:xfrm>
          <a:custGeom>
            <a:avLst/>
            <a:gdLst/>
            <a:ahLst/>
            <a:cxnLst/>
            <a:rect l="l" t="t" r="r" b="b"/>
            <a:pathLst>
              <a:path w="127" h="191" extrusionOk="0">
                <a:moveTo>
                  <a:pt x="95" y="1"/>
                </a:moveTo>
                <a:lnTo>
                  <a:pt x="0" y="96"/>
                </a:lnTo>
                <a:lnTo>
                  <a:pt x="95" y="191"/>
                </a:lnTo>
                <a:cubicBezTo>
                  <a:pt x="95" y="159"/>
                  <a:pt x="127" y="96"/>
                  <a:pt x="127" y="33"/>
                </a:cubicBezTo>
                <a:lnTo>
                  <a:pt x="95" y="33"/>
                </a:lnTo>
                <a:cubicBezTo>
                  <a:pt x="95" y="33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0" name="Google Shape;5170;p43"/>
          <p:cNvSpPr/>
          <p:nvPr/>
        </p:nvSpPr>
        <p:spPr>
          <a:xfrm>
            <a:off x="3701340" y="2768694"/>
            <a:ext cx="32" cy="1060"/>
          </a:xfrm>
          <a:custGeom>
            <a:avLst/>
            <a:gdLst/>
            <a:ahLst/>
            <a:cxnLst/>
            <a:rect l="l" t="t" r="r" b="b"/>
            <a:pathLst>
              <a:path w="1" h="33" extrusionOk="0">
                <a:moveTo>
                  <a:pt x="0" y="32"/>
                </a:moveTo>
                <a:lnTo>
                  <a:pt x="0" y="32"/>
                </a:lnTo>
                <a:lnTo>
                  <a:pt x="0" y="1"/>
                </a:ln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1" name="Google Shape;5171;p43"/>
          <p:cNvSpPr/>
          <p:nvPr/>
        </p:nvSpPr>
        <p:spPr>
          <a:xfrm>
            <a:off x="3663680" y="3020034"/>
            <a:ext cx="8162" cy="15295"/>
          </a:xfrm>
          <a:custGeom>
            <a:avLst/>
            <a:gdLst/>
            <a:ahLst/>
            <a:cxnLst/>
            <a:rect l="l" t="t" r="r" b="b"/>
            <a:pathLst>
              <a:path w="254" h="476" extrusionOk="0">
                <a:moveTo>
                  <a:pt x="254" y="1"/>
                </a:moveTo>
                <a:lnTo>
                  <a:pt x="254" y="1"/>
                </a:lnTo>
                <a:cubicBezTo>
                  <a:pt x="190" y="64"/>
                  <a:pt x="95" y="128"/>
                  <a:pt x="0" y="191"/>
                </a:cubicBezTo>
                <a:cubicBezTo>
                  <a:pt x="0" y="223"/>
                  <a:pt x="32" y="223"/>
                  <a:pt x="32" y="254"/>
                </a:cubicBezTo>
                <a:lnTo>
                  <a:pt x="222" y="476"/>
                </a:lnTo>
                <a:cubicBezTo>
                  <a:pt x="222" y="318"/>
                  <a:pt x="222" y="159"/>
                  <a:pt x="254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2" name="Google Shape;5172;p43"/>
          <p:cNvSpPr/>
          <p:nvPr/>
        </p:nvSpPr>
        <p:spPr>
          <a:xfrm>
            <a:off x="3750181" y="2550932"/>
            <a:ext cx="2056" cy="3085"/>
          </a:xfrm>
          <a:custGeom>
            <a:avLst/>
            <a:gdLst/>
            <a:ahLst/>
            <a:cxnLst/>
            <a:rect l="l" t="t" r="r" b="b"/>
            <a:pathLst>
              <a:path w="64" h="96" extrusionOk="0">
                <a:moveTo>
                  <a:pt x="64" y="1"/>
                </a:moveTo>
                <a:cubicBezTo>
                  <a:pt x="32" y="32"/>
                  <a:pt x="32" y="64"/>
                  <a:pt x="0" y="64"/>
                </a:cubicBezTo>
                <a:cubicBezTo>
                  <a:pt x="0" y="64"/>
                  <a:pt x="0" y="96"/>
                  <a:pt x="0" y="96"/>
                </a:cubicBezTo>
                <a:lnTo>
                  <a:pt x="32" y="96"/>
                </a:lnTo>
                <a:lnTo>
                  <a:pt x="64" y="1"/>
                </a:ln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3" name="Google Shape;5173;p43"/>
          <p:cNvSpPr/>
          <p:nvPr/>
        </p:nvSpPr>
        <p:spPr>
          <a:xfrm>
            <a:off x="3527310" y="2155092"/>
            <a:ext cx="507822" cy="871080"/>
          </a:xfrm>
          <a:custGeom>
            <a:avLst/>
            <a:gdLst/>
            <a:ahLst/>
            <a:cxnLst/>
            <a:rect l="l" t="t" r="r" b="b"/>
            <a:pathLst>
              <a:path w="15804" h="27109" extrusionOk="0">
                <a:moveTo>
                  <a:pt x="11465" y="0"/>
                </a:moveTo>
                <a:cubicBezTo>
                  <a:pt x="10863" y="1267"/>
                  <a:pt x="10261" y="2597"/>
                  <a:pt x="9723" y="3991"/>
                </a:cubicBezTo>
                <a:cubicBezTo>
                  <a:pt x="8805" y="6366"/>
                  <a:pt x="7981" y="8836"/>
                  <a:pt x="7221" y="11560"/>
                </a:cubicBezTo>
                <a:cubicBezTo>
                  <a:pt x="6936" y="8519"/>
                  <a:pt x="6144" y="5606"/>
                  <a:pt x="4878" y="2819"/>
                </a:cubicBezTo>
                <a:lnTo>
                  <a:pt x="4561" y="2977"/>
                </a:lnTo>
                <a:cubicBezTo>
                  <a:pt x="5923" y="5954"/>
                  <a:pt x="6715" y="9121"/>
                  <a:pt x="6936" y="12383"/>
                </a:cubicBezTo>
                <a:cubicBezTo>
                  <a:pt x="6968" y="12383"/>
                  <a:pt x="7000" y="12351"/>
                  <a:pt x="7000" y="12320"/>
                </a:cubicBezTo>
                <a:lnTo>
                  <a:pt x="7000" y="12415"/>
                </a:lnTo>
                <a:cubicBezTo>
                  <a:pt x="6968" y="12478"/>
                  <a:pt x="6968" y="12541"/>
                  <a:pt x="6936" y="12605"/>
                </a:cubicBezTo>
                <a:cubicBezTo>
                  <a:pt x="6461" y="14473"/>
                  <a:pt x="5986" y="16437"/>
                  <a:pt x="5543" y="18558"/>
                </a:cubicBezTo>
                <a:cubicBezTo>
                  <a:pt x="4213" y="15835"/>
                  <a:pt x="2344" y="13333"/>
                  <a:pt x="96" y="11306"/>
                </a:cubicBezTo>
                <a:cubicBezTo>
                  <a:pt x="64" y="11338"/>
                  <a:pt x="64" y="11370"/>
                  <a:pt x="32" y="11433"/>
                </a:cubicBezTo>
                <a:cubicBezTo>
                  <a:pt x="32" y="11496"/>
                  <a:pt x="1" y="11591"/>
                  <a:pt x="1" y="11686"/>
                </a:cubicBezTo>
                <a:cubicBezTo>
                  <a:pt x="2249" y="13776"/>
                  <a:pt x="4118" y="16310"/>
                  <a:pt x="5384" y="19065"/>
                </a:cubicBezTo>
                <a:lnTo>
                  <a:pt x="5448" y="19033"/>
                </a:lnTo>
                <a:lnTo>
                  <a:pt x="5448" y="19033"/>
                </a:lnTo>
                <a:cubicBezTo>
                  <a:pt x="5448" y="19065"/>
                  <a:pt x="5448" y="19097"/>
                  <a:pt x="5416" y="19128"/>
                </a:cubicBezTo>
                <a:cubicBezTo>
                  <a:pt x="5289" y="19825"/>
                  <a:pt x="5163" y="20522"/>
                  <a:pt x="5004" y="21250"/>
                </a:cubicBezTo>
                <a:cubicBezTo>
                  <a:pt x="4656" y="23119"/>
                  <a:pt x="4403" y="24955"/>
                  <a:pt x="4181" y="26761"/>
                </a:cubicBezTo>
                <a:cubicBezTo>
                  <a:pt x="4213" y="26887"/>
                  <a:pt x="4244" y="27014"/>
                  <a:pt x="4276" y="27109"/>
                </a:cubicBezTo>
                <a:cubicBezTo>
                  <a:pt x="4339" y="27046"/>
                  <a:pt x="4434" y="26982"/>
                  <a:pt x="4529" y="26919"/>
                </a:cubicBezTo>
                <a:cubicBezTo>
                  <a:pt x="4719" y="25082"/>
                  <a:pt x="5004" y="23214"/>
                  <a:pt x="5353" y="21314"/>
                </a:cubicBezTo>
                <a:cubicBezTo>
                  <a:pt x="5479" y="20648"/>
                  <a:pt x="5606" y="19983"/>
                  <a:pt x="5733" y="19350"/>
                </a:cubicBezTo>
                <a:cubicBezTo>
                  <a:pt x="8583" y="17513"/>
                  <a:pt x="11813" y="16278"/>
                  <a:pt x="15139" y="15708"/>
                </a:cubicBezTo>
                <a:cubicBezTo>
                  <a:pt x="15170" y="15613"/>
                  <a:pt x="15170" y="15518"/>
                  <a:pt x="15202" y="15423"/>
                </a:cubicBezTo>
                <a:lnTo>
                  <a:pt x="15202" y="15360"/>
                </a:lnTo>
                <a:cubicBezTo>
                  <a:pt x="11908" y="15898"/>
                  <a:pt x="8678" y="17102"/>
                  <a:pt x="5828" y="18875"/>
                </a:cubicBezTo>
                <a:cubicBezTo>
                  <a:pt x="6303" y="16627"/>
                  <a:pt x="6810" y="14505"/>
                  <a:pt x="7316" y="12510"/>
                </a:cubicBezTo>
                <a:cubicBezTo>
                  <a:pt x="7601" y="12256"/>
                  <a:pt x="7855" y="12098"/>
                  <a:pt x="8171" y="11908"/>
                </a:cubicBezTo>
                <a:cubicBezTo>
                  <a:pt x="8330" y="11813"/>
                  <a:pt x="8488" y="11686"/>
                  <a:pt x="8678" y="11560"/>
                </a:cubicBezTo>
                <a:cubicBezTo>
                  <a:pt x="10863" y="10071"/>
                  <a:pt x="13207" y="8804"/>
                  <a:pt x="15677" y="7823"/>
                </a:cubicBezTo>
                <a:cubicBezTo>
                  <a:pt x="15740" y="7664"/>
                  <a:pt x="15772" y="7538"/>
                  <a:pt x="15804" y="7379"/>
                </a:cubicBezTo>
                <a:lnTo>
                  <a:pt x="15804" y="7379"/>
                </a:lnTo>
                <a:cubicBezTo>
                  <a:pt x="13238" y="8393"/>
                  <a:pt x="10768" y="9691"/>
                  <a:pt x="8488" y="11275"/>
                </a:cubicBezTo>
                <a:cubicBezTo>
                  <a:pt x="8298" y="11401"/>
                  <a:pt x="8140" y="11496"/>
                  <a:pt x="7981" y="11591"/>
                </a:cubicBezTo>
                <a:cubicBezTo>
                  <a:pt x="7791" y="11718"/>
                  <a:pt x="7633" y="11813"/>
                  <a:pt x="7475" y="11940"/>
                </a:cubicBezTo>
                <a:cubicBezTo>
                  <a:pt x="8235" y="9121"/>
                  <a:pt x="9090" y="6556"/>
                  <a:pt x="10040" y="4117"/>
                </a:cubicBezTo>
                <a:cubicBezTo>
                  <a:pt x="10578" y="2724"/>
                  <a:pt x="11180" y="1394"/>
                  <a:pt x="11813" y="127"/>
                </a:cubicBezTo>
                <a:cubicBezTo>
                  <a:pt x="11687" y="95"/>
                  <a:pt x="11592" y="32"/>
                  <a:pt x="11465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4" name="Google Shape;5174;p43"/>
          <p:cNvSpPr/>
          <p:nvPr/>
        </p:nvSpPr>
        <p:spPr>
          <a:xfrm>
            <a:off x="3670814" y="2877591"/>
            <a:ext cx="276789" cy="157738"/>
          </a:xfrm>
          <a:custGeom>
            <a:avLst/>
            <a:gdLst/>
            <a:ahLst/>
            <a:cxnLst/>
            <a:rect l="l" t="t" r="r" b="b"/>
            <a:pathLst>
              <a:path w="8614" h="4909" extrusionOk="0">
                <a:moveTo>
                  <a:pt x="8614" y="0"/>
                </a:moveTo>
                <a:lnTo>
                  <a:pt x="8614" y="0"/>
                </a:lnTo>
                <a:cubicBezTo>
                  <a:pt x="5479" y="824"/>
                  <a:pt x="2534" y="2344"/>
                  <a:pt x="32" y="4434"/>
                </a:cubicBezTo>
                <a:cubicBezTo>
                  <a:pt x="32" y="4592"/>
                  <a:pt x="0" y="4751"/>
                  <a:pt x="0" y="4909"/>
                </a:cubicBezTo>
                <a:cubicBezTo>
                  <a:pt x="2470" y="2755"/>
                  <a:pt x="5415" y="1204"/>
                  <a:pt x="8582" y="380"/>
                </a:cubicBezTo>
                <a:cubicBezTo>
                  <a:pt x="8582" y="254"/>
                  <a:pt x="8614" y="127"/>
                  <a:pt x="8614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5" name="Google Shape;5175;p43"/>
          <p:cNvSpPr/>
          <p:nvPr/>
        </p:nvSpPr>
        <p:spPr>
          <a:xfrm>
            <a:off x="3511019" y="2811430"/>
            <a:ext cx="150637" cy="227980"/>
          </a:xfrm>
          <a:custGeom>
            <a:avLst/>
            <a:gdLst/>
            <a:ahLst/>
            <a:cxnLst/>
            <a:rect l="l" t="t" r="r" b="b"/>
            <a:pathLst>
              <a:path w="4688" h="7095" extrusionOk="0">
                <a:moveTo>
                  <a:pt x="286" y="1"/>
                </a:moveTo>
                <a:lnTo>
                  <a:pt x="1" y="222"/>
                </a:lnTo>
                <a:cubicBezTo>
                  <a:pt x="539" y="793"/>
                  <a:pt x="1078" y="1363"/>
                  <a:pt x="1584" y="1964"/>
                </a:cubicBezTo>
                <a:cubicBezTo>
                  <a:pt x="2281" y="2756"/>
                  <a:pt x="2978" y="3579"/>
                  <a:pt x="3548" y="4529"/>
                </a:cubicBezTo>
                <a:cubicBezTo>
                  <a:pt x="3991" y="5321"/>
                  <a:pt x="4308" y="6208"/>
                  <a:pt x="4498" y="7095"/>
                </a:cubicBezTo>
                <a:lnTo>
                  <a:pt x="4593" y="7063"/>
                </a:lnTo>
                <a:cubicBezTo>
                  <a:pt x="4625" y="6841"/>
                  <a:pt x="4656" y="6588"/>
                  <a:pt x="4688" y="6335"/>
                </a:cubicBezTo>
                <a:cubicBezTo>
                  <a:pt x="4466" y="5638"/>
                  <a:pt x="4181" y="4973"/>
                  <a:pt x="3833" y="4371"/>
                </a:cubicBezTo>
                <a:cubicBezTo>
                  <a:pt x="3295" y="3389"/>
                  <a:pt x="2566" y="2534"/>
                  <a:pt x="1869" y="1743"/>
                </a:cubicBezTo>
                <a:cubicBezTo>
                  <a:pt x="1331" y="1141"/>
                  <a:pt x="793" y="571"/>
                  <a:pt x="286" y="1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6" name="Google Shape;5176;p43"/>
          <p:cNvSpPr/>
          <p:nvPr/>
        </p:nvSpPr>
        <p:spPr>
          <a:xfrm>
            <a:off x="3658571" y="3014957"/>
            <a:ext cx="8194" cy="24453"/>
          </a:xfrm>
          <a:custGeom>
            <a:avLst/>
            <a:gdLst/>
            <a:ahLst/>
            <a:cxnLst/>
            <a:rect l="l" t="t" r="r" b="b"/>
            <a:pathLst>
              <a:path w="255" h="761" extrusionOk="0">
                <a:moveTo>
                  <a:pt x="96" y="1"/>
                </a:moveTo>
                <a:cubicBezTo>
                  <a:pt x="64" y="254"/>
                  <a:pt x="33" y="507"/>
                  <a:pt x="1" y="761"/>
                </a:cubicBezTo>
                <a:lnTo>
                  <a:pt x="254" y="697"/>
                </a:lnTo>
                <a:cubicBezTo>
                  <a:pt x="223" y="602"/>
                  <a:pt x="191" y="507"/>
                  <a:pt x="191" y="412"/>
                </a:cubicBezTo>
                <a:lnTo>
                  <a:pt x="159" y="381"/>
                </a:lnTo>
                <a:cubicBezTo>
                  <a:pt x="159" y="381"/>
                  <a:pt x="159" y="349"/>
                  <a:pt x="159" y="349"/>
                </a:cubicBezTo>
                <a:cubicBezTo>
                  <a:pt x="159" y="222"/>
                  <a:pt x="128" y="127"/>
                  <a:pt x="96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7" name="Google Shape;5177;p43"/>
          <p:cNvSpPr/>
          <p:nvPr/>
        </p:nvSpPr>
        <p:spPr>
          <a:xfrm>
            <a:off x="3663680" y="3026139"/>
            <a:ext cx="1060" cy="2089"/>
          </a:xfrm>
          <a:custGeom>
            <a:avLst/>
            <a:gdLst/>
            <a:ahLst/>
            <a:cxnLst/>
            <a:rect l="l" t="t" r="r" b="b"/>
            <a:pathLst>
              <a:path w="33" h="65" extrusionOk="0">
                <a:moveTo>
                  <a:pt x="0" y="1"/>
                </a:moveTo>
                <a:cubicBezTo>
                  <a:pt x="0" y="1"/>
                  <a:pt x="0" y="33"/>
                  <a:pt x="0" y="33"/>
                </a:cubicBezTo>
                <a:lnTo>
                  <a:pt x="32" y="64"/>
                </a:lnTo>
                <a:cubicBezTo>
                  <a:pt x="32" y="33"/>
                  <a:pt x="0" y="33"/>
                  <a:pt x="0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8" name="Google Shape;5178;p43"/>
          <p:cNvSpPr/>
          <p:nvPr/>
        </p:nvSpPr>
        <p:spPr>
          <a:xfrm>
            <a:off x="3198627" y="2561471"/>
            <a:ext cx="520032" cy="858516"/>
          </a:xfrm>
          <a:custGeom>
            <a:avLst/>
            <a:gdLst/>
            <a:ahLst/>
            <a:cxnLst/>
            <a:rect l="l" t="t" r="r" b="b"/>
            <a:pathLst>
              <a:path w="16184" h="26718" extrusionOk="0">
                <a:moveTo>
                  <a:pt x="3151" y="1"/>
                </a:moveTo>
                <a:cubicBezTo>
                  <a:pt x="2694" y="1"/>
                  <a:pt x="2235" y="202"/>
                  <a:pt x="1806" y="718"/>
                </a:cubicBezTo>
                <a:cubicBezTo>
                  <a:pt x="1204" y="1509"/>
                  <a:pt x="1996" y="2681"/>
                  <a:pt x="1489" y="3441"/>
                </a:cubicBezTo>
                <a:cubicBezTo>
                  <a:pt x="1014" y="4106"/>
                  <a:pt x="286" y="4138"/>
                  <a:pt x="159" y="5120"/>
                </a:cubicBezTo>
                <a:cubicBezTo>
                  <a:pt x="1" y="6545"/>
                  <a:pt x="1584" y="7463"/>
                  <a:pt x="2217" y="8572"/>
                </a:cubicBezTo>
                <a:cubicBezTo>
                  <a:pt x="2756" y="9458"/>
                  <a:pt x="2027" y="9997"/>
                  <a:pt x="1806" y="10820"/>
                </a:cubicBezTo>
                <a:cubicBezTo>
                  <a:pt x="1647" y="11485"/>
                  <a:pt x="1901" y="12087"/>
                  <a:pt x="2312" y="12593"/>
                </a:cubicBezTo>
                <a:cubicBezTo>
                  <a:pt x="3041" y="13480"/>
                  <a:pt x="4403" y="14050"/>
                  <a:pt x="4371" y="15380"/>
                </a:cubicBezTo>
                <a:cubicBezTo>
                  <a:pt x="4339" y="16489"/>
                  <a:pt x="4308" y="17502"/>
                  <a:pt x="5416" y="18104"/>
                </a:cubicBezTo>
                <a:cubicBezTo>
                  <a:pt x="6176" y="18547"/>
                  <a:pt x="7474" y="18832"/>
                  <a:pt x="7569" y="19877"/>
                </a:cubicBezTo>
                <a:cubicBezTo>
                  <a:pt x="7601" y="20257"/>
                  <a:pt x="7411" y="20606"/>
                  <a:pt x="7411" y="20986"/>
                </a:cubicBezTo>
                <a:cubicBezTo>
                  <a:pt x="7411" y="21556"/>
                  <a:pt x="7886" y="22062"/>
                  <a:pt x="8393" y="22348"/>
                </a:cubicBezTo>
                <a:cubicBezTo>
                  <a:pt x="9533" y="23044"/>
                  <a:pt x="10546" y="23741"/>
                  <a:pt x="11465" y="24723"/>
                </a:cubicBezTo>
                <a:cubicBezTo>
                  <a:pt x="11875" y="25133"/>
                  <a:pt x="13322" y="25983"/>
                  <a:pt x="12957" y="26709"/>
                </a:cubicBezTo>
                <a:lnTo>
                  <a:pt x="12957" y="26709"/>
                </a:lnTo>
                <a:cubicBezTo>
                  <a:pt x="13653" y="25351"/>
                  <a:pt x="14379" y="24023"/>
                  <a:pt x="14948" y="22633"/>
                </a:cubicBezTo>
                <a:cubicBezTo>
                  <a:pt x="15455" y="21461"/>
                  <a:pt x="16183" y="19782"/>
                  <a:pt x="15233" y="18642"/>
                </a:cubicBezTo>
                <a:cubicBezTo>
                  <a:pt x="14948" y="18294"/>
                  <a:pt x="14505" y="18072"/>
                  <a:pt x="14315" y="17661"/>
                </a:cubicBezTo>
                <a:cubicBezTo>
                  <a:pt x="13967" y="16900"/>
                  <a:pt x="14600" y="16045"/>
                  <a:pt x="14758" y="15317"/>
                </a:cubicBezTo>
                <a:cubicBezTo>
                  <a:pt x="14980" y="14177"/>
                  <a:pt x="14442" y="13005"/>
                  <a:pt x="13492" y="12372"/>
                </a:cubicBezTo>
                <a:cubicBezTo>
                  <a:pt x="13048" y="12087"/>
                  <a:pt x="12573" y="11738"/>
                  <a:pt x="12415" y="11232"/>
                </a:cubicBezTo>
                <a:cubicBezTo>
                  <a:pt x="12225" y="10662"/>
                  <a:pt x="12478" y="10060"/>
                  <a:pt x="12542" y="9522"/>
                </a:cubicBezTo>
                <a:cubicBezTo>
                  <a:pt x="12605" y="8983"/>
                  <a:pt x="12605" y="8445"/>
                  <a:pt x="12573" y="7938"/>
                </a:cubicBezTo>
                <a:cubicBezTo>
                  <a:pt x="12542" y="7558"/>
                  <a:pt x="12478" y="7210"/>
                  <a:pt x="12320" y="6861"/>
                </a:cubicBezTo>
                <a:cubicBezTo>
                  <a:pt x="12035" y="6228"/>
                  <a:pt x="11370" y="5975"/>
                  <a:pt x="10831" y="5595"/>
                </a:cubicBezTo>
                <a:cubicBezTo>
                  <a:pt x="9565" y="4676"/>
                  <a:pt x="9850" y="3251"/>
                  <a:pt x="9153" y="2016"/>
                </a:cubicBezTo>
                <a:cubicBezTo>
                  <a:pt x="8802" y="1402"/>
                  <a:pt x="8383" y="1235"/>
                  <a:pt x="7929" y="1235"/>
                </a:cubicBezTo>
                <a:cubicBezTo>
                  <a:pt x="7563" y="1235"/>
                  <a:pt x="7173" y="1344"/>
                  <a:pt x="6778" y="1414"/>
                </a:cubicBezTo>
                <a:cubicBezTo>
                  <a:pt x="6594" y="1447"/>
                  <a:pt x="6406" y="1472"/>
                  <a:pt x="6220" y="1472"/>
                </a:cubicBezTo>
                <a:cubicBezTo>
                  <a:pt x="5861" y="1472"/>
                  <a:pt x="5507" y="1379"/>
                  <a:pt x="5194" y="1066"/>
                </a:cubicBezTo>
                <a:cubicBezTo>
                  <a:pt x="4593" y="504"/>
                  <a:pt x="3873" y="1"/>
                  <a:pt x="3151" y="1"/>
                </a:cubicBezTo>
                <a:close/>
                <a:moveTo>
                  <a:pt x="12957" y="26709"/>
                </a:moveTo>
                <a:lnTo>
                  <a:pt x="12957" y="26709"/>
                </a:lnTo>
                <a:cubicBezTo>
                  <a:pt x="12956" y="26712"/>
                  <a:pt x="12955" y="26715"/>
                  <a:pt x="12953" y="26718"/>
                </a:cubicBezTo>
                <a:cubicBezTo>
                  <a:pt x="12955" y="26715"/>
                  <a:pt x="12956" y="26712"/>
                  <a:pt x="12957" y="26709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9" name="Google Shape;5179;p43"/>
          <p:cNvSpPr/>
          <p:nvPr/>
        </p:nvSpPr>
        <p:spPr>
          <a:xfrm>
            <a:off x="3247468" y="2536697"/>
            <a:ext cx="385719" cy="926027"/>
          </a:xfrm>
          <a:custGeom>
            <a:avLst/>
            <a:gdLst/>
            <a:ahLst/>
            <a:cxnLst/>
            <a:rect l="l" t="t" r="r" b="b"/>
            <a:pathLst>
              <a:path w="12004" h="28819" extrusionOk="0">
                <a:moveTo>
                  <a:pt x="286" y="0"/>
                </a:moveTo>
                <a:lnTo>
                  <a:pt x="1" y="222"/>
                </a:lnTo>
                <a:cubicBezTo>
                  <a:pt x="856" y="1299"/>
                  <a:pt x="1711" y="2502"/>
                  <a:pt x="2503" y="3769"/>
                </a:cubicBezTo>
                <a:cubicBezTo>
                  <a:pt x="4561" y="7031"/>
                  <a:pt x="6398" y="10768"/>
                  <a:pt x="8298" y="15550"/>
                </a:cubicBezTo>
                <a:cubicBezTo>
                  <a:pt x="10071" y="20142"/>
                  <a:pt x="11212" y="24607"/>
                  <a:pt x="11655" y="28819"/>
                </a:cubicBezTo>
                <a:lnTo>
                  <a:pt x="12003" y="28787"/>
                </a:lnTo>
                <a:cubicBezTo>
                  <a:pt x="11560" y="24544"/>
                  <a:pt x="10420" y="20047"/>
                  <a:pt x="8615" y="15423"/>
                </a:cubicBezTo>
                <a:cubicBezTo>
                  <a:pt x="6715" y="10641"/>
                  <a:pt x="4878" y="6872"/>
                  <a:pt x="2788" y="3579"/>
                </a:cubicBezTo>
                <a:cubicBezTo>
                  <a:pt x="1996" y="2280"/>
                  <a:pt x="1141" y="1109"/>
                  <a:pt x="286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0" name="Google Shape;5180;p43"/>
          <p:cNvSpPr/>
          <p:nvPr/>
        </p:nvSpPr>
        <p:spPr>
          <a:xfrm>
            <a:off x="3174206" y="2751407"/>
            <a:ext cx="267664" cy="93634"/>
          </a:xfrm>
          <a:custGeom>
            <a:avLst/>
            <a:gdLst/>
            <a:ahLst/>
            <a:cxnLst/>
            <a:rect l="l" t="t" r="r" b="b"/>
            <a:pathLst>
              <a:path w="8330" h="2914" extrusionOk="0">
                <a:moveTo>
                  <a:pt x="64" y="0"/>
                </a:moveTo>
                <a:lnTo>
                  <a:pt x="1" y="317"/>
                </a:lnTo>
                <a:cubicBezTo>
                  <a:pt x="2344" y="697"/>
                  <a:pt x="4656" y="1362"/>
                  <a:pt x="6841" y="2312"/>
                </a:cubicBezTo>
                <a:cubicBezTo>
                  <a:pt x="6999" y="2376"/>
                  <a:pt x="7126" y="2439"/>
                  <a:pt x="7253" y="2471"/>
                </a:cubicBezTo>
                <a:cubicBezTo>
                  <a:pt x="7569" y="2597"/>
                  <a:pt x="7791" y="2692"/>
                  <a:pt x="8139" y="2914"/>
                </a:cubicBezTo>
                <a:lnTo>
                  <a:pt x="8329" y="2661"/>
                </a:lnTo>
                <a:cubicBezTo>
                  <a:pt x="7981" y="2376"/>
                  <a:pt x="7696" y="2281"/>
                  <a:pt x="7379" y="2154"/>
                </a:cubicBezTo>
                <a:cubicBezTo>
                  <a:pt x="7253" y="2090"/>
                  <a:pt x="7126" y="2059"/>
                  <a:pt x="6968" y="1964"/>
                </a:cubicBezTo>
                <a:cubicBezTo>
                  <a:pt x="4751" y="1014"/>
                  <a:pt x="2439" y="349"/>
                  <a:pt x="64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1" name="Google Shape;5181;p43"/>
          <p:cNvSpPr/>
          <p:nvPr/>
        </p:nvSpPr>
        <p:spPr>
          <a:xfrm>
            <a:off x="3259678" y="2939478"/>
            <a:ext cx="245267" cy="55172"/>
          </a:xfrm>
          <a:custGeom>
            <a:avLst/>
            <a:gdLst/>
            <a:ahLst/>
            <a:cxnLst/>
            <a:rect l="l" t="t" r="r" b="b"/>
            <a:pathLst>
              <a:path w="7633" h="1717" extrusionOk="0">
                <a:moveTo>
                  <a:pt x="460" y="0"/>
                </a:moveTo>
                <a:cubicBezTo>
                  <a:pt x="307" y="0"/>
                  <a:pt x="154" y="2"/>
                  <a:pt x="1" y="6"/>
                </a:cubicBezTo>
                <a:lnTo>
                  <a:pt x="1" y="354"/>
                </a:lnTo>
                <a:cubicBezTo>
                  <a:pt x="150" y="351"/>
                  <a:pt x="300" y="349"/>
                  <a:pt x="450" y="349"/>
                </a:cubicBezTo>
                <a:cubicBezTo>
                  <a:pt x="2840" y="349"/>
                  <a:pt x="5269" y="822"/>
                  <a:pt x="7475" y="1716"/>
                </a:cubicBezTo>
                <a:lnTo>
                  <a:pt x="7633" y="1400"/>
                </a:lnTo>
                <a:cubicBezTo>
                  <a:pt x="5368" y="476"/>
                  <a:pt x="2907" y="0"/>
                  <a:pt x="460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2" name="Google Shape;5182;p43"/>
          <p:cNvSpPr/>
          <p:nvPr/>
        </p:nvSpPr>
        <p:spPr>
          <a:xfrm>
            <a:off x="3319734" y="3095353"/>
            <a:ext cx="248320" cy="80428"/>
          </a:xfrm>
          <a:custGeom>
            <a:avLst/>
            <a:gdLst/>
            <a:ahLst/>
            <a:cxnLst/>
            <a:rect l="l" t="t" r="r" b="b"/>
            <a:pathLst>
              <a:path w="7728" h="2503" extrusionOk="0">
                <a:moveTo>
                  <a:pt x="32" y="0"/>
                </a:moveTo>
                <a:lnTo>
                  <a:pt x="0" y="349"/>
                </a:lnTo>
                <a:cubicBezTo>
                  <a:pt x="2660" y="444"/>
                  <a:pt x="5257" y="1172"/>
                  <a:pt x="7537" y="2502"/>
                </a:cubicBezTo>
                <a:lnTo>
                  <a:pt x="7727" y="2186"/>
                </a:lnTo>
                <a:cubicBezTo>
                  <a:pt x="5384" y="855"/>
                  <a:pt x="2724" y="95"/>
                  <a:pt x="32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3" name="Google Shape;5183;p43"/>
          <p:cNvSpPr/>
          <p:nvPr/>
        </p:nvSpPr>
        <p:spPr>
          <a:xfrm>
            <a:off x="3419441" y="2602826"/>
            <a:ext cx="33611" cy="235114"/>
          </a:xfrm>
          <a:custGeom>
            <a:avLst/>
            <a:gdLst/>
            <a:ahLst/>
            <a:cxnLst/>
            <a:rect l="l" t="t" r="r" b="b"/>
            <a:pathLst>
              <a:path w="1046" h="7317" extrusionOk="0">
                <a:moveTo>
                  <a:pt x="729" y="1"/>
                </a:moveTo>
                <a:cubicBezTo>
                  <a:pt x="127" y="2408"/>
                  <a:pt x="1" y="4846"/>
                  <a:pt x="286" y="7316"/>
                </a:cubicBezTo>
                <a:lnTo>
                  <a:pt x="634" y="7253"/>
                </a:lnTo>
                <a:cubicBezTo>
                  <a:pt x="349" y="4846"/>
                  <a:pt x="476" y="2439"/>
                  <a:pt x="1046" y="96"/>
                </a:cubicBezTo>
                <a:lnTo>
                  <a:pt x="729" y="1"/>
                </a:ln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4" name="Google Shape;5184;p43"/>
          <p:cNvSpPr/>
          <p:nvPr/>
        </p:nvSpPr>
        <p:spPr>
          <a:xfrm>
            <a:off x="3494760" y="2771746"/>
            <a:ext cx="110954" cy="212717"/>
          </a:xfrm>
          <a:custGeom>
            <a:avLst/>
            <a:gdLst/>
            <a:ahLst/>
            <a:cxnLst/>
            <a:rect l="l" t="t" r="r" b="b"/>
            <a:pathLst>
              <a:path w="3453" h="6620" extrusionOk="0">
                <a:moveTo>
                  <a:pt x="3199" y="1"/>
                </a:moveTo>
                <a:cubicBezTo>
                  <a:pt x="1710" y="1933"/>
                  <a:pt x="602" y="4181"/>
                  <a:pt x="0" y="6525"/>
                </a:cubicBezTo>
                <a:lnTo>
                  <a:pt x="349" y="6620"/>
                </a:lnTo>
                <a:cubicBezTo>
                  <a:pt x="919" y="4308"/>
                  <a:pt x="1995" y="2091"/>
                  <a:pt x="3452" y="222"/>
                </a:cubicBezTo>
                <a:lnTo>
                  <a:pt x="3199" y="1"/>
                </a:ln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5" name="Google Shape;5185;p43"/>
          <p:cNvSpPr/>
          <p:nvPr/>
        </p:nvSpPr>
        <p:spPr>
          <a:xfrm>
            <a:off x="3564969" y="2989508"/>
            <a:ext cx="84476" cy="186272"/>
          </a:xfrm>
          <a:custGeom>
            <a:avLst/>
            <a:gdLst/>
            <a:ahLst/>
            <a:cxnLst/>
            <a:rect l="l" t="t" r="r" b="b"/>
            <a:pathLst>
              <a:path w="2629" h="5797" extrusionOk="0">
                <a:moveTo>
                  <a:pt x="2344" y="1"/>
                </a:moveTo>
                <a:cubicBezTo>
                  <a:pt x="2027" y="508"/>
                  <a:pt x="1742" y="1014"/>
                  <a:pt x="1426" y="1489"/>
                </a:cubicBezTo>
                <a:cubicBezTo>
                  <a:pt x="1046" y="2154"/>
                  <a:pt x="634" y="2883"/>
                  <a:pt x="349" y="3674"/>
                </a:cubicBezTo>
                <a:cubicBezTo>
                  <a:pt x="127" y="4371"/>
                  <a:pt x="0" y="5068"/>
                  <a:pt x="0" y="5765"/>
                </a:cubicBezTo>
                <a:lnTo>
                  <a:pt x="349" y="5796"/>
                </a:lnTo>
                <a:cubicBezTo>
                  <a:pt x="349" y="5100"/>
                  <a:pt x="475" y="4435"/>
                  <a:pt x="697" y="3801"/>
                </a:cubicBezTo>
                <a:cubicBezTo>
                  <a:pt x="951" y="3041"/>
                  <a:pt x="1362" y="2313"/>
                  <a:pt x="1742" y="1679"/>
                </a:cubicBezTo>
                <a:cubicBezTo>
                  <a:pt x="2027" y="1173"/>
                  <a:pt x="2344" y="666"/>
                  <a:pt x="2629" y="191"/>
                </a:cubicBezTo>
                <a:lnTo>
                  <a:pt x="2344" y="1"/>
                </a:ln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6" name="Google Shape;5186;p43"/>
          <p:cNvSpPr/>
          <p:nvPr/>
        </p:nvSpPr>
        <p:spPr>
          <a:xfrm>
            <a:off x="3434704" y="3411826"/>
            <a:ext cx="367403" cy="367371"/>
          </a:xfrm>
          <a:custGeom>
            <a:avLst/>
            <a:gdLst/>
            <a:ahLst/>
            <a:cxnLst/>
            <a:rect l="l" t="t" r="r" b="b"/>
            <a:pathLst>
              <a:path w="11434" h="11433" extrusionOk="0">
                <a:moveTo>
                  <a:pt x="1" y="0"/>
                </a:moveTo>
                <a:lnTo>
                  <a:pt x="1996" y="11433"/>
                </a:lnTo>
                <a:lnTo>
                  <a:pt x="9438" y="11433"/>
                </a:lnTo>
                <a:lnTo>
                  <a:pt x="11433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7" name="Google Shape;5187;p43"/>
          <p:cNvSpPr/>
          <p:nvPr/>
        </p:nvSpPr>
        <p:spPr>
          <a:xfrm>
            <a:off x="3388915" y="3308038"/>
            <a:ext cx="457952" cy="103820"/>
          </a:xfrm>
          <a:custGeom>
            <a:avLst/>
            <a:gdLst/>
            <a:ahLst/>
            <a:cxnLst/>
            <a:rect l="l" t="t" r="r" b="b"/>
            <a:pathLst>
              <a:path w="14252" h="3231" extrusionOk="0">
                <a:moveTo>
                  <a:pt x="1" y="0"/>
                </a:moveTo>
                <a:lnTo>
                  <a:pt x="1" y="3230"/>
                </a:lnTo>
                <a:lnTo>
                  <a:pt x="14252" y="3230"/>
                </a:lnTo>
                <a:lnTo>
                  <a:pt x="14252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8" name="Google Shape;5188;p43"/>
          <p:cNvSpPr/>
          <p:nvPr/>
        </p:nvSpPr>
        <p:spPr>
          <a:xfrm>
            <a:off x="3434704" y="3411826"/>
            <a:ext cx="367403" cy="48874"/>
          </a:xfrm>
          <a:custGeom>
            <a:avLst/>
            <a:gdLst/>
            <a:ahLst/>
            <a:cxnLst/>
            <a:rect l="l" t="t" r="r" b="b"/>
            <a:pathLst>
              <a:path w="11434" h="1521" extrusionOk="0">
                <a:moveTo>
                  <a:pt x="1" y="0"/>
                </a:moveTo>
                <a:lnTo>
                  <a:pt x="254" y="1521"/>
                </a:lnTo>
                <a:lnTo>
                  <a:pt x="11180" y="1521"/>
                </a:lnTo>
                <a:lnTo>
                  <a:pt x="11433" y="0"/>
                </a:ln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9" name="Google Shape;5189;p43"/>
          <p:cNvSpPr/>
          <p:nvPr/>
        </p:nvSpPr>
        <p:spPr>
          <a:xfrm>
            <a:off x="3373652" y="3797480"/>
            <a:ext cx="2375138" cy="176086"/>
          </a:xfrm>
          <a:custGeom>
            <a:avLst/>
            <a:gdLst/>
            <a:ahLst/>
            <a:cxnLst/>
            <a:rect l="l" t="t" r="r" b="b"/>
            <a:pathLst>
              <a:path w="73917" h="5480" extrusionOk="0">
                <a:moveTo>
                  <a:pt x="36958" y="1"/>
                </a:moveTo>
                <a:cubicBezTo>
                  <a:pt x="16532" y="1"/>
                  <a:pt x="1" y="1236"/>
                  <a:pt x="1" y="2756"/>
                </a:cubicBezTo>
                <a:cubicBezTo>
                  <a:pt x="1" y="4245"/>
                  <a:pt x="16532" y="5480"/>
                  <a:pt x="36958" y="5480"/>
                </a:cubicBezTo>
                <a:cubicBezTo>
                  <a:pt x="57353" y="5480"/>
                  <a:pt x="73916" y="4245"/>
                  <a:pt x="73916" y="2756"/>
                </a:cubicBezTo>
                <a:cubicBezTo>
                  <a:pt x="73916" y="1236"/>
                  <a:pt x="57353" y="1"/>
                  <a:pt x="36958" y="1"/>
                </a:cubicBezTo>
                <a:close/>
              </a:path>
            </a:pathLst>
          </a:custGeom>
          <a:solidFill>
            <a:srgbClr val="A3A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0" name="Google Shape;5190;p43"/>
          <p:cNvSpPr/>
          <p:nvPr/>
        </p:nvSpPr>
        <p:spPr>
          <a:xfrm>
            <a:off x="4179600" y="1779334"/>
            <a:ext cx="960665" cy="1027533"/>
          </a:xfrm>
          <a:custGeom>
            <a:avLst/>
            <a:gdLst/>
            <a:ahLst/>
            <a:cxnLst/>
            <a:rect l="l" t="t" r="r" b="b"/>
            <a:pathLst>
              <a:path w="29897" h="31978" extrusionOk="0">
                <a:moveTo>
                  <a:pt x="13297" y="0"/>
                </a:moveTo>
                <a:cubicBezTo>
                  <a:pt x="12541" y="0"/>
                  <a:pt x="11808" y="149"/>
                  <a:pt x="11116" y="547"/>
                </a:cubicBezTo>
                <a:cubicBezTo>
                  <a:pt x="10515" y="895"/>
                  <a:pt x="9976" y="1307"/>
                  <a:pt x="9375" y="1687"/>
                </a:cubicBezTo>
                <a:cubicBezTo>
                  <a:pt x="8076" y="2447"/>
                  <a:pt x="6651" y="2827"/>
                  <a:pt x="5416" y="3777"/>
                </a:cubicBezTo>
                <a:cubicBezTo>
                  <a:pt x="3389" y="5392"/>
                  <a:pt x="1267" y="8432"/>
                  <a:pt x="2502" y="11124"/>
                </a:cubicBezTo>
                <a:cubicBezTo>
                  <a:pt x="2882" y="11948"/>
                  <a:pt x="3611" y="12739"/>
                  <a:pt x="3452" y="13626"/>
                </a:cubicBezTo>
                <a:cubicBezTo>
                  <a:pt x="3421" y="13975"/>
                  <a:pt x="3231" y="14291"/>
                  <a:pt x="3041" y="14608"/>
                </a:cubicBezTo>
                <a:cubicBezTo>
                  <a:pt x="2217" y="15906"/>
                  <a:pt x="1046" y="17078"/>
                  <a:pt x="982" y="18662"/>
                </a:cubicBezTo>
                <a:cubicBezTo>
                  <a:pt x="951" y="18947"/>
                  <a:pt x="982" y="19263"/>
                  <a:pt x="1077" y="19517"/>
                </a:cubicBezTo>
                <a:cubicBezTo>
                  <a:pt x="1172" y="19833"/>
                  <a:pt x="1362" y="20055"/>
                  <a:pt x="1521" y="20340"/>
                </a:cubicBezTo>
                <a:cubicBezTo>
                  <a:pt x="2217" y="21543"/>
                  <a:pt x="1647" y="22367"/>
                  <a:pt x="1014" y="23475"/>
                </a:cubicBezTo>
                <a:cubicBezTo>
                  <a:pt x="159" y="24964"/>
                  <a:pt x="1" y="26895"/>
                  <a:pt x="761" y="28447"/>
                </a:cubicBezTo>
                <a:cubicBezTo>
                  <a:pt x="1452" y="29859"/>
                  <a:pt x="2983" y="30852"/>
                  <a:pt x="4542" y="30852"/>
                </a:cubicBezTo>
                <a:cubicBezTo>
                  <a:pt x="4696" y="30852"/>
                  <a:pt x="4850" y="30842"/>
                  <a:pt x="5004" y="30822"/>
                </a:cubicBezTo>
                <a:cubicBezTo>
                  <a:pt x="6303" y="30632"/>
                  <a:pt x="7253" y="29651"/>
                  <a:pt x="8456" y="29366"/>
                </a:cubicBezTo>
                <a:cubicBezTo>
                  <a:pt x="9783" y="29026"/>
                  <a:pt x="11110" y="28446"/>
                  <a:pt x="12525" y="28446"/>
                </a:cubicBezTo>
                <a:cubicBezTo>
                  <a:pt x="12562" y="28446"/>
                  <a:pt x="12599" y="28446"/>
                  <a:pt x="12637" y="28447"/>
                </a:cubicBezTo>
                <a:cubicBezTo>
                  <a:pt x="14948" y="28511"/>
                  <a:pt x="16627" y="29461"/>
                  <a:pt x="18464" y="30791"/>
                </a:cubicBezTo>
                <a:cubicBezTo>
                  <a:pt x="19573" y="31569"/>
                  <a:pt x="20994" y="31977"/>
                  <a:pt x="22402" y="31977"/>
                </a:cubicBezTo>
                <a:cubicBezTo>
                  <a:pt x="23285" y="31977"/>
                  <a:pt x="24163" y="31817"/>
                  <a:pt x="24956" y="31487"/>
                </a:cubicBezTo>
                <a:cubicBezTo>
                  <a:pt x="24956" y="31487"/>
                  <a:pt x="24956" y="31487"/>
                  <a:pt x="24956" y="31456"/>
                </a:cubicBezTo>
                <a:cubicBezTo>
                  <a:pt x="25969" y="31044"/>
                  <a:pt x="26856" y="30442"/>
                  <a:pt x="27743" y="29809"/>
                </a:cubicBezTo>
                <a:cubicBezTo>
                  <a:pt x="28313" y="29397"/>
                  <a:pt x="28914" y="28954"/>
                  <a:pt x="29263" y="28321"/>
                </a:cubicBezTo>
                <a:cubicBezTo>
                  <a:pt x="29548" y="27877"/>
                  <a:pt x="29643" y="27339"/>
                  <a:pt x="29706" y="26832"/>
                </a:cubicBezTo>
                <a:cubicBezTo>
                  <a:pt x="29896" y="24679"/>
                  <a:pt x="29136" y="22462"/>
                  <a:pt x="27648" y="20910"/>
                </a:cubicBezTo>
                <a:cubicBezTo>
                  <a:pt x="27363" y="20625"/>
                  <a:pt x="27046" y="20340"/>
                  <a:pt x="26856" y="19992"/>
                </a:cubicBezTo>
                <a:cubicBezTo>
                  <a:pt x="25938" y="18440"/>
                  <a:pt x="27426" y="16191"/>
                  <a:pt x="26413" y="14671"/>
                </a:cubicBezTo>
                <a:cubicBezTo>
                  <a:pt x="25906" y="13943"/>
                  <a:pt x="25019" y="13658"/>
                  <a:pt x="24322" y="13151"/>
                </a:cubicBezTo>
                <a:cubicBezTo>
                  <a:pt x="22011" y="11504"/>
                  <a:pt x="22866" y="8781"/>
                  <a:pt x="22327" y="6437"/>
                </a:cubicBezTo>
                <a:cubicBezTo>
                  <a:pt x="21567" y="2954"/>
                  <a:pt x="17799" y="547"/>
                  <a:pt x="14473" y="104"/>
                </a:cubicBezTo>
                <a:cubicBezTo>
                  <a:pt x="14077" y="39"/>
                  <a:pt x="13684" y="0"/>
                  <a:pt x="13297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1" name="Google Shape;5191;p43"/>
          <p:cNvSpPr/>
          <p:nvPr/>
        </p:nvSpPr>
        <p:spPr>
          <a:xfrm>
            <a:off x="4181624" y="1760858"/>
            <a:ext cx="899614" cy="820632"/>
          </a:xfrm>
          <a:custGeom>
            <a:avLst/>
            <a:gdLst/>
            <a:ahLst/>
            <a:cxnLst/>
            <a:rect l="l" t="t" r="r" b="b"/>
            <a:pathLst>
              <a:path w="27997" h="25539" extrusionOk="0">
                <a:moveTo>
                  <a:pt x="14013" y="1"/>
                </a:moveTo>
                <a:cubicBezTo>
                  <a:pt x="12667" y="1"/>
                  <a:pt x="11445" y="309"/>
                  <a:pt x="10452" y="900"/>
                </a:cubicBezTo>
                <a:cubicBezTo>
                  <a:pt x="10040" y="1154"/>
                  <a:pt x="9723" y="1502"/>
                  <a:pt x="9438" y="1819"/>
                </a:cubicBezTo>
                <a:cubicBezTo>
                  <a:pt x="9343" y="1914"/>
                  <a:pt x="9217" y="2040"/>
                  <a:pt x="9122" y="2167"/>
                </a:cubicBezTo>
                <a:cubicBezTo>
                  <a:pt x="8710" y="2579"/>
                  <a:pt x="8203" y="2895"/>
                  <a:pt x="7601" y="3275"/>
                </a:cubicBezTo>
                <a:cubicBezTo>
                  <a:pt x="6746" y="3814"/>
                  <a:pt x="5796" y="4289"/>
                  <a:pt x="4878" y="4732"/>
                </a:cubicBezTo>
                <a:cubicBezTo>
                  <a:pt x="4688" y="4827"/>
                  <a:pt x="4466" y="4922"/>
                  <a:pt x="4276" y="5049"/>
                </a:cubicBezTo>
                <a:cubicBezTo>
                  <a:pt x="3484" y="5429"/>
                  <a:pt x="2756" y="5809"/>
                  <a:pt x="2218" y="6411"/>
                </a:cubicBezTo>
                <a:cubicBezTo>
                  <a:pt x="1616" y="7139"/>
                  <a:pt x="1268" y="8152"/>
                  <a:pt x="1299" y="9229"/>
                </a:cubicBezTo>
                <a:cubicBezTo>
                  <a:pt x="1331" y="10116"/>
                  <a:pt x="1584" y="11066"/>
                  <a:pt x="2091" y="12079"/>
                </a:cubicBezTo>
                <a:cubicBezTo>
                  <a:pt x="2186" y="12238"/>
                  <a:pt x="2281" y="12396"/>
                  <a:pt x="2376" y="12554"/>
                </a:cubicBezTo>
                <a:cubicBezTo>
                  <a:pt x="2598" y="12998"/>
                  <a:pt x="2851" y="13441"/>
                  <a:pt x="2978" y="13884"/>
                </a:cubicBezTo>
                <a:cubicBezTo>
                  <a:pt x="3358" y="15120"/>
                  <a:pt x="2376" y="16133"/>
                  <a:pt x="1933" y="16513"/>
                </a:cubicBezTo>
                <a:cubicBezTo>
                  <a:pt x="1838" y="16608"/>
                  <a:pt x="1743" y="16703"/>
                  <a:pt x="1616" y="16798"/>
                </a:cubicBezTo>
                <a:cubicBezTo>
                  <a:pt x="1109" y="17210"/>
                  <a:pt x="571" y="17653"/>
                  <a:pt x="286" y="18286"/>
                </a:cubicBezTo>
                <a:cubicBezTo>
                  <a:pt x="1" y="18920"/>
                  <a:pt x="33" y="19712"/>
                  <a:pt x="349" y="20313"/>
                </a:cubicBezTo>
                <a:cubicBezTo>
                  <a:pt x="508" y="20598"/>
                  <a:pt x="698" y="20820"/>
                  <a:pt x="888" y="21042"/>
                </a:cubicBezTo>
                <a:cubicBezTo>
                  <a:pt x="1109" y="21295"/>
                  <a:pt x="1299" y="21548"/>
                  <a:pt x="1458" y="21802"/>
                </a:cubicBezTo>
                <a:cubicBezTo>
                  <a:pt x="1679" y="22308"/>
                  <a:pt x="1679" y="22910"/>
                  <a:pt x="1458" y="23417"/>
                </a:cubicBezTo>
                <a:cubicBezTo>
                  <a:pt x="1363" y="23607"/>
                  <a:pt x="1236" y="23797"/>
                  <a:pt x="1109" y="23987"/>
                </a:cubicBezTo>
                <a:cubicBezTo>
                  <a:pt x="793" y="24494"/>
                  <a:pt x="476" y="24969"/>
                  <a:pt x="666" y="25539"/>
                </a:cubicBezTo>
                <a:lnTo>
                  <a:pt x="919" y="25444"/>
                </a:lnTo>
                <a:cubicBezTo>
                  <a:pt x="793" y="25000"/>
                  <a:pt x="1078" y="24589"/>
                  <a:pt x="1363" y="24145"/>
                </a:cubicBezTo>
                <a:cubicBezTo>
                  <a:pt x="1489" y="23955"/>
                  <a:pt x="1616" y="23734"/>
                  <a:pt x="1711" y="23512"/>
                </a:cubicBezTo>
                <a:cubicBezTo>
                  <a:pt x="1996" y="22942"/>
                  <a:pt x="1996" y="22245"/>
                  <a:pt x="1711" y="21675"/>
                </a:cubicBezTo>
                <a:cubicBezTo>
                  <a:pt x="1553" y="21390"/>
                  <a:pt x="1331" y="21137"/>
                  <a:pt x="1141" y="20883"/>
                </a:cubicBezTo>
                <a:cubicBezTo>
                  <a:pt x="951" y="20662"/>
                  <a:pt x="761" y="20440"/>
                  <a:pt x="634" y="20187"/>
                </a:cubicBezTo>
                <a:cubicBezTo>
                  <a:pt x="318" y="19648"/>
                  <a:pt x="318" y="18952"/>
                  <a:pt x="571" y="18413"/>
                </a:cubicBezTo>
                <a:cubicBezTo>
                  <a:pt x="824" y="17843"/>
                  <a:pt x="1331" y="17400"/>
                  <a:pt x="1806" y="17020"/>
                </a:cubicBezTo>
                <a:cubicBezTo>
                  <a:pt x="1933" y="16925"/>
                  <a:pt x="2028" y="16830"/>
                  <a:pt x="2154" y="16735"/>
                </a:cubicBezTo>
                <a:cubicBezTo>
                  <a:pt x="3168" y="15848"/>
                  <a:pt x="3580" y="14771"/>
                  <a:pt x="3263" y="13821"/>
                </a:cubicBezTo>
                <a:cubicBezTo>
                  <a:pt x="3136" y="13314"/>
                  <a:pt x="2883" y="12871"/>
                  <a:pt x="2629" y="12428"/>
                </a:cubicBezTo>
                <a:cubicBezTo>
                  <a:pt x="2534" y="12269"/>
                  <a:pt x="2439" y="12111"/>
                  <a:pt x="2376" y="11953"/>
                </a:cubicBezTo>
                <a:cubicBezTo>
                  <a:pt x="1869" y="10971"/>
                  <a:pt x="1616" y="10084"/>
                  <a:pt x="1584" y="9229"/>
                </a:cubicBezTo>
                <a:cubicBezTo>
                  <a:pt x="1553" y="8216"/>
                  <a:pt x="1869" y="7266"/>
                  <a:pt x="2439" y="6601"/>
                </a:cubicBezTo>
                <a:cubicBezTo>
                  <a:pt x="2946" y="6031"/>
                  <a:pt x="3643" y="5651"/>
                  <a:pt x="4403" y="5271"/>
                </a:cubicBezTo>
                <a:cubicBezTo>
                  <a:pt x="4593" y="5176"/>
                  <a:pt x="4815" y="5081"/>
                  <a:pt x="5005" y="4986"/>
                </a:cubicBezTo>
                <a:cubicBezTo>
                  <a:pt x="5923" y="4542"/>
                  <a:pt x="6873" y="4067"/>
                  <a:pt x="7760" y="3529"/>
                </a:cubicBezTo>
                <a:cubicBezTo>
                  <a:pt x="8362" y="3149"/>
                  <a:pt x="8900" y="2800"/>
                  <a:pt x="9312" y="2357"/>
                </a:cubicBezTo>
                <a:cubicBezTo>
                  <a:pt x="9438" y="2230"/>
                  <a:pt x="9533" y="2135"/>
                  <a:pt x="9660" y="2009"/>
                </a:cubicBezTo>
                <a:cubicBezTo>
                  <a:pt x="9945" y="1692"/>
                  <a:pt x="10230" y="1375"/>
                  <a:pt x="10610" y="1154"/>
                </a:cubicBezTo>
                <a:cubicBezTo>
                  <a:pt x="11589" y="557"/>
                  <a:pt x="12768" y="297"/>
                  <a:pt x="13979" y="297"/>
                </a:cubicBezTo>
                <a:cubicBezTo>
                  <a:pt x="16176" y="297"/>
                  <a:pt x="18480" y="1155"/>
                  <a:pt x="19889" y="2420"/>
                </a:cubicBezTo>
                <a:cubicBezTo>
                  <a:pt x="20016" y="2515"/>
                  <a:pt x="20142" y="2642"/>
                  <a:pt x="20269" y="2800"/>
                </a:cubicBezTo>
                <a:cubicBezTo>
                  <a:pt x="21283" y="3845"/>
                  <a:pt x="21916" y="5081"/>
                  <a:pt x="22043" y="6221"/>
                </a:cubicBezTo>
                <a:cubicBezTo>
                  <a:pt x="22169" y="7392"/>
                  <a:pt x="22169" y="8564"/>
                  <a:pt x="22169" y="9578"/>
                </a:cubicBezTo>
                <a:cubicBezTo>
                  <a:pt x="22169" y="9768"/>
                  <a:pt x="22169" y="9989"/>
                  <a:pt x="22169" y="10179"/>
                </a:cubicBezTo>
                <a:cubicBezTo>
                  <a:pt x="22138" y="10813"/>
                  <a:pt x="22138" y="11383"/>
                  <a:pt x="22391" y="12048"/>
                </a:cubicBezTo>
                <a:cubicBezTo>
                  <a:pt x="22613" y="12713"/>
                  <a:pt x="23024" y="13631"/>
                  <a:pt x="23943" y="14075"/>
                </a:cubicBezTo>
                <a:cubicBezTo>
                  <a:pt x="24228" y="14201"/>
                  <a:pt x="24576" y="14265"/>
                  <a:pt x="24893" y="14360"/>
                </a:cubicBezTo>
                <a:cubicBezTo>
                  <a:pt x="25114" y="14391"/>
                  <a:pt x="25368" y="14455"/>
                  <a:pt x="25590" y="14518"/>
                </a:cubicBezTo>
                <a:cubicBezTo>
                  <a:pt x="26571" y="14866"/>
                  <a:pt x="27300" y="15880"/>
                  <a:pt x="27363" y="16925"/>
                </a:cubicBezTo>
                <a:cubicBezTo>
                  <a:pt x="27363" y="17526"/>
                  <a:pt x="27205" y="18065"/>
                  <a:pt x="27015" y="18666"/>
                </a:cubicBezTo>
                <a:cubicBezTo>
                  <a:pt x="26951" y="18952"/>
                  <a:pt x="26856" y="19205"/>
                  <a:pt x="26793" y="19490"/>
                </a:cubicBezTo>
                <a:cubicBezTo>
                  <a:pt x="26540" y="20725"/>
                  <a:pt x="26635" y="22372"/>
                  <a:pt x="27806" y="23385"/>
                </a:cubicBezTo>
                <a:lnTo>
                  <a:pt x="27996" y="23163"/>
                </a:lnTo>
                <a:cubicBezTo>
                  <a:pt x="26920" y="22245"/>
                  <a:pt x="26825" y="20693"/>
                  <a:pt x="27078" y="19553"/>
                </a:cubicBezTo>
                <a:cubicBezTo>
                  <a:pt x="27141" y="19268"/>
                  <a:pt x="27205" y="19015"/>
                  <a:pt x="27300" y="18762"/>
                </a:cubicBezTo>
                <a:cubicBezTo>
                  <a:pt x="27490" y="18160"/>
                  <a:pt x="27648" y="17558"/>
                  <a:pt x="27616" y="16925"/>
                </a:cubicBezTo>
                <a:cubicBezTo>
                  <a:pt x="27585" y="15753"/>
                  <a:pt x="26793" y="14645"/>
                  <a:pt x="25685" y="14265"/>
                </a:cubicBezTo>
                <a:cubicBezTo>
                  <a:pt x="25431" y="14170"/>
                  <a:pt x="25178" y="14138"/>
                  <a:pt x="24956" y="14075"/>
                </a:cubicBezTo>
                <a:cubicBezTo>
                  <a:pt x="24639" y="14011"/>
                  <a:pt x="24323" y="13948"/>
                  <a:pt x="24038" y="13821"/>
                </a:cubicBezTo>
                <a:cubicBezTo>
                  <a:pt x="23436" y="13504"/>
                  <a:pt x="22993" y="12934"/>
                  <a:pt x="22644" y="11953"/>
                </a:cubicBezTo>
                <a:cubicBezTo>
                  <a:pt x="22423" y="11351"/>
                  <a:pt x="22423" y="10813"/>
                  <a:pt x="22454" y="10179"/>
                </a:cubicBezTo>
                <a:cubicBezTo>
                  <a:pt x="22454" y="9989"/>
                  <a:pt x="22454" y="9768"/>
                  <a:pt x="22454" y="9578"/>
                </a:cubicBezTo>
                <a:cubicBezTo>
                  <a:pt x="22454" y="8564"/>
                  <a:pt x="22423" y="7392"/>
                  <a:pt x="22296" y="6189"/>
                </a:cubicBezTo>
                <a:cubicBezTo>
                  <a:pt x="22201" y="4986"/>
                  <a:pt x="21504" y="3687"/>
                  <a:pt x="20491" y="2579"/>
                </a:cubicBezTo>
                <a:cubicBezTo>
                  <a:pt x="20332" y="2452"/>
                  <a:pt x="20206" y="2325"/>
                  <a:pt x="20079" y="2199"/>
                </a:cubicBezTo>
                <a:cubicBezTo>
                  <a:pt x="18907" y="1154"/>
                  <a:pt x="17229" y="394"/>
                  <a:pt x="15424" y="109"/>
                </a:cubicBezTo>
                <a:cubicBezTo>
                  <a:pt x="14942" y="36"/>
                  <a:pt x="14470" y="1"/>
                  <a:pt x="1401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2" name="Google Shape;5192;p43"/>
          <p:cNvSpPr/>
          <p:nvPr/>
        </p:nvSpPr>
        <p:spPr>
          <a:xfrm>
            <a:off x="3667761" y="3324490"/>
            <a:ext cx="1824580" cy="505862"/>
          </a:xfrm>
          <a:custGeom>
            <a:avLst/>
            <a:gdLst/>
            <a:ahLst/>
            <a:cxnLst/>
            <a:rect l="l" t="t" r="r" b="b"/>
            <a:pathLst>
              <a:path w="56783" h="15743" extrusionOk="0">
                <a:moveTo>
                  <a:pt x="49793" y="1"/>
                </a:moveTo>
                <a:cubicBezTo>
                  <a:pt x="46715" y="1"/>
                  <a:pt x="43498" y="797"/>
                  <a:pt x="40568" y="1515"/>
                </a:cubicBezTo>
                <a:cubicBezTo>
                  <a:pt x="36445" y="2515"/>
                  <a:pt x="32475" y="3638"/>
                  <a:pt x="28174" y="3638"/>
                </a:cubicBezTo>
                <a:cubicBezTo>
                  <a:pt x="28114" y="3638"/>
                  <a:pt x="28055" y="3637"/>
                  <a:pt x="27995" y="3637"/>
                </a:cubicBezTo>
                <a:cubicBezTo>
                  <a:pt x="20205" y="3574"/>
                  <a:pt x="12731" y="977"/>
                  <a:pt x="4972" y="375"/>
                </a:cubicBezTo>
                <a:cubicBezTo>
                  <a:pt x="4608" y="350"/>
                  <a:pt x="4232" y="329"/>
                  <a:pt x="3858" y="329"/>
                </a:cubicBezTo>
                <a:cubicBezTo>
                  <a:pt x="2834" y="329"/>
                  <a:pt x="1819" y="485"/>
                  <a:pt x="1077" y="1135"/>
                </a:cubicBezTo>
                <a:cubicBezTo>
                  <a:pt x="222" y="1895"/>
                  <a:pt x="0" y="3098"/>
                  <a:pt x="127" y="4207"/>
                </a:cubicBezTo>
                <a:cubicBezTo>
                  <a:pt x="475" y="6994"/>
                  <a:pt x="2597" y="8451"/>
                  <a:pt x="4909" y="9622"/>
                </a:cubicBezTo>
                <a:cubicBezTo>
                  <a:pt x="7886" y="11142"/>
                  <a:pt x="11021" y="12251"/>
                  <a:pt x="14188" y="13201"/>
                </a:cubicBezTo>
                <a:cubicBezTo>
                  <a:pt x="17260" y="14119"/>
                  <a:pt x="20458" y="15133"/>
                  <a:pt x="23657" y="15449"/>
                </a:cubicBezTo>
                <a:cubicBezTo>
                  <a:pt x="25524" y="15626"/>
                  <a:pt x="27405" y="15742"/>
                  <a:pt x="29284" y="15742"/>
                </a:cubicBezTo>
                <a:cubicBezTo>
                  <a:pt x="32123" y="15742"/>
                  <a:pt x="34955" y="15477"/>
                  <a:pt x="37718" y="14753"/>
                </a:cubicBezTo>
                <a:cubicBezTo>
                  <a:pt x="42848" y="13423"/>
                  <a:pt x="48010" y="11364"/>
                  <a:pt x="52349" y="8356"/>
                </a:cubicBezTo>
                <a:cubicBezTo>
                  <a:pt x="53141" y="7785"/>
                  <a:pt x="53932" y="7120"/>
                  <a:pt x="54534" y="6360"/>
                </a:cubicBezTo>
                <a:cubicBezTo>
                  <a:pt x="56783" y="3542"/>
                  <a:pt x="53774" y="153"/>
                  <a:pt x="50734" y="27"/>
                </a:cubicBezTo>
                <a:cubicBezTo>
                  <a:pt x="50422" y="9"/>
                  <a:pt x="50108" y="1"/>
                  <a:pt x="4979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3" name="Google Shape;5193;p43"/>
          <p:cNvSpPr/>
          <p:nvPr/>
        </p:nvSpPr>
        <p:spPr>
          <a:xfrm>
            <a:off x="3959813" y="2994907"/>
            <a:ext cx="377557" cy="568392"/>
          </a:xfrm>
          <a:custGeom>
            <a:avLst/>
            <a:gdLst/>
            <a:ahLst/>
            <a:cxnLst/>
            <a:rect l="l" t="t" r="r" b="b"/>
            <a:pathLst>
              <a:path w="11750" h="17689" extrusionOk="0">
                <a:moveTo>
                  <a:pt x="3246" y="0"/>
                </a:moveTo>
                <a:cubicBezTo>
                  <a:pt x="2774" y="0"/>
                  <a:pt x="2315" y="41"/>
                  <a:pt x="1932" y="86"/>
                </a:cubicBezTo>
                <a:cubicBezTo>
                  <a:pt x="1425" y="150"/>
                  <a:pt x="918" y="340"/>
                  <a:pt x="602" y="751"/>
                </a:cubicBezTo>
                <a:cubicBezTo>
                  <a:pt x="95" y="1416"/>
                  <a:pt x="158" y="2936"/>
                  <a:pt x="127" y="3728"/>
                </a:cubicBezTo>
                <a:cubicBezTo>
                  <a:pt x="0" y="8668"/>
                  <a:pt x="3895" y="12722"/>
                  <a:pt x="7062" y="16047"/>
                </a:cubicBezTo>
                <a:cubicBezTo>
                  <a:pt x="7664" y="16681"/>
                  <a:pt x="8329" y="17346"/>
                  <a:pt x="9184" y="17599"/>
                </a:cubicBezTo>
                <a:cubicBezTo>
                  <a:pt x="9387" y="17659"/>
                  <a:pt x="9602" y="17689"/>
                  <a:pt x="9817" y="17689"/>
                </a:cubicBezTo>
                <a:cubicBezTo>
                  <a:pt x="10509" y="17689"/>
                  <a:pt x="11198" y="17380"/>
                  <a:pt x="11464" y="16776"/>
                </a:cubicBezTo>
                <a:cubicBezTo>
                  <a:pt x="11749" y="16174"/>
                  <a:pt x="11591" y="15509"/>
                  <a:pt x="11369" y="14876"/>
                </a:cubicBezTo>
                <a:cubicBezTo>
                  <a:pt x="10989" y="13831"/>
                  <a:pt x="10451" y="12880"/>
                  <a:pt x="9817" y="11962"/>
                </a:cubicBezTo>
                <a:cubicBezTo>
                  <a:pt x="9374" y="11329"/>
                  <a:pt x="9089" y="10727"/>
                  <a:pt x="8804" y="10094"/>
                </a:cubicBezTo>
                <a:cubicBezTo>
                  <a:pt x="8709" y="9872"/>
                  <a:pt x="8646" y="9682"/>
                  <a:pt x="8551" y="9492"/>
                </a:cubicBezTo>
                <a:cubicBezTo>
                  <a:pt x="7601" y="7370"/>
                  <a:pt x="6904" y="5153"/>
                  <a:pt x="6492" y="2873"/>
                </a:cubicBezTo>
                <a:cubicBezTo>
                  <a:pt x="6334" y="2050"/>
                  <a:pt x="6176" y="1163"/>
                  <a:pt x="5574" y="625"/>
                </a:cubicBezTo>
                <a:cubicBezTo>
                  <a:pt x="5002" y="135"/>
                  <a:pt x="4102" y="0"/>
                  <a:pt x="3246" y="0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4" name="Google Shape;5194;p43"/>
          <p:cNvSpPr/>
          <p:nvPr/>
        </p:nvSpPr>
        <p:spPr>
          <a:xfrm>
            <a:off x="4325128" y="2164892"/>
            <a:ext cx="520032" cy="459720"/>
          </a:xfrm>
          <a:custGeom>
            <a:avLst/>
            <a:gdLst/>
            <a:ahLst/>
            <a:cxnLst/>
            <a:rect l="l" t="t" r="r" b="b"/>
            <a:pathLst>
              <a:path w="16184" h="14307" extrusionOk="0">
                <a:moveTo>
                  <a:pt x="6737" y="1"/>
                </a:moveTo>
                <a:cubicBezTo>
                  <a:pt x="5780" y="1"/>
                  <a:pt x="4803" y="215"/>
                  <a:pt x="4022" y="772"/>
                </a:cubicBezTo>
                <a:cubicBezTo>
                  <a:pt x="3357" y="1247"/>
                  <a:pt x="2597" y="2102"/>
                  <a:pt x="2280" y="2831"/>
                </a:cubicBezTo>
                <a:cubicBezTo>
                  <a:pt x="1869" y="3812"/>
                  <a:pt x="2249" y="4952"/>
                  <a:pt x="1805" y="5934"/>
                </a:cubicBezTo>
                <a:cubicBezTo>
                  <a:pt x="1552" y="6441"/>
                  <a:pt x="1140" y="6853"/>
                  <a:pt x="855" y="7359"/>
                </a:cubicBezTo>
                <a:cubicBezTo>
                  <a:pt x="602" y="7803"/>
                  <a:pt x="444" y="8341"/>
                  <a:pt x="317" y="8848"/>
                </a:cubicBezTo>
                <a:cubicBezTo>
                  <a:pt x="95" y="9766"/>
                  <a:pt x="0" y="10748"/>
                  <a:pt x="380" y="11571"/>
                </a:cubicBezTo>
                <a:cubicBezTo>
                  <a:pt x="665" y="12173"/>
                  <a:pt x="1204" y="12648"/>
                  <a:pt x="1774" y="12996"/>
                </a:cubicBezTo>
                <a:cubicBezTo>
                  <a:pt x="2945" y="13725"/>
                  <a:pt x="4307" y="14136"/>
                  <a:pt x="5701" y="14168"/>
                </a:cubicBezTo>
                <a:cubicBezTo>
                  <a:pt x="5783" y="14172"/>
                  <a:pt x="5864" y="14173"/>
                  <a:pt x="5945" y="14173"/>
                </a:cubicBezTo>
                <a:cubicBezTo>
                  <a:pt x="6309" y="14173"/>
                  <a:pt x="6658" y="14142"/>
                  <a:pt x="7007" y="14142"/>
                </a:cubicBezTo>
                <a:cubicBezTo>
                  <a:pt x="7236" y="14142"/>
                  <a:pt x="7464" y="14156"/>
                  <a:pt x="7696" y="14200"/>
                </a:cubicBezTo>
                <a:cubicBezTo>
                  <a:pt x="8290" y="14271"/>
                  <a:pt x="8883" y="14307"/>
                  <a:pt x="9477" y="14307"/>
                </a:cubicBezTo>
                <a:cubicBezTo>
                  <a:pt x="9675" y="14307"/>
                  <a:pt x="9873" y="14303"/>
                  <a:pt x="10071" y="14295"/>
                </a:cubicBezTo>
                <a:cubicBezTo>
                  <a:pt x="12161" y="14231"/>
                  <a:pt x="14695" y="13820"/>
                  <a:pt x="15708" y="11698"/>
                </a:cubicBezTo>
                <a:cubicBezTo>
                  <a:pt x="16088" y="10906"/>
                  <a:pt x="16183" y="10051"/>
                  <a:pt x="16056" y="9196"/>
                </a:cubicBezTo>
                <a:cubicBezTo>
                  <a:pt x="15708" y="6916"/>
                  <a:pt x="13396" y="5744"/>
                  <a:pt x="12890" y="3591"/>
                </a:cubicBezTo>
                <a:cubicBezTo>
                  <a:pt x="12731" y="2926"/>
                  <a:pt x="12890" y="2071"/>
                  <a:pt x="12415" y="1532"/>
                </a:cubicBezTo>
                <a:cubicBezTo>
                  <a:pt x="11813" y="867"/>
                  <a:pt x="11116" y="1025"/>
                  <a:pt x="10293" y="740"/>
                </a:cubicBezTo>
                <a:cubicBezTo>
                  <a:pt x="9279" y="424"/>
                  <a:pt x="8203" y="75"/>
                  <a:pt x="7126" y="12"/>
                </a:cubicBezTo>
                <a:cubicBezTo>
                  <a:pt x="6997" y="4"/>
                  <a:pt x="6867" y="1"/>
                  <a:pt x="6737" y="1"/>
                </a:cubicBezTo>
                <a:close/>
              </a:path>
            </a:pathLst>
          </a:custGeom>
          <a:solidFill>
            <a:srgbClr val="1B1F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5" name="Google Shape;5195;p43"/>
          <p:cNvSpPr/>
          <p:nvPr/>
        </p:nvSpPr>
        <p:spPr>
          <a:xfrm>
            <a:off x="3950656" y="2500516"/>
            <a:ext cx="468106" cy="624367"/>
          </a:xfrm>
          <a:custGeom>
            <a:avLst/>
            <a:gdLst/>
            <a:ahLst/>
            <a:cxnLst/>
            <a:rect l="l" t="t" r="r" b="b"/>
            <a:pathLst>
              <a:path w="14568" h="19431" extrusionOk="0">
                <a:moveTo>
                  <a:pt x="11233" y="0"/>
                </a:moveTo>
                <a:cubicBezTo>
                  <a:pt x="9357" y="0"/>
                  <a:pt x="7943" y="1924"/>
                  <a:pt x="7094" y="3596"/>
                </a:cubicBezTo>
                <a:cubicBezTo>
                  <a:pt x="5827" y="6098"/>
                  <a:pt x="4402" y="8537"/>
                  <a:pt x="3072" y="11007"/>
                </a:cubicBezTo>
                <a:cubicBezTo>
                  <a:pt x="1773" y="13382"/>
                  <a:pt x="348" y="15852"/>
                  <a:pt x="0" y="18576"/>
                </a:cubicBezTo>
                <a:cubicBezTo>
                  <a:pt x="2027" y="18956"/>
                  <a:pt x="4085" y="19399"/>
                  <a:pt x="6144" y="19431"/>
                </a:cubicBezTo>
                <a:cubicBezTo>
                  <a:pt x="6587" y="17974"/>
                  <a:pt x="7442" y="16644"/>
                  <a:pt x="8266" y="15377"/>
                </a:cubicBezTo>
                <a:cubicBezTo>
                  <a:pt x="9754" y="13065"/>
                  <a:pt x="11306" y="10785"/>
                  <a:pt x="12699" y="8410"/>
                </a:cubicBezTo>
                <a:cubicBezTo>
                  <a:pt x="13206" y="7555"/>
                  <a:pt x="13649" y="6668"/>
                  <a:pt x="13871" y="5750"/>
                </a:cubicBezTo>
                <a:cubicBezTo>
                  <a:pt x="14283" y="3976"/>
                  <a:pt x="14568" y="1285"/>
                  <a:pt x="12604" y="334"/>
                </a:cubicBezTo>
                <a:cubicBezTo>
                  <a:pt x="12123" y="103"/>
                  <a:pt x="11666" y="0"/>
                  <a:pt x="11233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6" name="Google Shape;5196;p43"/>
          <p:cNvSpPr/>
          <p:nvPr/>
        </p:nvSpPr>
        <p:spPr>
          <a:xfrm>
            <a:off x="4762676" y="2994907"/>
            <a:ext cx="376561" cy="568392"/>
          </a:xfrm>
          <a:custGeom>
            <a:avLst/>
            <a:gdLst/>
            <a:ahLst/>
            <a:cxnLst/>
            <a:rect l="l" t="t" r="r" b="b"/>
            <a:pathLst>
              <a:path w="11719" h="17689" extrusionOk="0">
                <a:moveTo>
                  <a:pt x="8504" y="0"/>
                </a:moveTo>
                <a:cubicBezTo>
                  <a:pt x="7648" y="0"/>
                  <a:pt x="6748" y="135"/>
                  <a:pt x="6176" y="625"/>
                </a:cubicBezTo>
                <a:cubicBezTo>
                  <a:pt x="5575" y="1163"/>
                  <a:pt x="5416" y="2050"/>
                  <a:pt x="5258" y="2873"/>
                </a:cubicBezTo>
                <a:cubicBezTo>
                  <a:pt x="4846" y="5153"/>
                  <a:pt x="4150" y="7370"/>
                  <a:pt x="3200" y="9492"/>
                </a:cubicBezTo>
                <a:cubicBezTo>
                  <a:pt x="3105" y="9682"/>
                  <a:pt x="3041" y="9872"/>
                  <a:pt x="2946" y="10094"/>
                </a:cubicBezTo>
                <a:cubicBezTo>
                  <a:pt x="2661" y="10727"/>
                  <a:pt x="2376" y="11329"/>
                  <a:pt x="1933" y="11962"/>
                </a:cubicBezTo>
                <a:cubicBezTo>
                  <a:pt x="1299" y="12880"/>
                  <a:pt x="761" y="13831"/>
                  <a:pt x="381" y="14876"/>
                </a:cubicBezTo>
                <a:cubicBezTo>
                  <a:pt x="159" y="15509"/>
                  <a:pt x="1" y="16174"/>
                  <a:pt x="286" y="16776"/>
                </a:cubicBezTo>
                <a:cubicBezTo>
                  <a:pt x="552" y="17380"/>
                  <a:pt x="1242" y="17689"/>
                  <a:pt x="1934" y="17689"/>
                </a:cubicBezTo>
                <a:cubicBezTo>
                  <a:pt x="2148" y="17689"/>
                  <a:pt x="2364" y="17659"/>
                  <a:pt x="2566" y="17599"/>
                </a:cubicBezTo>
                <a:cubicBezTo>
                  <a:pt x="3421" y="17346"/>
                  <a:pt x="4055" y="16681"/>
                  <a:pt x="4688" y="16047"/>
                </a:cubicBezTo>
                <a:cubicBezTo>
                  <a:pt x="7855" y="12722"/>
                  <a:pt x="11718" y="8668"/>
                  <a:pt x="11623" y="3728"/>
                </a:cubicBezTo>
                <a:cubicBezTo>
                  <a:pt x="11592" y="2936"/>
                  <a:pt x="11655" y="1416"/>
                  <a:pt x="11148" y="751"/>
                </a:cubicBezTo>
                <a:cubicBezTo>
                  <a:pt x="10832" y="340"/>
                  <a:pt x="10325" y="150"/>
                  <a:pt x="9818" y="86"/>
                </a:cubicBezTo>
                <a:cubicBezTo>
                  <a:pt x="9435" y="41"/>
                  <a:pt x="8976" y="0"/>
                  <a:pt x="8504" y="0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7" name="Google Shape;5197;p43"/>
          <p:cNvSpPr/>
          <p:nvPr/>
        </p:nvSpPr>
        <p:spPr>
          <a:xfrm>
            <a:off x="4681284" y="2500516"/>
            <a:ext cx="468138" cy="624367"/>
          </a:xfrm>
          <a:custGeom>
            <a:avLst/>
            <a:gdLst/>
            <a:ahLst/>
            <a:cxnLst/>
            <a:rect l="l" t="t" r="r" b="b"/>
            <a:pathLst>
              <a:path w="14569" h="19431" extrusionOk="0">
                <a:moveTo>
                  <a:pt x="3335" y="0"/>
                </a:moveTo>
                <a:cubicBezTo>
                  <a:pt x="2902" y="0"/>
                  <a:pt x="2445" y="103"/>
                  <a:pt x="1964" y="334"/>
                </a:cubicBezTo>
                <a:cubicBezTo>
                  <a:pt x="0" y="1285"/>
                  <a:pt x="317" y="3976"/>
                  <a:pt x="697" y="5750"/>
                </a:cubicBezTo>
                <a:cubicBezTo>
                  <a:pt x="919" y="6668"/>
                  <a:pt x="1362" y="7555"/>
                  <a:pt x="1869" y="8410"/>
                </a:cubicBezTo>
                <a:cubicBezTo>
                  <a:pt x="3262" y="10785"/>
                  <a:pt x="4814" y="13065"/>
                  <a:pt x="6303" y="15377"/>
                </a:cubicBezTo>
                <a:cubicBezTo>
                  <a:pt x="7126" y="16644"/>
                  <a:pt x="7981" y="17974"/>
                  <a:pt x="8424" y="19431"/>
                </a:cubicBezTo>
                <a:cubicBezTo>
                  <a:pt x="10483" y="19399"/>
                  <a:pt x="12541" y="18956"/>
                  <a:pt x="14568" y="18576"/>
                </a:cubicBezTo>
                <a:cubicBezTo>
                  <a:pt x="14251" y="15852"/>
                  <a:pt x="12795" y="13382"/>
                  <a:pt x="11528" y="11007"/>
                </a:cubicBezTo>
                <a:cubicBezTo>
                  <a:pt x="10166" y="8537"/>
                  <a:pt x="8741" y="6098"/>
                  <a:pt x="7474" y="3596"/>
                </a:cubicBezTo>
                <a:cubicBezTo>
                  <a:pt x="6625" y="1924"/>
                  <a:pt x="5212" y="0"/>
                  <a:pt x="3335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8" name="Google Shape;5198;p43"/>
          <p:cNvSpPr/>
          <p:nvPr/>
        </p:nvSpPr>
        <p:spPr>
          <a:xfrm>
            <a:off x="4225389" y="2460382"/>
            <a:ext cx="657399" cy="1024738"/>
          </a:xfrm>
          <a:custGeom>
            <a:avLst/>
            <a:gdLst/>
            <a:ahLst/>
            <a:cxnLst/>
            <a:rect l="l" t="t" r="r" b="b"/>
            <a:pathLst>
              <a:path w="20459" h="31891" extrusionOk="0">
                <a:moveTo>
                  <a:pt x="10166" y="0"/>
                </a:moveTo>
                <a:cubicBezTo>
                  <a:pt x="8868" y="32"/>
                  <a:pt x="7601" y="127"/>
                  <a:pt x="6303" y="348"/>
                </a:cubicBezTo>
                <a:cubicBezTo>
                  <a:pt x="5574" y="475"/>
                  <a:pt x="4814" y="665"/>
                  <a:pt x="4086" y="792"/>
                </a:cubicBezTo>
                <a:cubicBezTo>
                  <a:pt x="1964" y="1140"/>
                  <a:pt x="1774" y="1742"/>
                  <a:pt x="1331" y="3895"/>
                </a:cubicBezTo>
                <a:cubicBezTo>
                  <a:pt x="887" y="6080"/>
                  <a:pt x="444" y="8266"/>
                  <a:pt x="476" y="10514"/>
                </a:cubicBezTo>
                <a:cubicBezTo>
                  <a:pt x="539" y="13111"/>
                  <a:pt x="1552" y="14948"/>
                  <a:pt x="2376" y="17291"/>
                </a:cubicBezTo>
                <a:cubicBezTo>
                  <a:pt x="3136" y="19508"/>
                  <a:pt x="2693" y="22517"/>
                  <a:pt x="1996" y="24670"/>
                </a:cubicBezTo>
                <a:cubicBezTo>
                  <a:pt x="1521" y="26222"/>
                  <a:pt x="666" y="27489"/>
                  <a:pt x="96" y="28977"/>
                </a:cubicBezTo>
                <a:cubicBezTo>
                  <a:pt x="32" y="29104"/>
                  <a:pt x="1" y="29230"/>
                  <a:pt x="32" y="29357"/>
                </a:cubicBezTo>
                <a:cubicBezTo>
                  <a:pt x="64" y="29515"/>
                  <a:pt x="222" y="29610"/>
                  <a:pt x="381" y="29674"/>
                </a:cubicBezTo>
                <a:cubicBezTo>
                  <a:pt x="3168" y="31162"/>
                  <a:pt x="6303" y="31606"/>
                  <a:pt x="9375" y="31827"/>
                </a:cubicBezTo>
                <a:cubicBezTo>
                  <a:pt x="9660" y="31827"/>
                  <a:pt x="9913" y="31859"/>
                  <a:pt x="10166" y="31859"/>
                </a:cubicBezTo>
                <a:lnTo>
                  <a:pt x="10166" y="31891"/>
                </a:lnTo>
                <a:cubicBezTo>
                  <a:pt x="10198" y="31891"/>
                  <a:pt x="10198" y="31859"/>
                  <a:pt x="10230" y="31859"/>
                </a:cubicBezTo>
                <a:cubicBezTo>
                  <a:pt x="10261" y="31859"/>
                  <a:pt x="10261" y="31891"/>
                  <a:pt x="10293" y="31891"/>
                </a:cubicBezTo>
                <a:lnTo>
                  <a:pt x="10293" y="31859"/>
                </a:lnTo>
                <a:cubicBezTo>
                  <a:pt x="10546" y="31859"/>
                  <a:pt x="10800" y="31827"/>
                  <a:pt x="11085" y="31827"/>
                </a:cubicBezTo>
                <a:cubicBezTo>
                  <a:pt x="14125" y="31606"/>
                  <a:pt x="17292" y="31162"/>
                  <a:pt x="20079" y="29674"/>
                </a:cubicBezTo>
                <a:cubicBezTo>
                  <a:pt x="20237" y="29610"/>
                  <a:pt x="20364" y="29515"/>
                  <a:pt x="20427" y="29357"/>
                </a:cubicBezTo>
                <a:cubicBezTo>
                  <a:pt x="20459" y="29230"/>
                  <a:pt x="20396" y="29104"/>
                  <a:pt x="20364" y="28977"/>
                </a:cubicBezTo>
                <a:cubicBezTo>
                  <a:pt x="19794" y="27489"/>
                  <a:pt x="18939" y="26222"/>
                  <a:pt x="18432" y="24670"/>
                </a:cubicBezTo>
                <a:cubicBezTo>
                  <a:pt x="17767" y="22548"/>
                  <a:pt x="17324" y="19508"/>
                  <a:pt x="18084" y="17291"/>
                </a:cubicBezTo>
                <a:cubicBezTo>
                  <a:pt x="18907" y="14948"/>
                  <a:pt x="19889" y="13111"/>
                  <a:pt x="19952" y="10514"/>
                </a:cubicBezTo>
                <a:cubicBezTo>
                  <a:pt x="20016" y="8266"/>
                  <a:pt x="19572" y="6080"/>
                  <a:pt x="19129" y="3895"/>
                </a:cubicBezTo>
                <a:cubicBezTo>
                  <a:pt x="18685" y="1742"/>
                  <a:pt x="18464" y="1108"/>
                  <a:pt x="16374" y="792"/>
                </a:cubicBezTo>
                <a:cubicBezTo>
                  <a:pt x="15614" y="665"/>
                  <a:pt x="14885" y="475"/>
                  <a:pt x="14125" y="348"/>
                </a:cubicBezTo>
                <a:cubicBezTo>
                  <a:pt x="12858" y="127"/>
                  <a:pt x="11560" y="0"/>
                  <a:pt x="10261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9" name="Google Shape;5199;p43"/>
          <p:cNvSpPr/>
          <p:nvPr/>
        </p:nvSpPr>
        <p:spPr>
          <a:xfrm>
            <a:off x="4348520" y="2438661"/>
            <a:ext cx="439637" cy="236656"/>
          </a:xfrm>
          <a:custGeom>
            <a:avLst/>
            <a:gdLst/>
            <a:ahLst/>
            <a:cxnLst/>
            <a:rect l="l" t="t" r="r" b="b"/>
            <a:pathLst>
              <a:path w="13682" h="7365" extrusionOk="0">
                <a:moveTo>
                  <a:pt x="12401" y="0"/>
                </a:moveTo>
                <a:cubicBezTo>
                  <a:pt x="12204" y="0"/>
                  <a:pt x="12024" y="11"/>
                  <a:pt x="11908" y="11"/>
                </a:cubicBezTo>
                <a:cubicBezTo>
                  <a:pt x="7950" y="138"/>
                  <a:pt x="3991" y="296"/>
                  <a:pt x="1" y="423"/>
                </a:cubicBezTo>
                <a:cubicBezTo>
                  <a:pt x="254" y="1278"/>
                  <a:pt x="254" y="2069"/>
                  <a:pt x="571" y="2893"/>
                </a:cubicBezTo>
                <a:cubicBezTo>
                  <a:pt x="856" y="3621"/>
                  <a:pt x="1236" y="4286"/>
                  <a:pt x="1679" y="4888"/>
                </a:cubicBezTo>
                <a:cubicBezTo>
                  <a:pt x="2629" y="6123"/>
                  <a:pt x="3959" y="6946"/>
                  <a:pt x="5448" y="7263"/>
                </a:cubicBezTo>
                <a:cubicBezTo>
                  <a:pt x="5815" y="7331"/>
                  <a:pt x="6187" y="7364"/>
                  <a:pt x="6559" y="7364"/>
                </a:cubicBezTo>
                <a:cubicBezTo>
                  <a:pt x="8788" y="7364"/>
                  <a:pt x="11017" y="6181"/>
                  <a:pt x="12130" y="4255"/>
                </a:cubicBezTo>
                <a:cubicBezTo>
                  <a:pt x="12542" y="3526"/>
                  <a:pt x="12795" y="2735"/>
                  <a:pt x="13048" y="1911"/>
                </a:cubicBezTo>
                <a:cubicBezTo>
                  <a:pt x="13175" y="1531"/>
                  <a:pt x="13682" y="613"/>
                  <a:pt x="13428" y="296"/>
                </a:cubicBezTo>
                <a:cubicBezTo>
                  <a:pt x="13259" y="43"/>
                  <a:pt x="12795" y="0"/>
                  <a:pt x="12401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0" name="Google Shape;5200;p43"/>
          <p:cNvSpPr/>
          <p:nvPr/>
        </p:nvSpPr>
        <p:spPr>
          <a:xfrm>
            <a:off x="4425863" y="2265274"/>
            <a:ext cx="266635" cy="371227"/>
          </a:xfrm>
          <a:custGeom>
            <a:avLst/>
            <a:gdLst/>
            <a:ahLst/>
            <a:cxnLst/>
            <a:rect l="l" t="t" r="r" b="b"/>
            <a:pathLst>
              <a:path w="8298" h="11553" extrusionOk="0">
                <a:moveTo>
                  <a:pt x="2592" y="1"/>
                </a:moveTo>
                <a:cubicBezTo>
                  <a:pt x="2393" y="1"/>
                  <a:pt x="2194" y="7"/>
                  <a:pt x="1996" y="23"/>
                </a:cubicBezTo>
                <a:cubicBezTo>
                  <a:pt x="1932" y="23"/>
                  <a:pt x="1869" y="23"/>
                  <a:pt x="1837" y="87"/>
                </a:cubicBezTo>
                <a:cubicBezTo>
                  <a:pt x="1774" y="118"/>
                  <a:pt x="1774" y="182"/>
                  <a:pt x="1774" y="245"/>
                </a:cubicBezTo>
                <a:cubicBezTo>
                  <a:pt x="1679" y="1385"/>
                  <a:pt x="1774" y="2588"/>
                  <a:pt x="1711" y="3760"/>
                </a:cubicBezTo>
                <a:cubicBezTo>
                  <a:pt x="1616" y="4837"/>
                  <a:pt x="1394" y="5914"/>
                  <a:pt x="761" y="6800"/>
                </a:cubicBezTo>
                <a:cubicBezTo>
                  <a:pt x="0" y="7877"/>
                  <a:pt x="190" y="9334"/>
                  <a:pt x="1014" y="10284"/>
                </a:cubicBezTo>
                <a:cubicBezTo>
                  <a:pt x="1808" y="11180"/>
                  <a:pt x="3074" y="11552"/>
                  <a:pt x="4322" y="11552"/>
                </a:cubicBezTo>
                <a:cubicBezTo>
                  <a:pt x="5016" y="11552"/>
                  <a:pt x="5703" y="11438"/>
                  <a:pt x="6303" y="11234"/>
                </a:cubicBezTo>
                <a:cubicBezTo>
                  <a:pt x="7443" y="10822"/>
                  <a:pt x="8234" y="9936"/>
                  <a:pt x="8266" y="8701"/>
                </a:cubicBezTo>
                <a:cubicBezTo>
                  <a:pt x="8298" y="7339"/>
                  <a:pt x="7094" y="6357"/>
                  <a:pt x="6778" y="5059"/>
                </a:cubicBezTo>
                <a:cubicBezTo>
                  <a:pt x="6619" y="4330"/>
                  <a:pt x="6619" y="3602"/>
                  <a:pt x="6651" y="2842"/>
                </a:cubicBezTo>
                <a:cubicBezTo>
                  <a:pt x="6651" y="1987"/>
                  <a:pt x="6683" y="1132"/>
                  <a:pt x="6714" y="245"/>
                </a:cubicBezTo>
                <a:cubicBezTo>
                  <a:pt x="5970" y="107"/>
                  <a:pt x="5345" y="17"/>
                  <a:pt x="4590" y="17"/>
                </a:cubicBezTo>
                <a:cubicBezTo>
                  <a:pt x="4478" y="17"/>
                  <a:pt x="4363" y="19"/>
                  <a:pt x="4244" y="23"/>
                </a:cubicBezTo>
                <a:cubicBezTo>
                  <a:pt x="4135" y="28"/>
                  <a:pt x="4024" y="30"/>
                  <a:pt x="3913" y="30"/>
                </a:cubicBezTo>
                <a:cubicBezTo>
                  <a:pt x="3480" y="30"/>
                  <a:pt x="3037" y="1"/>
                  <a:pt x="2592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1" name="Google Shape;5201;p43"/>
          <p:cNvSpPr/>
          <p:nvPr/>
        </p:nvSpPr>
        <p:spPr>
          <a:xfrm>
            <a:off x="4531708" y="1854685"/>
            <a:ext cx="501685" cy="786861"/>
          </a:xfrm>
          <a:custGeom>
            <a:avLst/>
            <a:gdLst/>
            <a:ahLst/>
            <a:cxnLst/>
            <a:rect l="l" t="t" r="r" b="b"/>
            <a:pathLst>
              <a:path w="15613" h="24488" extrusionOk="0">
                <a:moveTo>
                  <a:pt x="2308" y="1"/>
                </a:moveTo>
                <a:cubicBezTo>
                  <a:pt x="2215" y="1"/>
                  <a:pt x="2121" y="3"/>
                  <a:pt x="2027" y="7"/>
                </a:cubicBezTo>
                <a:cubicBezTo>
                  <a:pt x="1330" y="39"/>
                  <a:pt x="633" y="197"/>
                  <a:pt x="0" y="514"/>
                </a:cubicBezTo>
                <a:cubicBezTo>
                  <a:pt x="633" y="229"/>
                  <a:pt x="1330" y="70"/>
                  <a:pt x="2027" y="70"/>
                </a:cubicBezTo>
                <a:cubicBezTo>
                  <a:pt x="2115" y="66"/>
                  <a:pt x="2204" y="64"/>
                  <a:pt x="2292" y="64"/>
                </a:cubicBezTo>
                <a:cubicBezTo>
                  <a:pt x="2901" y="64"/>
                  <a:pt x="3509" y="158"/>
                  <a:pt x="4117" y="324"/>
                </a:cubicBezTo>
                <a:cubicBezTo>
                  <a:pt x="5479" y="640"/>
                  <a:pt x="6714" y="1337"/>
                  <a:pt x="7696" y="2351"/>
                </a:cubicBezTo>
                <a:cubicBezTo>
                  <a:pt x="8677" y="3332"/>
                  <a:pt x="9342" y="4631"/>
                  <a:pt x="9532" y="5992"/>
                </a:cubicBezTo>
                <a:cubicBezTo>
                  <a:pt x="9627" y="6689"/>
                  <a:pt x="9596" y="7386"/>
                  <a:pt x="9596" y="8083"/>
                </a:cubicBezTo>
                <a:cubicBezTo>
                  <a:pt x="9627" y="8811"/>
                  <a:pt x="9659" y="9539"/>
                  <a:pt x="9976" y="10204"/>
                </a:cubicBezTo>
                <a:cubicBezTo>
                  <a:pt x="10293" y="10869"/>
                  <a:pt x="10831" y="11376"/>
                  <a:pt x="11401" y="11788"/>
                </a:cubicBezTo>
                <a:cubicBezTo>
                  <a:pt x="11971" y="12200"/>
                  <a:pt x="12604" y="12516"/>
                  <a:pt x="13206" y="12896"/>
                </a:cubicBezTo>
                <a:cubicBezTo>
                  <a:pt x="13491" y="13055"/>
                  <a:pt x="13776" y="13245"/>
                  <a:pt x="13966" y="13530"/>
                </a:cubicBezTo>
                <a:cubicBezTo>
                  <a:pt x="14156" y="13783"/>
                  <a:pt x="14219" y="14131"/>
                  <a:pt x="14219" y="14480"/>
                </a:cubicBezTo>
                <a:cubicBezTo>
                  <a:pt x="14219" y="14828"/>
                  <a:pt x="14188" y="15176"/>
                  <a:pt x="14093" y="15493"/>
                </a:cubicBezTo>
                <a:cubicBezTo>
                  <a:pt x="14029" y="15842"/>
                  <a:pt x="13871" y="16158"/>
                  <a:pt x="13744" y="16475"/>
                </a:cubicBezTo>
                <a:cubicBezTo>
                  <a:pt x="13586" y="16792"/>
                  <a:pt x="13491" y="17172"/>
                  <a:pt x="13554" y="17552"/>
                </a:cubicBezTo>
                <a:cubicBezTo>
                  <a:pt x="13586" y="17900"/>
                  <a:pt x="13713" y="18248"/>
                  <a:pt x="13871" y="18565"/>
                </a:cubicBezTo>
                <a:cubicBezTo>
                  <a:pt x="14188" y="19198"/>
                  <a:pt x="14536" y="19800"/>
                  <a:pt x="14853" y="20433"/>
                </a:cubicBezTo>
                <a:cubicBezTo>
                  <a:pt x="15170" y="21035"/>
                  <a:pt x="15423" y="21700"/>
                  <a:pt x="15486" y="22397"/>
                </a:cubicBezTo>
                <a:cubicBezTo>
                  <a:pt x="15581" y="23094"/>
                  <a:pt x="15486" y="23822"/>
                  <a:pt x="15265" y="24487"/>
                </a:cubicBezTo>
                <a:cubicBezTo>
                  <a:pt x="15518" y="23822"/>
                  <a:pt x="15613" y="23125"/>
                  <a:pt x="15550" y="22397"/>
                </a:cubicBezTo>
                <a:cubicBezTo>
                  <a:pt x="15486" y="21700"/>
                  <a:pt x="15233" y="21035"/>
                  <a:pt x="14948" y="20370"/>
                </a:cubicBezTo>
                <a:cubicBezTo>
                  <a:pt x="14631" y="19737"/>
                  <a:pt x="14283" y="19135"/>
                  <a:pt x="13966" y="18502"/>
                </a:cubicBezTo>
                <a:cubicBezTo>
                  <a:pt x="13839" y="18185"/>
                  <a:pt x="13713" y="17868"/>
                  <a:pt x="13681" y="17520"/>
                </a:cubicBezTo>
                <a:cubicBezTo>
                  <a:pt x="13649" y="17203"/>
                  <a:pt x="13744" y="16855"/>
                  <a:pt x="13871" y="16538"/>
                </a:cubicBezTo>
                <a:cubicBezTo>
                  <a:pt x="14029" y="16222"/>
                  <a:pt x="14188" y="15905"/>
                  <a:pt x="14283" y="15556"/>
                </a:cubicBezTo>
                <a:cubicBezTo>
                  <a:pt x="14378" y="15208"/>
                  <a:pt x="14409" y="14860"/>
                  <a:pt x="14409" y="14480"/>
                </a:cubicBezTo>
                <a:cubicBezTo>
                  <a:pt x="14409" y="14131"/>
                  <a:pt x="14346" y="13751"/>
                  <a:pt x="14124" y="13435"/>
                </a:cubicBezTo>
                <a:cubicBezTo>
                  <a:pt x="13903" y="13118"/>
                  <a:pt x="13586" y="12928"/>
                  <a:pt x="13301" y="12738"/>
                </a:cubicBezTo>
                <a:cubicBezTo>
                  <a:pt x="12699" y="12358"/>
                  <a:pt x="12066" y="12041"/>
                  <a:pt x="11496" y="11630"/>
                </a:cubicBezTo>
                <a:cubicBezTo>
                  <a:pt x="10958" y="11250"/>
                  <a:pt x="10451" y="10743"/>
                  <a:pt x="10166" y="10109"/>
                </a:cubicBezTo>
                <a:cubicBezTo>
                  <a:pt x="9881" y="9508"/>
                  <a:pt x="9817" y="8779"/>
                  <a:pt x="9786" y="8114"/>
                </a:cubicBezTo>
                <a:cubicBezTo>
                  <a:pt x="9786" y="7418"/>
                  <a:pt x="9817" y="6689"/>
                  <a:pt x="9722" y="5992"/>
                </a:cubicBezTo>
                <a:cubicBezTo>
                  <a:pt x="9532" y="4567"/>
                  <a:pt x="8804" y="3237"/>
                  <a:pt x="7822" y="2256"/>
                </a:cubicBezTo>
                <a:cubicBezTo>
                  <a:pt x="6809" y="1242"/>
                  <a:pt x="5510" y="545"/>
                  <a:pt x="4149" y="229"/>
                </a:cubicBezTo>
                <a:cubicBezTo>
                  <a:pt x="3542" y="91"/>
                  <a:pt x="2935" y="1"/>
                  <a:pt x="2308" y="1"/>
                </a:cubicBezTo>
                <a:close/>
              </a:path>
            </a:pathLst>
          </a:custGeom>
          <a:solidFill>
            <a:srgbClr val="1B1F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2" name="Google Shape;5202;p43"/>
          <p:cNvSpPr/>
          <p:nvPr/>
        </p:nvSpPr>
        <p:spPr>
          <a:xfrm>
            <a:off x="4475733" y="2265274"/>
            <a:ext cx="166896" cy="185437"/>
          </a:xfrm>
          <a:custGeom>
            <a:avLst/>
            <a:gdLst/>
            <a:ahLst/>
            <a:cxnLst/>
            <a:rect l="l" t="t" r="r" b="b"/>
            <a:pathLst>
              <a:path w="5194" h="5771" extrusionOk="0">
                <a:moveTo>
                  <a:pt x="1021" y="1"/>
                </a:moveTo>
                <a:cubicBezTo>
                  <a:pt x="827" y="1"/>
                  <a:pt x="634" y="7"/>
                  <a:pt x="444" y="23"/>
                </a:cubicBezTo>
                <a:cubicBezTo>
                  <a:pt x="380" y="23"/>
                  <a:pt x="317" y="23"/>
                  <a:pt x="254" y="55"/>
                </a:cubicBezTo>
                <a:cubicBezTo>
                  <a:pt x="222" y="87"/>
                  <a:pt x="222" y="150"/>
                  <a:pt x="222" y="213"/>
                </a:cubicBezTo>
                <a:cubicBezTo>
                  <a:pt x="127" y="1385"/>
                  <a:pt x="222" y="2557"/>
                  <a:pt x="127" y="3729"/>
                </a:cubicBezTo>
                <a:cubicBezTo>
                  <a:pt x="95" y="4077"/>
                  <a:pt x="64" y="4425"/>
                  <a:pt x="0" y="4742"/>
                </a:cubicBezTo>
                <a:cubicBezTo>
                  <a:pt x="127" y="4837"/>
                  <a:pt x="254" y="4932"/>
                  <a:pt x="380" y="5027"/>
                </a:cubicBezTo>
                <a:cubicBezTo>
                  <a:pt x="1024" y="5515"/>
                  <a:pt x="1823" y="5770"/>
                  <a:pt x="2624" y="5770"/>
                </a:cubicBezTo>
                <a:cubicBezTo>
                  <a:pt x="2967" y="5770"/>
                  <a:pt x="3310" y="5723"/>
                  <a:pt x="3642" y="5629"/>
                </a:cubicBezTo>
                <a:cubicBezTo>
                  <a:pt x="4212" y="5470"/>
                  <a:pt x="4719" y="5217"/>
                  <a:pt x="5194" y="4900"/>
                </a:cubicBezTo>
                <a:cubicBezTo>
                  <a:pt x="5036" y="4204"/>
                  <a:pt x="5067" y="3539"/>
                  <a:pt x="5067" y="2842"/>
                </a:cubicBezTo>
                <a:cubicBezTo>
                  <a:pt x="5099" y="1987"/>
                  <a:pt x="5099" y="1100"/>
                  <a:pt x="5162" y="245"/>
                </a:cubicBezTo>
                <a:cubicBezTo>
                  <a:pt x="4486" y="95"/>
                  <a:pt x="3908" y="4"/>
                  <a:pt x="3242" y="4"/>
                </a:cubicBezTo>
                <a:cubicBezTo>
                  <a:pt x="3066" y="4"/>
                  <a:pt x="2884" y="10"/>
                  <a:pt x="2692" y="23"/>
                </a:cubicBezTo>
                <a:cubicBezTo>
                  <a:pt x="2578" y="28"/>
                  <a:pt x="2463" y="30"/>
                  <a:pt x="2349" y="30"/>
                </a:cubicBezTo>
                <a:cubicBezTo>
                  <a:pt x="1903" y="30"/>
                  <a:pt x="1458" y="1"/>
                  <a:pt x="1021" y="1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3" name="Google Shape;5203;p43"/>
          <p:cNvSpPr/>
          <p:nvPr/>
        </p:nvSpPr>
        <p:spPr>
          <a:xfrm>
            <a:off x="4333257" y="1908925"/>
            <a:ext cx="413192" cy="500046"/>
          </a:xfrm>
          <a:custGeom>
            <a:avLst/>
            <a:gdLst/>
            <a:ahLst/>
            <a:cxnLst/>
            <a:rect l="l" t="t" r="r" b="b"/>
            <a:pathLst>
              <a:path w="12859" h="15562" extrusionOk="0">
                <a:moveTo>
                  <a:pt x="7233" y="1"/>
                </a:moveTo>
                <a:cubicBezTo>
                  <a:pt x="5805" y="1"/>
                  <a:pt x="4344" y="543"/>
                  <a:pt x="3199" y="1676"/>
                </a:cubicBezTo>
                <a:cubicBezTo>
                  <a:pt x="1" y="4811"/>
                  <a:pt x="1362" y="12253"/>
                  <a:pt x="4814" y="14819"/>
                </a:cubicBezTo>
                <a:cubicBezTo>
                  <a:pt x="5480" y="15307"/>
                  <a:pt x="6285" y="15562"/>
                  <a:pt x="7089" y="15562"/>
                </a:cubicBezTo>
                <a:cubicBezTo>
                  <a:pt x="7433" y="15562"/>
                  <a:pt x="7776" y="15515"/>
                  <a:pt x="8108" y="15420"/>
                </a:cubicBezTo>
                <a:cubicBezTo>
                  <a:pt x="11465" y="14470"/>
                  <a:pt x="12858" y="10290"/>
                  <a:pt x="12795" y="6711"/>
                </a:cubicBezTo>
                <a:cubicBezTo>
                  <a:pt x="12763" y="5571"/>
                  <a:pt x="12605" y="4494"/>
                  <a:pt x="12288" y="3576"/>
                </a:cubicBezTo>
                <a:cubicBezTo>
                  <a:pt x="11487" y="1248"/>
                  <a:pt x="9397" y="1"/>
                  <a:pt x="7233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4" name="Google Shape;5204;p43"/>
          <p:cNvSpPr/>
          <p:nvPr/>
        </p:nvSpPr>
        <p:spPr>
          <a:xfrm>
            <a:off x="4370917" y="1889613"/>
            <a:ext cx="383662" cy="341826"/>
          </a:xfrm>
          <a:custGeom>
            <a:avLst/>
            <a:gdLst/>
            <a:ahLst/>
            <a:cxnLst/>
            <a:rect l="l" t="t" r="r" b="b"/>
            <a:pathLst>
              <a:path w="11940" h="10638" extrusionOk="0">
                <a:moveTo>
                  <a:pt x="6421" y="0"/>
                </a:moveTo>
                <a:cubicBezTo>
                  <a:pt x="5124" y="0"/>
                  <a:pt x="3796" y="446"/>
                  <a:pt x="2692" y="1390"/>
                </a:cubicBezTo>
                <a:cubicBezTo>
                  <a:pt x="2217" y="1802"/>
                  <a:pt x="1869" y="2309"/>
                  <a:pt x="1520" y="2815"/>
                </a:cubicBezTo>
                <a:cubicBezTo>
                  <a:pt x="1204" y="3290"/>
                  <a:pt x="792" y="3607"/>
                  <a:pt x="539" y="4114"/>
                </a:cubicBezTo>
                <a:cubicBezTo>
                  <a:pt x="285" y="4620"/>
                  <a:pt x="95" y="5190"/>
                  <a:pt x="32" y="5761"/>
                </a:cubicBezTo>
                <a:cubicBezTo>
                  <a:pt x="0" y="6331"/>
                  <a:pt x="159" y="6806"/>
                  <a:pt x="190" y="7344"/>
                </a:cubicBezTo>
                <a:cubicBezTo>
                  <a:pt x="159" y="6806"/>
                  <a:pt x="412" y="6236"/>
                  <a:pt x="824" y="5856"/>
                </a:cubicBezTo>
                <a:cubicBezTo>
                  <a:pt x="1172" y="5571"/>
                  <a:pt x="1584" y="5412"/>
                  <a:pt x="1964" y="5190"/>
                </a:cubicBezTo>
                <a:cubicBezTo>
                  <a:pt x="2344" y="4969"/>
                  <a:pt x="2724" y="4684"/>
                  <a:pt x="2851" y="4272"/>
                </a:cubicBezTo>
                <a:cubicBezTo>
                  <a:pt x="4086" y="5856"/>
                  <a:pt x="5986" y="6362"/>
                  <a:pt x="7854" y="6837"/>
                </a:cubicBezTo>
                <a:cubicBezTo>
                  <a:pt x="9406" y="7217"/>
                  <a:pt x="11148" y="8199"/>
                  <a:pt x="11180" y="10036"/>
                </a:cubicBezTo>
                <a:cubicBezTo>
                  <a:pt x="11180" y="10258"/>
                  <a:pt x="11180" y="10321"/>
                  <a:pt x="11306" y="10638"/>
                </a:cubicBezTo>
                <a:cubicBezTo>
                  <a:pt x="11401" y="10353"/>
                  <a:pt x="11433" y="10163"/>
                  <a:pt x="11465" y="9877"/>
                </a:cubicBezTo>
                <a:cubicBezTo>
                  <a:pt x="11496" y="9561"/>
                  <a:pt x="11591" y="9276"/>
                  <a:pt x="11655" y="8959"/>
                </a:cubicBezTo>
                <a:cubicBezTo>
                  <a:pt x="11781" y="8357"/>
                  <a:pt x="11845" y="7724"/>
                  <a:pt x="11876" y="7091"/>
                </a:cubicBezTo>
                <a:cubicBezTo>
                  <a:pt x="11940" y="5951"/>
                  <a:pt x="11845" y="4874"/>
                  <a:pt x="11623" y="3955"/>
                </a:cubicBezTo>
                <a:cubicBezTo>
                  <a:pt x="10953" y="1419"/>
                  <a:pt x="8736" y="0"/>
                  <a:pt x="6421" y="0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5" name="Google Shape;5205;p43"/>
          <p:cNvSpPr/>
          <p:nvPr/>
        </p:nvSpPr>
        <p:spPr>
          <a:xfrm>
            <a:off x="4315970" y="1867506"/>
            <a:ext cx="491531" cy="373862"/>
          </a:xfrm>
          <a:custGeom>
            <a:avLst/>
            <a:gdLst/>
            <a:ahLst/>
            <a:cxnLst/>
            <a:rect l="l" t="t" r="r" b="b"/>
            <a:pathLst>
              <a:path w="15297" h="11635" extrusionOk="0">
                <a:moveTo>
                  <a:pt x="8736" y="1"/>
                </a:moveTo>
                <a:cubicBezTo>
                  <a:pt x="8568" y="1"/>
                  <a:pt x="8401" y="7"/>
                  <a:pt x="8234" y="20"/>
                </a:cubicBezTo>
                <a:cubicBezTo>
                  <a:pt x="7442" y="83"/>
                  <a:pt x="6841" y="495"/>
                  <a:pt x="6112" y="811"/>
                </a:cubicBezTo>
                <a:cubicBezTo>
                  <a:pt x="5416" y="1128"/>
                  <a:pt x="4592" y="1318"/>
                  <a:pt x="3832" y="1572"/>
                </a:cubicBezTo>
                <a:cubicBezTo>
                  <a:pt x="3009" y="1857"/>
                  <a:pt x="2122" y="2142"/>
                  <a:pt x="1457" y="2712"/>
                </a:cubicBezTo>
                <a:cubicBezTo>
                  <a:pt x="950" y="3155"/>
                  <a:pt x="602" y="3725"/>
                  <a:pt x="349" y="4327"/>
                </a:cubicBezTo>
                <a:cubicBezTo>
                  <a:pt x="32" y="5055"/>
                  <a:pt x="0" y="5847"/>
                  <a:pt x="95" y="6639"/>
                </a:cubicBezTo>
                <a:cubicBezTo>
                  <a:pt x="159" y="7272"/>
                  <a:pt x="254" y="7937"/>
                  <a:pt x="539" y="8539"/>
                </a:cubicBezTo>
                <a:cubicBezTo>
                  <a:pt x="792" y="9077"/>
                  <a:pt x="1362" y="9457"/>
                  <a:pt x="1900" y="9710"/>
                </a:cubicBezTo>
                <a:cubicBezTo>
                  <a:pt x="1837" y="9679"/>
                  <a:pt x="1900" y="8760"/>
                  <a:pt x="1900" y="8634"/>
                </a:cubicBezTo>
                <a:cubicBezTo>
                  <a:pt x="1869" y="7810"/>
                  <a:pt x="1932" y="6987"/>
                  <a:pt x="2185" y="6227"/>
                </a:cubicBezTo>
                <a:cubicBezTo>
                  <a:pt x="2407" y="5467"/>
                  <a:pt x="2914" y="4992"/>
                  <a:pt x="3547" y="4517"/>
                </a:cubicBezTo>
                <a:cubicBezTo>
                  <a:pt x="3801" y="4358"/>
                  <a:pt x="4054" y="4168"/>
                  <a:pt x="4244" y="3915"/>
                </a:cubicBezTo>
                <a:cubicBezTo>
                  <a:pt x="4371" y="3820"/>
                  <a:pt x="4814" y="3282"/>
                  <a:pt x="4751" y="3092"/>
                </a:cubicBezTo>
                <a:lnTo>
                  <a:pt x="4751" y="3092"/>
                </a:lnTo>
                <a:cubicBezTo>
                  <a:pt x="5099" y="3883"/>
                  <a:pt x="5669" y="4707"/>
                  <a:pt x="6366" y="5213"/>
                </a:cubicBezTo>
                <a:cubicBezTo>
                  <a:pt x="7696" y="6195"/>
                  <a:pt x="9184" y="6892"/>
                  <a:pt x="10673" y="7462"/>
                </a:cubicBezTo>
                <a:lnTo>
                  <a:pt x="11021" y="7620"/>
                </a:lnTo>
                <a:cubicBezTo>
                  <a:pt x="11433" y="7779"/>
                  <a:pt x="11813" y="7969"/>
                  <a:pt x="12161" y="8285"/>
                </a:cubicBezTo>
                <a:cubicBezTo>
                  <a:pt x="12921" y="8950"/>
                  <a:pt x="12985" y="10027"/>
                  <a:pt x="12953" y="10977"/>
                </a:cubicBezTo>
                <a:cubicBezTo>
                  <a:pt x="12953" y="11072"/>
                  <a:pt x="12953" y="11199"/>
                  <a:pt x="12985" y="11294"/>
                </a:cubicBezTo>
                <a:cubicBezTo>
                  <a:pt x="13067" y="11542"/>
                  <a:pt x="13315" y="11635"/>
                  <a:pt x="13577" y="11635"/>
                </a:cubicBezTo>
                <a:cubicBezTo>
                  <a:pt x="13817" y="11635"/>
                  <a:pt x="14069" y="11558"/>
                  <a:pt x="14220" y="11452"/>
                </a:cubicBezTo>
                <a:cubicBezTo>
                  <a:pt x="14505" y="11199"/>
                  <a:pt x="14758" y="10851"/>
                  <a:pt x="14885" y="10502"/>
                </a:cubicBezTo>
                <a:cubicBezTo>
                  <a:pt x="15296" y="9267"/>
                  <a:pt x="15265" y="7905"/>
                  <a:pt x="15201" y="6575"/>
                </a:cubicBezTo>
                <a:cubicBezTo>
                  <a:pt x="15170" y="5847"/>
                  <a:pt x="15138" y="5087"/>
                  <a:pt x="14948" y="4390"/>
                </a:cubicBezTo>
                <a:cubicBezTo>
                  <a:pt x="14726" y="3630"/>
                  <a:pt x="14315" y="2965"/>
                  <a:pt x="13808" y="2363"/>
                </a:cubicBezTo>
                <a:cubicBezTo>
                  <a:pt x="12527" y="821"/>
                  <a:pt x="10632" y="1"/>
                  <a:pt x="8736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6" name="Google Shape;5206;p43"/>
          <p:cNvSpPr/>
          <p:nvPr/>
        </p:nvSpPr>
        <p:spPr>
          <a:xfrm>
            <a:off x="4092103" y="2973249"/>
            <a:ext cx="924002" cy="20372"/>
          </a:xfrm>
          <a:custGeom>
            <a:avLst/>
            <a:gdLst/>
            <a:ahLst/>
            <a:cxnLst/>
            <a:rect l="l" t="t" r="r" b="b"/>
            <a:pathLst>
              <a:path w="28756" h="634" extrusionOk="0">
                <a:moveTo>
                  <a:pt x="28471" y="0"/>
                </a:moveTo>
                <a:lnTo>
                  <a:pt x="222" y="64"/>
                </a:lnTo>
                <a:lnTo>
                  <a:pt x="0" y="634"/>
                </a:lnTo>
                <a:lnTo>
                  <a:pt x="28756" y="634"/>
                </a:lnTo>
                <a:lnTo>
                  <a:pt x="28471" y="0"/>
                </a:lnTo>
                <a:close/>
              </a:path>
            </a:pathLst>
          </a:custGeom>
          <a:solidFill>
            <a:srgbClr val="BD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7" name="Google Shape;5207;p43"/>
          <p:cNvSpPr/>
          <p:nvPr/>
        </p:nvSpPr>
        <p:spPr>
          <a:xfrm>
            <a:off x="4450284" y="3733376"/>
            <a:ext cx="480349" cy="175058"/>
          </a:xfrm>
          <a:custGeom>
            <a:avLst/>
            <a:gdLst/>
            <a:ahLst/>
            <a:cxnLst/>
            <a:rect l="l" t="t" r="r" b="b"/>
            <a:pathLst>
              <a:path w="14949" h="5448" extrusionOk="0">
                <a:moveTo>
                  <a:pt x="13460" y="1"/>
                </a:moveTo>
                <a:cubicBezTo>
                  <a:pt x="13048" y="1"/>
                  <a:pt x="12605" y="32"/>
                  <a:pt x="12161" y="64"/>
                </a:cubicBezTo>
                <a:cubicBezTo>
                  <a:pt x="10483" y="286"/>
                  <a:pt x="8868" y="951"/>
                  <a:pt x="7158" y="1141"/>
                </a:cubicBezTo>
                <a:cubicBezTo>
                  <a:pt x="6740" y="1189"/>
                  <a:pt x="6326" y="1205"/>
                  <a:pt x="5914" y="1205"/>
                </a:cubicBezTo>
                <a:cubicBezTo>
                  <a:pt x="5233" y="1205"/>
                  <a:pt x="4555" y="1161"/>
                  <a:pt x="3864" y="1141"/>
                </a:cubicBezTo>
                <a:cubicBezTo>
                  <a:pt x="3437" y="1109"/>
                  <a:pt x="2890" y="1038"/>
                  <a:pt x="2352" y="1038"/>
                </a:cubicBezTo>
                <a:cubicBezTo>
                  <a:pt x="1814" y="1038"/>
                  <a:pt x="1283" y="1109"/>
                  <a:pt x="887" y="1363"/>
                </a:cubicBezTo>
                <a:cubicBezTo>
                  <a:pt x="571" y="1553"/>
                  <a:pt x="64" y="2059"/>
                  <a:pt x="32" y="2439"/>
                </a:cubicBezTo>
                <a:cubicBezTo>
                  <a:pt x="1" y="2946"/>
                  <a:pt x="539" y="3453"/>
                  <a:pt x="887" y="3706"/>
                </a:cubicBezTo>
                <a:cubicBezTo>
                  <a:pt x="1521" y="4181"/>
                  <a:pt x="2312" y="4466"/>
                  <a:pt x="3136" y="4656"/>
                </a:cubicBezTo>
                <a:cubicBezTo>
                  <a:pt x="4213" y="4910"/>
                  <a:pt x="5353" y="5005"/>
                  <a:pt x="6366" y="5163"/>
                </a:cubicBezTo>
                <a:cubicBezTo>
                  <a:pt x="6809" y="5258"/>
                  <a:pt x="7253" y="5321"/>
                  <a:pt x="7728" y="5385"/>
                </a:cubicBezTo>
                <a:cubicBezTo>
                  <a:pt x="8425" y="5448"/>
                  <a:pt x="9185" y="5448"/>
                  <a:pt x="9913" y="5448"/>
                </a:cubicBezTo>
                <a:lnTo>
                  <a:pt x="11496" y="5448"/>
                </a:lnTo>
                <a:cubicBezTo>
                  <a:pt x="11781" y="5448"/>
                  <a:pt x="12098" y="5448"/>
                  <a:pt x="12351" y="5321"/>
                </a:cubicBezTo>
                <a:cubicBezTo>
                  <a:pt x="12636" y="5163"/>
                  <a:pt x="12827" y="4846"/>
                  <a:pt x="12985" y="4561"/>
                </a:cubicBezTo>
                <a:cubicBezTo>
                  <a:pt x="13333" y="3959"/>
                  <a:pt x="13745" y="3389"/>
                  <a:pt x="14030" y="2756"/>
                </a:cubicBezTo>
                <a:cubicBezTo>
                  <a:pt x="14188" y="2376"/>
                  <a:pt x="14252" y="2091"/>
                  <a:pt x="14505" y="1743"/>
                </a:cubicBezTo>
                <a:cubicBezTo>
                  <a:pt x="14727" y="1426"/>
                  <a:pt x="14948" y="1014"/>
                  <a:pt x="14790" y="603"/>
                </a:cubicBezTo>
                <a:cubicBezTo>
                  <a:pt x="14600" y="128"/>
                  <a:pt x="13967" y="32"/>
                  <a:pt x="13460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8" name="Google Shape;5208;p43"/>
          <p:cNvSpPr/>
          <p:nvPr/>
        </p:nvSpPr>
        <p:spPr>
          <a:xfrm>
            <a:off x="4461466" y="3733376"/>
            <a:ext cx="469167" cy="160823"/>
          </a:xfrm>
          <a:custGeom>
            <a:avLst/>
            <a:gdLst/>
            <a:ahLst/>
            <a:cxnLst/>
            <a:rect l="l" t="t" r="r" b="b"/>
            <a:pathLst>
              <a:path w="14601" h="5005" extrusionOk="0">
                <a:moveTo>
                  <a:pt x="13112" y="1"/>
                </a:moveTo>
                <a:cubicBezTo>
                  <a:pt x="12700" y="1"/>
                  <a:pt x="12257" y="32"/>
                  <a:pt x="11813" y="64"/>
                </a:cubicBezTo>
                <a:cubicBezTo>
                  <a:pt x="10135" y="286"/>
                  <a:pt x="8520" y="951"/>
                  <a:pt x="6810" y="1141"/>
                </a:cubicBezTo>
                <a:cubicBezTo>
                  <a:pt x="6409" y="1184"/>
                  <a:pt x="6003" y="1201"/>
                  <a:pt x="5595" y="1201"/>
                </a:cubicBezTo>
                <a:cubicBezTo>
                  <a:pt x="5100" y="1201"/>
                  <a:pt x="4604" y="1176"/>
                  <a:pt x="4118" y="1141"/>
                </a:cubicBezTo>
                <a:cubicBezTo>
                  <a:pt x="3453" y="1458"/>
                  <a:pt x="1109" y="2218"/>
                  <a:pt x="1" y="3231"/>
                </a:cubicBezTo>
                <a:cubicBezTo>
                  <a:pt x="159" y="3421"/>
                  <a:pt x="381" y="3579"/>
                  <a:pt x="539" y="3706"/>
                </a:cubicBezTo>
                <a:cubicBezTo>
                  <a:pt x="1173" y="4181"/>
                  <a:pt x="1964" y="4466"/>
                  <a:pt x="2788" y="4656"/>
                </a:cubicBezTo>
                <a:cubicBezTo>
                  <a:pt x="3453" y="4814"/>
                  <a:pt x="4150" y="4910"/>
                  <a:pt x="4846" y="5005"/>
                </a:cubicBezTo>
                <a:cubicBezTo>
                  <a:pt x="7126" y="4593"/>
                  <a:pt x="9375" y="3896"/>
                  <a:pt x="11592" y="3358"/>
                </a:cubicBezTo>
                <a:cubicBezTo>
                  <a:pt x="12257" y="3168"/>
                  <a:pt x="12954" y="3009"/>
                  <a:pt x="13650" y="2819"/>
                </a:cubicBezTo>
                <a:cubicBezTo>
                  <a:pt x="13650" y="2788"/>
                  <a:pt x="13650" y="2788"/>
                  <a:pt x="13682" y="2756"/>
                </a:cubicBezTo>
                <a:cubicBezTo>
                  <a:pt x="13840" y="2376"/>
                  <a:pt x="13904" y="2059"/>
                  <a:pt x="14157" y="1743"/>
                </a:cubicBezTo>
                <a:cubicBezTo>
                  <a:pt x="14379" y="1426"/>
                  <a:pt x="14600" y="1014"/>
                  <a:pt x="14442" y="603"/>
                </a:cubicBezTo>
                <a:cubicBezTo>
                  <a:pt x="14252" y="128"/>
                  <a:pt x="13650" y="1"/>
                  <a:pt x="13112" y="1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9" name="Google Shape;5209;p43"/>
          <p:cNvSpPr/>
          <p:nvPr/>
        </p:nvSpPr>
        <p:spPr>
          <a:xfrm>
            <a:off x="4097180" y="2964092"/>
            <a:ext cx="913848" cy="613634"/>
          </a:xfrm>
          <a:custGeom>
            <a:avLst/>
            <a:gdLst/>
            <a:ahLst/>
            <a:cxnLst/>
            <a:rect l="l" t="t" r="r" b="b"/>
            <a:pathLst>
              <a:path w="28440" h="19097" extrusionOk="0">
                <a:moveTo>
                  <a:pt x="570" y="0"/>
                </a:moveTo>
                <a:cubicBezTo>
                  <a:pt x="254" y="0"/>
                  <a:pt x="0" y="285"/>
                  <a:pt x="32" y="634"/>
                </a:cubicBezTo>
                <a:lnTo>
                  <a:pt x="1806" y="19096"/>
                </a:lnTo>
                <a:lnTo>
                  <a:pt x="26634" y="19096"/>
                </a:lnTo>
                <a:lnTo>
                  <a:pt x="28408" y="634"/>
                </a:lnTo>
                <a:cubicBezTo>
                  <a:pt x="28439" y="285"/>
                  <a:pt x="28186" y="0"/>
                  <a:pt x="27837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0" name="Google Shape;5210;p43"/>
          <p:cNvSpPr/>
          <p:nvPr/>
        </p:nvSpPr>
        <p:spPr>
          <a:xfrm>
            <a:off x="4670102" y="3734436"/>
            <a:ext cx="305291" cy="190385"/>
          </a:xfrm>
          <a:custGeom>
            <a:avLst/>
            <a:gdLst/>
            <a:ahLst/>
            <a:cxnLst/>
            <a:rect l="l" t="t" r="r" b="b"/>
            <a:pathLst>
              <a:path w="9501" h="5925" extrusionOk="0">
                <a:moveTo>
                  <a:pt x="4954" y="1"/>
                </a:moveTo>
                <a:cubicBezTo>
                  <a:pt x="4094" y="1"/>
                  <a:pt x="3211" y="222"/>
                  <a:pt x="2280" y="696"/>
                </a:cubicBezTo>
                <a:cubicBezTo>
                  <a:pt x="2914" y="1013"/>
                  <a:pt x="3484" y="1583"/>
                  <a:pt x="3484" y="2280"/>
                </a:cubicBezTo>
                <a:cubicBezTo>
                  <a:pt x="3484" y="3008"/>
                  <a:pt x="3294" y="3705"/>
                  <a:pt x="2787" y="4243"/>
                </a:cubicBezTo>
                <a:cubicBezTo>
                  <a:pt x="2154" y="4940"/>
                  <a:pt x="950" y="5162"/>
                  <a:pt x="0" y="5225"/>
                </a:cubicBezTo>
                <a:cubicBezTo>
                  <a:pt x="950" y="5415"/>
                  <a:pt x="1362" y="5637"/>
                  <a:pt x="2185" y="5732"/>
                </a:cubicBezTo>
                <a:cubicBezTo>
                  <a:pt x="2882" y="5795"/>
                  <a:pt x="3325" y="5890"/>
                  <a:pt x="4022" y="5922"/>
                </a:cubicBezTo>
                <a:cubicBezTo>
                  <a:pt x="4076" y="5924"/>
                  <a:pt x="4130" y="5925"/>
                  <a:pt x="4184" y="5925"/>
                </a:cubicBezTo>
                <a:cubicBezTo>
                  <a:pt x="4985" y="5925"/>
                  <a:pt x="5780" y="5708"/>
                  <a:pt x="6492" y="5352"/>
                </a:cubicBezTo>
                <a:cubicBezTo>
                  <a:pt x="8171" y="4465"/>
                  <a:pt x="9501" y="1931"/>
                  <a:pt x="7474" y="633"/>
                </a:cubicBezTo>
                <a:cubicBezTo>
                  <a:pt x="7316" y="538"/>
                  <a:pt x="7157" y="475"/>
                  <a:pt x="6999" y="411"/>
                </a:cubicBezTo>
                <a:cubicBezTo>
                  <a:pt x="6322" y="143"/>
                  <a:pt x="5645" y="1"/>
                  <a:pt x="4954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1" name="Google Shape;5211;p43"/>
          <p:cNvSpPr/>
          <p:nvPr/>
        </p:nvSpPr>
        <p:spPr>
          <a:xfrm>
            <a:off x="4090046" y="2981379"/>
            <a:ext cx="928083" cy="613634"/>
          </a:xfrm>
          <a:custGeom>
            <a:avLst/>
            <a:gdLst/>
            <a:ahLst/>
            <a:cxnLst/>
            <a:rect l="l" t="t" r="r" b="b"/>
            <a:pathLst>
              <a:path w="28883" h="19097" extrusionOk="0">
                <a:moveTo>
                  <a:pt x="602" y="1"/>
                </a:moveTo>
                <a:cubicBezTo>
                  <a:pt x="254" y="1"/>
                  <a:pt x="1" y="286"/>
                  <a:pt x="32" y="602"/>
                </a:cubicBezTo>
                <a:lnTo>
                  <a:pt x="1837" y="19097"/>
                </a:lnTo>
                <a:lnTo>
                  <a:pt x="27046" y="19097"/>
                </a:lnTo>
                <a:lnTo>
                  <a:pt x="28851" y="602"/>
                </a:lnTo>
                <a:cubicBezTo>
                  <a:pt x="28883" y="286"/>
                  <a:pt x="28630" y="1"/>
                  <a:pt x="282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2" name="Google Shape;5212;p43"/>
          <p:cNvSpPr/>
          <p:nvPr/>
        </p:nvSpPr>
        <p:spPr>
          <a:xfrm>
            <a:off x="4149074" y="3593985"/>
            <a:ext cx="809032" cy="36663"/>
          </a:xfrm>
          <a:custGeom>
            <a:avLst/>
            <a:gdLst/>
            <a:ahLst/>
            <a:cxnLst/>
            <a:rect l="l" t="t" r="r" b="b"/>
            <a:pathLst>
              <a:path w="25178" h="1141" extrusionOk="0">
                <a:moveTo>
                  <a:pt x="0" y="0"/>
                </a:moveTo>
                <a:lnTo>
                  <a:pt x="0" y="1140"/>
                </a:lnTo>
                <a:lnTo>
                  <a:pt x="25177" y="1140"/>
                </a:lnTo>
                <a:lnTo>
                  <a:pt x="25177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3" name="Google Shape;5213;p43"/>
          <p:cNvSpPr/>
          <p:nvPr/>
        </p:nvSpPr>
        <p:spPr>
          <a:xfrm>
            <a:off x="4494048" y="3231980"/>
            <a:ext cx="120111" cy="112207"/>
          </a:xfrm>
          <a:custGeom>
            <a:avLst/>
            <a:gdLst/>
            <a:ahLst/>
            <a:cxnLst/>
            <a:rect l="l" t="t" r="r" b="b"/>
            <a:pathLst>
              <a:path w="3738" h="3492" extrusionOk="0">
                <a:moveTo>
                  <a:pt x="1841" y="0"/>
                </a:moveTo>
                <a:cubicBezTo>
                  <a:pt x="1003" y="0"/>
                  <a:pt x="270" y="625"/>
                  <a:pt x="127" y="1481"/>
                </a:cubicBezTo>
                <a:cubicBezTo>
                  <a:pt x="0" y="2431"/>
                  <a:pt x="665" y="3317"/>
                  <a:pt x="1615" y="3476"/>
                </a:cubicBezTo>
                <a:cubicBezTo>
                  <a:pt x="1693" y="3486"/>
                  <a:pt x="1771" y="3491"/>
                  <a:pt x="1848" y="3491"/>
                </a:cubicBezTo>
                <a:cubicBezTo>
                  <a:pt x="2706" y="3491"/>
                  <a:pt x="3463" y="2859"/>
                  <a:pt x="3579" y="1987"/>
                </a:cubicBezTo>
                <a:cubicBezTo>
                  <a:pt x="3737" y="1037"/>
                  <a:pt x="3072" y="150"/>
                  <a:pt x="2122" y="24"/>
                </a:cubicBezTo>
                <a:cubicBezTo>
                  <a:pt x="2028" y="8"/>
                  <a:pt x="1934" y="0"/>
                  <a:pt x="1841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4" name="Google Shape;5214;p43"/>
          <p:cNvSpPr/>
          <p:nvPr/>
        </p:nvSpPr>
        <p:spPr>
          <a:xfrm>
            <a:off x="3628945" y="3333165"/>
            <a:ext cx="1012688" cy="548213"/>
          </a:xfrm>
          <a:custGeom>
            <a:avLst/>
            <a:gdLst/>
            <a:ahLst/>
            <a:cxnLst/>
            <a:rect l="l" t="t" r="r" b="b"/>
            <a:pathLst>
              <a:path w="31516" h="17061" extrusionOk="0">
                <a:moveTo>
                  <a:pt x="4773" y="0"/>
                </a:moveTo>
                <a:cubicBezTo>
                  <a:pt x="2249" y="0"/>
                  <a:pt x="1" y="2254"/>
                  <a:pt x="1018" y="5045"/>
                </a:cubicBezTo>
                <a:cubicBezTo>
                  <a:pt x="1493" y="6312"/>
                  <a:pt x="2633" y="7420"/>
                  <a:pt x="3742" y="8181"/>
                </a:cubicBezTo>
                <a:cubicBezTo>
                  <a:pt x="8587" y="11442"/>
                  <a:pt x="14382" y="13248"/>
                  <a:pt x="19924" y="14831"/>
                </a:cubicBezTo>
                <a:cubicBezTo>
                  <a:pt x="21128" y="15179"/>
                  <a:pt x="22268" y="15559"/>
                  <a:pt x="23471" y="15908"/>
                </a:cubicBezTo>
                <a:cubicBezTo>
                  <a:pt x="24643" y="16256"/>
                  <a:pt x="25847" y="16573"/>
                  <a:pt x="27050" y="16826"/>
                </a:cubicBezTo>
                <a:cubicBezTo>
                  <a:pt x="27303" y="16889"/>
                  <a:pt x="27588" y="16921"/>
                  <a:pt x="27842" y="16984"/>
                </a:cubicBezTo>
                <a:cubicBezTo>
                  <a:pt x="27968" y="16984"/>
                  <a:pt x="28127" y="17016"/>
                  <a:pt x="28253" y="17016"/>
                </a:cubicBezTo>
                <a:cubicBezTo>
                  <a:pt x="28343" y="17039"/>
                  <a:pt x="28433" y="17061"/>
                  <a:pt x="28522" y="17061"/>
                </a:cubicBezTo>
                <a:cubicBezTo>
                  <a:pt x="28559" y="17061"/>
                  <a:pt x="28596" y="17057"/>
                  <a:pt x="28633" y="17048"/>
                </a:cubicBezTo>
                <a:cubicBezTo>
                  <a:pt x="28887" y="17016"/>
                  <a:pt x="29140" y="16889"/>
                  <a:pt x="29393" y="16794"/>
                </a:cubicBezTo>
                <a:cubicBezTo>
                  <a:pt x="29647" y="16699"/>
                  <a:pt x="29900" y="16573"/>
                  <a:pt x="30154" y="16478"/>
                </a:cubicBezTo>
                <a:cubicBezTo>
                  <a:pt x="30565" y="16256"/>
                  <a:pt x="30945" y="16066"/>
                  <a:pt x="31262" y="15718"/>
                </a:cubicBezTo>
                <a:cubicBezTo>
                  <a:pt x="31325" y="15623"/>
                  <a:pt x="31389" y="15528"/>
                  <a:pt x="31452" y="15433"/>
                </a:cubicBezTo>
                <a:cubicBezTo>
                  <a:pt x="31484" y="15338"/>
                  <a:pt x="31515" y="15179"/>
                  <a:pt x="31452" y="15084"/>
                </a:cubicBezTo>
                <a:cubicBezTo>
                  <a:pt x="31420" y="14989"/>
                  <a:pt x="31294" y="14926"/>
                  <a:pt x="31230" y="14894"/>
                </a:cubicBezTo>
                <a:cubicBezTo>
                  <a:pt x="31040" y="14736"/>
                  <a:pt x="30882" y="14609"/>
                  <a:pt x="30692" y="14514"/>
                </a:cubicBezTo>
                <a:cubicBezTo>
                  <a:pt x="30312" y="14261"/>
                  <a:pt x="29900" y="14039"/>
                  <a:pt x="29488" y="13818"/>
                </a:cubicBezTo>
                <a:cubicBezTo>
                  <a:pt x="28855" y="13501"/>
                  <a:pt x="28158" y="13248"/>
                  <a:pt x="27525" y="12931"/>
                </a:cubicBezTo>
                <a:cubicBezTo>
                  <a:pt x="27493" y="12931"/>
                  <a:pt x="27462" y="12899"/>
                  <a:pt x="27430" y="12899"/>
                </a:cubicBezTo>
                <a:cubicBezTo>
                  <a:pt x="25910" y="12107"/>
                  <a:pt x="24390" y="11221"/>
                  <a:pt x="22901" y="10366"/>
                </a:cubicBezTo>
                <a:cubicBezTo>
                  <a:pt x="22110" y="9891"/>
                  <a:pt x="21286" y="9416"/>
                  <a:pt x="20494" y="8972"/>
                </a:cubicBezTo>
                <a:cubicBezTo>
                  <a:pt x="15681" y="6249"/>
                  <a:pt x="11500" y="2448"/>
                  <a:pt x="6402" y="327"/>
                </a:cubicBezTo>
                <a:cubicBezTo>
                  <a:pt x="5866" y="103"/>
                  <a:pt x="5313" y="0"/>
                  <a:pt x="4773" y="0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5" name="Google Shape;5215;p43"/>
          <p:cNvSpPr/>
          <p:nvPr/>
        </p:nvSpPr>
        <p:spPr>
          <a:xfrm>
            <a:off x="4675179" y="3333230"/>
            <a:ext cx="804116" cy="509075"/>
          </a:xfrm>
          <a:custGeom>
            <a:avLst/>
            <a:gdLst/>
            <a:ahLst/>
            <a:cxnLst/>
            <a:rect l="l" t="t" r="r" b="b"/>
            <a:pathLst>
              <a:path w="25025" h="15843" extrusionOk="0">
                <a:moveTo>
                  <a:pt x="20239" y="1"/>
                </a:moveTo>
                <a:cubicBezTo>
                  <a:pt x="19703" y="1"/>
                  <a:pt x="19154" y="103"/>
                  <a:pt x="18622" y="325"/>
                </a:cubicBezTo>
                <a:cubicBezTo>
                  <a:pt x="13523" y="2446"/>
                  <a:pt x="9343" y="6247"/>
                  <a:pt x="4529" y="8970"/>
                </a:cubicBezTo>
                <a:cubicBezTo>
                  <a:pt x="3737" y="9414"/>
                  <a:pt x="2914" y="9889"/>
                  <a:pt x="2122" y="10364"/>
                </a:cubicBezTo>
                <a:cubicBezTo>
                  <a:pt x="1426" y="10744"/>
                  <a:pt x="729" y="11155"/>
                  <a:pt x="0" y="11567"/>
                </a:cubicBezTo>
                <a:lnTo>
                  <a:pt x="1742" y="15842"/>
                </a:lnTo>
                <a:cubicBezTo>
                  <a:pt x="2851" y="15526"/>
                  <a:pt x="3959" y="15146"/>
                  <a:pt x="5067" y="14829"/>
                </a:cubicBezTo>
                <a:cubicBezTo>
                  <a:pt x="10641" y="13246"/>
                  <a:pt x="16437" y="11440"/>
                  <a:pt x="21282" y="8179"/>
                </a:cubicBezTo>
                <a:cubicBezTo>
                  <a:pt x="22390" y="7418"/>
                  <a:pt x="23531" y="6310"/>
                  <a:pt x="24006" y="5043"/>
                </a:cubicBezTo>
                <a:cubicBezTo>
                  <a:pt x="25024" y="2274"/>
                  <a:pt x="22767" y="1"/>
                  <a:pt x="20239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6" name="Google Shape;5216;p43"/>
          <p:cNvSpPr/>
          <p:nvPr/>
        </p:nvSpPr>
        <p:spPr>
          <a:xfrm>
            <a:off x="4413653" y="3704906"/>
            <a:ext cx="317533" cy="180167"/>
          </a:xfrm>
          <a:custGeom>
            <a:avLst/>
            <a:gdLst/>
            <a:ahLst/>
            <a:cxnLst/>
            <a:rect l="l" t="t" r="r" b="b"/>
            <a:pathLst>
              <a:path w="9882" h="5607" extrusionOk="0">
                <a:moveTo>
                  <a:pt x="8139" y="0"/>
                </a:moveTo>
                <a:cubicBezTo>
                  <a:pt x="7348" y="443"/>
                  <a:pt x="6524" y="918"/>
                  <a:pt x="5733" y="1330"/>
                </a:cubicBezTo>
                <a:cubicBezTo>
                  <a:pt x="4877" y="1774"/>
                  <a:pt x="0" y="3452"/>
                  <a:pt x="1331" y="5225"/>
                </a:cubicBezTo>
                <a:cubicBezTo>
                  <a:pt x="1584" y="5574"/>
                  <a:pt x="2091" y="5605"/>
                  <a:pt x="2534" y="5605"/>
                </a:cubicBezTo>
                <a:cubicBezTo>
                  <a:pt x="2594" y="5606"/>
                  <a:pt x="2654" y="5607"/>
                  <a:pt x="2714" y="5607"/>
                </a:cubicBezTo>
                <a:cubicBezTo>
                  <a:pt x="5153" y="5607"/>
                  <a:pt x="7532" y="4986"/>
                  <a:pt x="9881" y="4275"/>
                </a:cubicBezTo>
                <a:lnTo>
                  <a:pt x="8139" y="0"/>
                </a:ln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7" name="Google Shape;5217;p43"/>
          <p:cNvSpPr/>
          <p:nvPr/>
        </p:nvSpPr>
        <p:spPr>
          <a:xfrm>
            <a:off x="4144993" y="3724218"/>
            <a:ext cx="451847" cy="136402"/>
          </a:xfrm>
          <a:custGeom>
            <a:avLst/>
            <a:gdLst/>
            <a:ahLst/>
            <a:cxnLst/>
            <a:rect l="l" t="t" r="r" b="b"/>
            <a:pathLst>
              <a:path w="14062" h="4245" extrusionOk="0">
                <a:moveTo>
                  <a:pt x="10008" y="1"/>
                </a:moveTo>
                <a:cubicBezTo>
                  <a:pt x="9217" y="191"/>
                  <a:pt x="8456" y="349"/>
                  <a:pt x="7633" y="413"/>
                </a:cubicBezTo>
                <a:cubicBezTo>
                  <a:pt x="7364" y="432"/>
                  <a:pt x="7095" y="441"/>
                  <a:pt x="6826" y="441"/>
                </a:cubicBezTo>
                <a:cubicBezTo>
                  <a:pt x="5595" y="441"/>
                  <a:pt x="4364" y="269"/>
                  <a:pt x="3132" y="269"/>
                </a:cubicBezTo>
                <a:cubicBezTo>
                  <a:pt x="2922" y="269"/>
                  <a:pt x="2713" y="274"/>
                  <a:pt x="2503" y="286"/>
                </a:cubicBezTo>
                <a:cubicBezTo>
                  <a:pt x="2059" y="317"/>
                  <a:pt x="1648" y="381"/>
                  <a:pt x="1204" y="476"/>
                </a:cubicBezTo>
                <a:cubicBezTo>
                  <a:pt x="729" y="571"/>
                  <a:pt x="127" y="793"/>
                  <a:pt x="32" y="1299"/>
                </a:cubicBezTo>
                <a:cubicBezTo>
                  <a:pt x="1" y="1363"/>
                  <a:pt x="1" y="1458"/>
                  <a:pt x="32" y="1521"/>
                </a:cubicBezTo>
                <a:cubicBezTo>
                  <a:pt x="1299" y="1933"/>
                  <a:pt x="2598" y="2313"/>
                  <a:pt x="3864" y="2661"/>
                </a:cubicBezTo>
                <a:cubicBezTo>
                  <a:pt x="5606" y="3168"/>
                  <a:pt x="7380" y="3769"/>
                  <a:pt x="9153" y="4244"/>
                </a:cubicBezTo>
                <a:cubicBezTo>
                  <a:pt x="10135" y="3864"/>
                  <a:pt x="11243" y="3579"/>
                  <a:pt x="12225" y="3136"/>
                </a:cubicBezTo>
                <a:cubicBezTo>
                  <a:pt x="12922" y="2819"/>
                  <a:pt x="13555" y="2471"/>
                  <a:pt x="14062" y="1996"/>
                </a:cubicBezTo>
                <a:cubicBezTo>
                  <a:pt x="12953" y="1394"/>
                  <a:pt x="11750" y="919"/>
                  <a:pt x="11370" y="729"/>
                </a:cubicBezTo>
                <a:cubicBezTo>
                  <a:pt x="10927" y="476"/>
                  <a:pt x="10452" y="254"/>
                  <a:pt x="10008" y="1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8" name="Google Shape;5218;p43"/>
          <p:cNvSpPr/>
          <p:nvPr/>
        </p:nvSpPr>
        <p:spPr>
          <a:xfrm>
            <a:off x="3628913" y="3333230"/>
            <a:ext cx="804116" cy="509075"/>
          </a:xfrm>
          <a:custGeom>
            <a:avLst/>
            <a:gdLst/>
            <a:ahLst/>
            <a:cxnLst/>
            <a:rect l="l" t="t" r="r" b="b"/>
            <a:pathLst>
              <a:path w="25025" h="15843" extrusionOk="0">
                <a:moveTo>
                  <a:pt x="4902" y="1"/>
                </a:moveTo>
                <a:cubicBezTo>
                  <a:pt x="2343" y="1"/>
                  <a:pt x="0" y="2274"/>
                  <a:pt x="1019" y="5043"/>
                </a:cubicBezTo>
                <a:cubicBezTo>
                  <a:pt x="1494" y="6310"/>
                  <a:pt x="2634" y="7418"/>
                  <a:pt x="3743" y="8179"/>
                </a:cubicBezTo>
                <a:cubicBezTo>
                  <a:pt x="8588" y="11440"/>
                  <a:pt x="14383" y="13246"/>
                  <a:pt x="19957" y="14829"/>
                </a:cubicBezTo>
                <a:cubicBezTo>
                  <a:pt x="21066" y="15146"/>
                  <a:pt x="22174" y="15526"/>
                  <a:pt x="23282" y="15842"/>
                </a:cubicBezTo>
                <a:lnTo>
                  <a:pt x="25024" y="11535"/>
                </a:lnTo>
                <a:cubicBezTo>
                  <a:pt x="24327" y="11155"/>
                  <a:pt x="23599" y="10744"/>
                  <a:pt x="22902" y="10364"/>
                </a:cubicBezTo>
                <a:cubicBezTo>
                  <a:pt x="22111" y="9889"/>
                  <a:pt x="21319" y="9382"/>
                  <a:pt x="20495" y="8939"/>
                </a:cubicBezTo>
                <a:cubicBezTo>
                  <a:pt x="15713" y="6215"/>
                  <a:pt x="11628" y="2446"/>
                  <a:pt x="6529" y="325"/>
                </a:cubicBezTo>
                <a:cubicBezTo>
                  <a:pt x="5997" y="103"/>
                  <a:pt x="5445" y="1"/>
                  <a:pt x="4902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9" name="Google Shape;5219;p43"/>
          <p:cNvSpPr/>
          <p:nvPr/>
        </p:nvSpPr>
        <p:spPr>
          <a:xfrm>
            <a:off x="4191810" y="3739834"/>
            <a:ext cx="463029" cy="168599"/>
          </a:xfrm>
          <a:custGeom>
            <a:avLst/>
            <a:gdLst/>
            <a:ahLst/>
            <a:cxnLst/>
            <a:rect l="l" t="t" r="r" b="b"/>
            <a:pathLst>
              <a:path w="14410" h="5247" extrusionOk="0">
                <a:moveTo>
                  <a:pt x="2585" y="1"/>
                </a:moveTo>
                <a:cubicBezTo>
                  <a:pt x="2218" y="1"/>
                  <a:pt x="1854" y="67"/>
                  <a:pt x="1489" y="243"/>
                </a:cubicBezTo>
                <a:cubicBezTo>
                  <a:pt x="1204" y="370"/>
                  <a:pt x="982" y="560"/>
                  <a:pt x="729" y="782"/>
                </a:cubicBezTo>
                <a:cubicBezTo>
                  <a:pt x="539" y="940"/>
                  <a:pt x="381" y="1098"/>
                  <a:pt x="254" y="1320"/>
                </a:cubicBezTo>
                <a:cubicBezTo>
                  <a:pt x="1" y="1732"/>
                  <a:pt x="191" y="2143"/>
                  <a:pt x="381" y="2555"/>
                </a:cubicBezTo>
                <a:cubicBezTo>
                  <a:pt x="666" y="3188"/>
                  <a:pt x="1046" y="3758"/>
                  <a:pt x="1394" y="4360"/>
                </a:cubicBezTo>
                <a:cubicBezTo>
                  <a:pt x="1552" y="4645"/>
                  <a:pt x="1742" y="4962"/>
                  <a:pt x="2059" y="5120"/>
                </a:cubicBezTo>
                <a:cubicBezTo>
                  <a:pt x="2312" y="5247"/>
                  <a:pt x="2629" y="5247"/>
                  <a:pt x="2914" y="5247"/>
                </a:cubicBezTo>
                <a:lnTo>
                  <a:pt x="4498" y="5247"/>
                </a:lnTo>
                <a:cubicBezTo>
                  <a:pt x="5226" y="5247"/>
                  <a:pt x="5954" y="5247"/>
                  <a:pt x="6683" y="5184"/>
                </a:cubicBezTo>
                <a:cubicBezTo>
                  <a:pt x="7126" y="5120"/>
                  <a:pt x="7601" y="5057"/>
                  <a:pt x="8045" y="4962"/>
                </a:cubicBezTo>
                <a:cubicBezTo>
                  <a:pt x="9058" y="4804"/>
                  <a:pt x="10198" y="4709"/>
                  <a:pt x="11275" y="4455"/>
                </a:cubicBezTo>
                <a:cubicBezTo>
                  <a:pt x="12098" y="4265"/>
                  <a:pt x="12858" y="3980"/>
                  <a:pt x="13492" y="3505"/>
                </a:cubicBezTo>
                <a:cubicBezTo>
                  <a:pt x="13840" y="3252"/>
                  <a:pt x="14410" y="2745"/>
                  <a:pt x="14347" y="2238"/>
                </a:cubicBezTo>
                <a:cubicBezTo>
                  <a:pt x="14315" y="1858"/>
                  <a:pt x="13808" y="1352"/>
                  <a:pt x="13492" y="1162"/>
                </a:cubicBezTo>
                <a:cubicBezTo>
                  <a:pt x="13112" y="908"/>
                  <a:pt x="12589" y="837"/>
                  <a:pt x="12051" y="837"/>
                </a:cubicBezTo>
                <a:cubicBezTo>
                  <a:pt x="11512" y="837"/>
                  <a:pt x="10958" y="908"/>
                  <a:pt x="10515" y="940"/>
                </a:cubicBezTo>
                <a:cubicBezTo>
                  <a:pt x="9844" y="960"/>
                  <a:pt x="9161" y="1004"/>
                  <a:pt x="8481" y="1004"/>
                </a:cubicBezTo>
                <a:cubicBezTo>
                  <a:pt x="8070" y="1004"/>
                  <a:pt x="7659" y="988"/>
                  <a:pt x="7253" y="940"/>
                </a:cubicBezTo>
                <a:cubicBezTo>
                  <a:pt x="6239" y="845"/>
                  <a:pt x="5258" y="560"/>
                  <a:pt x="4276" y="307"/>
                </a:cubicBezTo>
                <a:cubicBezTo>
                  <a:pt x="3703" y="154"/>
                  <a:pt x="3142" y="1"/>
                  <a:pt x="2585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0" name="Google Shape;5220;p43"/>
          <p:cNvSpPr/>
          <p:nvPr/>
        </p:nvSpPr>
        <p:spPr>
          <a:xfrm>
            <a:off x="4125681" y="3734436"/>
            <a:ext cx="305291" cy="190385"/>
          </a:xfrm>
          <a:custGeom>
            <a:avLst/>
            <a:gdLst/>
            <a:ahLst/>
            <a:cxnLst/>
            <a:rect l="l" t="t" r="r" b="b"/>
            <a:pathLst>
              <a:path w="9501" h="5925" extrusionOk="0">
                <a:moveTo>
                  <a:pt x="4557" y="1"/>
                </a:moveTo>
                <a:cubicBezTo>
                  <a:pt x="3862" y="1"/>
                  <a:pt x="3179" y="143"/>
                  <a:pt x="2502" y="411"/>
                </a:cubicBezTo>
                <a:cubicBezTo>
                  <a:pt x="2344" y="475"/>
                  <a:pt x="2185" y="538"/>
                  <a:pt x="2027" y="633"/>
                </a:cubicBezTo>
                <a:cubicBezTo>
                  <a:pt x="0" y="1931"/>
                  <a:pt x="1330" y="4465"/>
                  <a:pt x="3009" y="5352"/>
                </a:cubicBezTo>
                <a:cubicBezTo>
                  <a:pt x="3721" y="5708"/>
                  <a:pt x="4516" y="5925"/>
                  <a:pt x="5317" y="5925"/>
                </a:cubicBezTo>
                <a:cubicBezTo>
                  <a:pt x="5371" y="5925"/>
                  <a:pt x="5425" y="5924"/>
                  <a:pt x="5479" y="5922"/>
                </a:cubicBezTo>
                <a:cubicBezTo>
                  <a:pt x="6176" y="5890"/>
                  <a:pt x="6619" y="5795"/>
                  <a:pt x="7316" y="5732"/>
                </a:cubicBezTo>
                <a:cubicBezTo>
                  <a:pt x="8139" y="5637"/>
                  <a:pt x="8551" y="5415"/>
                  <a:pt x="9501" y="5225"/>
                </a:cubicBezTo>
                <a:cubicBezTo>
                  <a:pt x="8551" y="5162"/>
                  <a:pt x="7347" y="4940"/>
                  <a:pt x="6714" y="4243"/>
                </a:cubicBezTo>
                <a:cubicBezTo>
                  <a:pt x="6207" y="3705"/>
                  <a:pt x="6017" y="3008"/>
                  <a:pt x="6017" y="2280"/>
                </a:cubicBezTo>
                <a:cubicBezTo>
                  <a:pt x="6017" y="1583"/>
                  <a:pt x="6587" y="1013"/>
                  <a:pt x="7221" y="696"/>
                </a:cubicBezTo>
                <a:cubicBezTo>
                  <a:pt x="6307" y="222"/>
                  <a:pt x="5423" y="1"/>
                  <a:pt x="4557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1" name="Google Shape;5221;p43"/>
          <p:cNvSpPr/>
          <p:nvPr/>
        </p:nvSpPr>
        <p:spPr>
          <a:xfrm>
            <a:off x="5514705" y="3490165"/>
            <a:ext cx="201503" cy="289032"/>
          </a:xfrm>
          <a:custGeom>
            <a:avLst/>
            <a:gdLst/>
            <a:ahLst/>
            <a:cxnLst/>
            <a:rect l="l" t="t" r="r" b="b"/>
            <a:pathLst>
              <a:path w="6271" h="8995" extrusionOk="0">
                <a:moveTo>
                  <a:pt x="0" y="1"/>
                </a:moveTo>
                <a:lnTo>
                  <a:pt x="0" y="7316"/>
                </a:lnTo>
                <a:cubicBezTo>
                  <a:pt x="0" y="8235"/>
                  <a:pt x="729" y="8995"/>
                  <a:pt x="1679" y="8995"/>
                </a:cubicBezTo>
                <a:lnTo>
                  <a:pt x="4592" y="8995"/>
                </a:lnTo>
                <a:cubicBezTo>
                  <a:pt x="5511" y="8995"/>
                  <a:pt x="6271" y="8235"/>
                  <a:pt x="6271" y="7316"/>
                </a:cubicBezTo>
                <a:lnTo>
                  <a:pt x="6271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2" name="Google Shape;5222;p43"/>
          <p:cNvSpPr/>
          <p:nvPr/>
        </p:nvSpPr>
        <p:spPr>
          <a:xfrm>
            <a:off x="5641918" y="3555297"/>
            <a:ext cx="175058" cy="178110"/>
          </a:xfrm>
          <a:custGeom>
            <a:avLst/>
            <a:gdLst/>
            <a:ahLst/>
            <a:cxnLst/>
            <a:rect l="l" t="t" r="r" b="b"/>
            <a:pathLst>
              <a:path w="5448" h="5543" extrusionOk="0">
                <a:moveTo>
                  <a:pt x="2724" y="1014"/>
                </a:moveTo>
                <a:cubicBezTo>
                  <a:pt x="3705" y="1014"/>
                  <a:pt x="4497" y="1806"/>
                  <a:pt x="4497" y="2788"/>
                </a:cubicBezTo>
                <a:cubicBezTo>
                  <a:pt x="4497" y="3769"/>
                  <a:pt x="3705" y="4561"/>
                  <a:pt x="2724" y="4561"/>
                </a:cubicBezTo>
                <a:cubicBezTo>
                  <a:pt x="1773" y="4561"/>
                  <a:pt x="982" y="3769"/>
                  <a:pt x="982" y="2788"/>
                </a:cubicBezTo>
                <a:cubicBezTo>
                  <a:pt x="982" y="1806"/>
                  <a:pt x="1773" y="1014"/>
                  <a:pt x="2724" y="1014"/>
                </a:cubicBezTo>
                <a:close/>
                <a:moveTo>
                  <a:pt x="2724" y="1"/>
                </a:moveTo>
                <a:cubicBezTo>
                  <a:pt x="1235" y="1"/>
                  <a:pt x="0" y="1236"/>
                  <a:pt x="0" y="2788"/>
                </a:cubicBezTo>
                <a:cubicBezTo>
                  <a:pt x="0" y="4308"/>
                  <a:pt x="1235" y="5543"/>
                  <a:pt x="2724" y="5543"/>
                </a:cubicBezTo>
                <a:cubicBezTo>
                  <a:pt x="4244" y="5543"/>
                  <a:pt x="5447" y="4308"/>
                  <a:pt x="5447" y="2788"/>
                </a:cubicBezTo>
                <a:cubicBezTo>
                  <a:pt x="5447" y="1236"/>
                  <a:pt x="4244" y="1"/>
                  <a:pt x="2724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3" name="Google Shape;5223;p43"/>
          <p:cNvSpPr/>
          <p:nvPr/>
        </p:nvSpPr>
        <p:spPr>
          <a:xfrm>
            <a:off x="5534049" y="3507484"/>
            <a:ext cx="21400" cy="161819"/>
          </a:xfrm>
          <a:custGeom>
            <a:avLst/>
            <a:gdLst/>
            <a:ahLst/>
            <a:cxnLst/>
            <a:rect l="l" t="t" r="r" b="b"/>
            <a:pathLst>
              <a:path w="666" h="5036" extrusionOk="0">
                <a:moveTo>
                  <a:pt x="317" y="0"/>
                </a:moveTo>
                <a:cubicBezTo>
                  <a:pt x="127" y="0"/>
                  <a:pt x="0" y="159"/>
                  <a:pt x="0" y="317"/>
                </a:cubicBezTo>
                <a:lnTo>
                  <a:pt x="0" y="4687"/>
                </a:lnTo>
                <a:cubicBezTo>
                  <a:pt x="0" y="4877"/>
                  <a:pt x="127" y="5036"/>
                  <a:pt x="317" y="5036"/>
                </a:cubicBezTo>
                <a:cubicBezTo>
                  <a:pt x="507" y="5036"/>
                  <a:pt x="665" y="4877"/>
                  <a:pt x="665" y="4687"/>
                </a:cubicBezTo>
                <a:lnTo>
                  <a:pt x="665" y="317"/>
                </a:lnTo>
                <a:cubicBezTo>
                  <a:pt x="665" y="159"/>
                  <a:pt x="507" y="0"/>
                  <a:pt x="3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4" name="Google Shape;5224;p43"/>
          <p:cNvSpPr/>
          <p:nvPr/>
        </p:nvSpPr>
        <p:spPr>
          <a:xfrm>
            <a:off x="5618493" y="3490165"/>
            <a:ext cx="97715" cy="289032"/>
          </a:xfrm>
          <a:custGeom>
            <a:avLst/>
            <a:gdLst/>
            <a:ahLst/>
            <a:cxnLst/>
            <a:rect l="l" t="t" r="r" b="b"/>
            <a:pathLst>
              <a:path w="3041" h="8995" extrusionOk="0">
                <a:moveTo>
                  <a:pt x="1584" y="1"/>
                </a:moveTo>
                <a:lnTo>
                  <a:pt x="1584" y="7411"/>
                </a:lnTo>
                <a:cubicBezTo>
                  <a:pt x="1584" y="8298"/>
                  <a:pt x="856" y="8995"/>
                  <a:pt x="1" y="8995"/>
                </a:cubicBezTo>
                <a:lnTo>
                  <a:pt x="1457" y="8995"/>
                </a:lnTo>
                <a:cubicBezTo>
                  <a:pt x="2312" y="8995"/>
                  <a:pt x="3041" y="8267"/>
                  <a:pt x="3041" y="7411"/>
                </a:cubicBezTo>
                <a:lnTo>
                  <a:pt x="3041" y="1"/>
                </a:ln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4" name="Google Shape;5294;p43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500" dirty="0">
                <a:latin typeface="Fira Sans Medium"/>
                <a:ea typeface="Fira Sans Medium"/>
                <a:cs typeface="Fira Sans Medium"/>
                <a:sym typeface="Fira Sans Medium"/>
              </a:rPr>
              <a:t>M</a:t>
            </a:r>
            <a:r>
              <a:rPr lang="en" sz="2500" dirty="0">
                <a:latin typeface="Fira Sans Medium"/>
                <a:ea typeface="Fira Sans Medium"/>
                <a:cs typeface="Fira Sans Medium"/>
                <a:sym typeface="Fira Sans Medium"/>
              </a:rPr>
              <a:t>erci pour votre écoute !</a:t>
            </a:r>
            <a:endParaRPr sz="2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144</Words>
  <Application>Microsoft Office PowerPoint</Application>
  <PresentationFormat>Affichage à l'écran (16:9)</PresentationFormat>
  <Paragraphs>43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Fira Sans Medium</vt:lpstr>
      <vt:lpstr>Fira Sans</vt:lpstr>
      <vt:lpstr>Fira Sans Extra Condensed SemiBold</vt:lpstr>
      <vt:lpstr>Fira Sans Extra Condensed Medium</vt:lpstr>
      <vt:lpstr>Fira Sans SemiBold</vt:lpstr>
      <vt:lpstr>Roboto</vt:lpstr>
      <vt:lpstr>Arial</vt:lpstr>
      <vt:lpstr>Technology Infographics by Slidesgo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Clothilde de Ryckel</cp:lastModifiedBy>
  <cp:revision>2</cp:revision>
  <dcterms:modified xsi:type="dcterms:W3CDTF">2023-12-28T10:51:41Z</dcterms:modified>
</cp:coreProperties>
</file>